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81" r:id="rId2"/>
    <p:sldId id="258" r:id="rId3"/>
    <p:sldId id="257" r:id="rId4"/>
    <p:sldId id="259" r:id="rId5"/>
    <p:sldId id="277" r:id="rId6"/>
    <p:sldId id="261" r:id="rId7"/>
    <p:sldId id="262" r:id="rId8"/>
    <p:sldId id="278" r:id="rId9"/>
    <p:sldId id="279" r:id="rId10"/>
    <p:sldId id="280" r:id="rId11"/>
    <p:sldId id="263" r:id="rId12"/>
    <p:sldId id="264" r:id="rId13"/>
    <p:sldId id="265" r:id="rId14"/>
    <p:sldId id="266" r:id="rId15"/>
    <p:sldId id="276" r:id="rId16"/>
    <p:sldId id="267" r:id="rId17"/>
    <p:sldId id="274" r:id="rId18"/>
    <p:sldId id="275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5" autoAdjust="0"/>
    <p:restoredTop sz="95268" autoAdjust="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BC426-D447-4F0F-A977-AFE7A2117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560B60-BBA3-4CB6-8144-C82299C87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029979-C6B7-4045-BAF2-5CC87A77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6D6E83-2AE6-433E-B115-A7A6FE6B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75008F-EFDD-48AE-9C53-A3BC2310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68643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C9D3D-EA53-4396-B532-1A2959E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171368-2AA7-461B-A456-9320EA820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5DC994-A8B8-435F-9C92-EA9AFD9A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E01075-4824-4A3D-BA85-8E2C7EBB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EAB90B-0A3E-4E41-B792-A3B9D58F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30437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30151E-0AEB-49BD-90F6-2E7DF91FC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D2BD75-BE83-4BEB-9953-C2FC61D6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846857-9E60-4C34-9857-DA6E911A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18943F-2EF8-4FF6-861D-A423DE73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F908F7-0EA1-40B1-98BD-7174526C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75863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96DB2B-CE56-4AE8-8F0F-2F26C8F8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761A76-6A70-4C4E-8643-86657374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44695E-5B2F-4920-A5DF-FCCA82CF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C35C2-69DE-4EC7-BBB6-D2289F69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5475A5-93F6-4CFC-ABBD-B6DE1455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78810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C0CC4-F658-4FDB-96E5-BA31EE95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2D90DA-38E5-4285-A13A-7D20E276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505CA8-85F3-45A0-85CD-2F19DB0B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332A7B-4E34-49C6-B028-A5D614A7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E516C8-AD89-4887-9C43-6C6045DC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50598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9EAE17-DF5B-47E4-911C-BC85729C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68D3AB-34A9-4426-84C8-A7FF0B3FB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73EF4B-0F1E-46AC-A4F4-8B9A0933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C70B2B-9B02-49DB-A48A-ADC38CE0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490F49-5A80-416A-A13D-47C18FF3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A62A26-4C72-46B1-95FB-AA3C1E64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79508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216686-C52C-48E9-8D92-6CCED3B9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FB9271-8B45-4A7C-BFAA-03D8D146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C5D054-2256-4D93-A59A-8F8B341FE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3ECABD-181D-415C-A91B-14949DB1E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8329B97-5033-4EB5-851A-453F5FC4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98CDD16-130F-4EF7-8E26-03DF3BF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C4D4BD-08FD-4FEB-95AE-8CC36381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0179D9-F3F1-4CAB-975B-2F693510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044369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C8A618-7DC1-4CE3-BBF1-6D1935AA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CD545F0-7D31-48ED-8ED4-071B6BFB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BD8C0-0A5F-4967-9643-3E4094D9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38F5FF-EF1C-4AE1-9E84-D2C0FC25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814724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332AA11-10BE-413D-B4F9-6ECB52E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7FC6D5-F599-48AD-A86A-369450B1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4985A1-727F-4962-8E79-4D6959CC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7051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13534-71C3-4E45-9D65-FA6FCDD0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0C59A-7542-4194-8E97-1B8C20ED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41629CD-3D95-4119-ADF2-0917A34D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FF6638-5908-4BE5-BE3B-F4B5C3F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2B7B68-E638-47F4-8E2E-405193AC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61DFD4-01F2-4A59-BC4E-40DDB43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542674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5DDBE-20AA-4504-B1EB-F05E0F1C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90E66AD-B083-427C-AC33-2514DEC8A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4A5242-2834-4931-B243-F4E8CA92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52F224-D32C-47DE-BD97-F6EA3B50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E0C07C-DB8F-4480-B67E-24A00D04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04B926-831F-4E1D-BB2B-A13A21DD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90602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5459E69-3E28-485B-8D8F-ED469C63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73183-052B-4581-B67E-8E0BB912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8AE390-FBE8-458C-AE67-2F7E45040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3B52-F781-478C-9AC6-1F4346534D3A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DEAC62-81E6-46C3-B8D1-56A4AE38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7FD54F-4BB2-41F1-8360-8F6004C2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413B-58AC-4C79-B5B7-BFEB30C8EC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288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138" cy="1432144"/>
          </a:xfrm>
        </p:spPr>
        <p:txBody>
          <a:bodyPr/>
          <a:lstStyle/>
          <a:p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</a:rPr>
              <a:t>DATA STRUCTURE AND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44503" cy="4512113"/>
          </a:xfrm>
        </p:spPr>
        <p:txBody>
          <a:bodyPr/>
          <a:lstStyle/>
          <a:p>
            <a:r>
              <a:rPr lang="en-US" smtClean="0"/>
              <a:t>PREFORMED BY-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ASHUTOSH TIWARI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SHREYAS CHIKHALIKAR</a:t>
            </a:r>
          </a:p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199C454-7388-409B-8529-887328565543}"/>
              </a:ext>
            </a:extLst>
          </p:cNvPr>
          <p:cNvSpPr/>
          <p:nvPr/>
        </p:nvSpPr>
        <p:spPr>
          <a:xfrm>
            <a:off x="0" y="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Step 6:	</a:t>
            </a:r>
          </a:p>
          <a:p>
            <a:r>
              <a:rPr lang="en-US" sz="1600" dirty="0"/>
              <a:t>	print points</a:t>
            </a:r>
          </a:p>
          <a:p>
            <a:endParaRPr lang="en-US" sz="1600" dirty="0"/>
          </a:p>
          <a:p>
            <a:r>
              <a:rPr lang="en-US" sz="1600" dirty="0"/>
              <a:t>Step 7:END.</a:t>
            </a:r>
          </a:p>
        </p:txBody>
      </p:sp>
    </p:spTree>
    <p:extLst>
      <p:ext uri="{BB962C8B-B14F-4D97-AF65-F5344CB8AC3E}">
        <p14:creationId xmlns="" xmlns:p14="http://schemas.microsoft.com/office/powerpoint/2010/main" val="40547567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71145E-AD53-4645-9E4C-BE661112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6"/>
            <a:ext cx="10515600" cy="18529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7B0924-0456-40A5-A783-3F27BAD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2"/>
            <a:ext cx="10515600" cy="6174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#include&lt;</a:t>
            </a:r>
            <a:r>
              <a:rPr lang="en-IN" sz="1600" b="1" dirty="0" err="1"/>
              <a:t>stdio.h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#include&lt;</a:t>
            </a:r>
            <a:r>
              <a:rPr lang="en-IN" sz="1600" b="1" dirty="0" err="1"/>
              <a:t>conio.h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#include&lt;</a:t>
            </a:r>
            <a:r>
              <a:rPr lang="en-IN" sz="1600" b="1" dirty="0" err="1"/>
              <a:t>string.h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#include&lt;</a:t>
            </a:r>
            <a:r>
              <a:rPr lang="en-IN" sz="1600" b="1" dirty="0" err="1"/>
              <a:t>stdlib.h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#include&lt;</a:t>
            </a:r>
            <a:r>
              <a:rPr lang="en-IN" sz="1600" b="1" dirty="0" err="1"/>
              <a:t>dos.h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#define max 10</a:t>
            </a:r>
          </a:p>
          <a:p>
            <a:pPr marL="0" indent="0">
              <a:buNone/>
            </a:pPr>
            <a:r>
              <a:rPr lang="en-IN" sz="1600" b="1" dirty="0"/>
              <a:t>char *</a:t>
            </a:r>
            <a:r>
              <a:rPr lang="en-IN" sz="1600" b="1" dirty="0" err="1"/>
              <a:t>stackQ</a:t>
            </a:r>
            <a:r>
              <a:rPr lang="en-IN" sz="1600" b="1" dirty="0"/>
              <a:t>[max][256];</a:t>
            </a:r>
          </a:p>
          <a:p>
            <a:pPr marL="0" indent="0">
              <a:buNone/>
            </a:pPr>
            <a:r>
              <a:rPr lang="en-IN" sz="1600" b="1" dirty="0"/>
              <a:t>int </a:t>
            </a:r>
            <a:r>
              <a:rPr lang="en-IN" sz="1600" b="1" dirty="0" err="1"/>
              <a:t>stackAns</a:t>
            </a:r>
            <a:r>
              <a:rPr lang="en-IN" sz="1600" b="1" dirty="0"/>
              <a:t>[max];</a:t>
            </a:r>
          </a:p>
          <a:p>
            <a:pPr marL="0" indent="0">
              <a:buNone/>
            </a:pPr>
            <a:r>
              <a:rPr lang="en-IN" sz="1600" b="1" dirty="0"/>
              <a:t>int top=-1;</a:t>
            </a:r>
          </a:p>
          <a:p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void </a:t>
            </a:r>
            <a:r>
              <a:rPr lang="en-IN" sz="1600" b="1" dirty="0" err="1"/>
              <a:t>pushAns</a:t>
            </a:r>
            <a:r>
              <a:rPr lang="en-IN" sz="1600" b="1" dirty="0"/>
              <a:t>(int a)</a:t>
            </a:r>
          </a:p>
          <a:p>
            <a:pPr marL="0" indent="0">
              <a:buNone/>
            </a:pPr>
            <a:r>
              <a:rPr lang="en-IN" sz="1600" b="1" dirty="0"/>
              <a:t>{</a:t>
            </a:r>
          </a:p>
          <a:p>
            <a:pPr marL="0" indent="0">
              <a:buNone/>
            </a:pPr>
            <a:r>
              <a:rPr lang="en-IN" sz="1600" b="1" dirty="0"/>
              <a:t>  top=top+1;</a:t>
            </a:r>
          </a:p>
          <a:p>
            <a:pPr marL="0" indent="0">
              <a:buNone/>
            </a:pPr>
            <a:r>
              <a:rPr lang="en-IN" sz="1600" b="1" dirty="0"/>
              <a:t>  </a:t>
            </a:r>
            <a:r>
              <a:rPr lang="en-IN" sz="1600" b="1" dirty="0" err="1"/>
              <a:t>stackAns</a:t>
            </a:r>
            <a:r>
              <a:rPr lang="en-IN" sz="1600" b="1" dirty="0"/>
              <a:t>[top]=a;</a:t>
            </a:r>
          </a:p>
          <a:p>
            <a:pPr marL="0" indent="0">
              <a:buNone/>
            </a:pPr>
            <a:r>
              <a:rPr lang="en-IN" sz="1600" b="1" dirty="0"/>
              <a:t> }	</a:t>
            </a: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22485489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B68B2F-F6E2-470E-8C86-BD7E21162256}"/>
              </a:ext>
            </a:extLst>
          </p:cNvPr>
          <p:cNvSpPr/>
          <p:nvPr/>
        </p:nvSpPr>
        <p:spPr>
          <a:xfrm>
            <a:off x="233778" y="0"/>
            <a:ext cx="11958221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void 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("A </a:t>
            </a:r>
            <a:r>
              <a:rPr lang="en-IN" sz="1600" b="1" dirty="0" err="1"/>
              <a:t>miniproject</a:t>
            </a:r>
            <a:r>
              <a:rPr lang="en-IN" sz="1600" b="1" dirty="0"/>
              <a:t> bought to you by\n Ashutosh Tiwari(48) and Shreyas </a:t>
            </a:r>
            <a:r>
              <a:rPr lang="en-IN" sz="1600" b="1" dirty="0" err="1"/>
              <a:t>Chikhlikar</a:t>
            </a:r>
            <a:r>
              <a:rPr lang="en-IN" sz="1600" b="1" dirty="0"/>
              <a:t>(50)\n");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("A </a:t>
            </a:r>
            <a:r>
              <a:rPr lang="en-IN" sz="1600" b="1" dirty="0" err="1"/>
              <a:t>quizeria</a:t>
            </a:r>
            <a:r>
              <a:rPr lang="en-IN" sz="1600" b="1" dirty="0"/>
              <a:t> using STACK as the data structure to pop the first and most valued question at last.\n");</a:t>
            </a:r>
          </a:p>
          <a:p>
            <a:endParaRPr lang="en-IN" sz="1600" b="1" dirty="0"/>
          </a:p>
          <a:p>
            <a:r>
              <a:rPr lang="en-IN" sz="1600" b="1" dirty="0"/>
              <a:t>	int points=0,i,ans;</a:t>
            </a:r>
          </a:p>
          <a:p>
            <a:r>
              <a:rPr lang="en-IN" sz="1600" b="1" dirty="0"/>
              <a:t>	char name;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	char </a:t>
            </a:r>
            <a:r>
              <a:rPr lang="en-IN" sz="1600" b="1" dirty="0" err="1"/>
              <a:t>stackQ</a:t>
            </a:r>
            <a:r>
              <a:rPr lang="en-IN" sz="1600" b="1" dirty="0"/>
              <a:t>[max][256]={"Final Question!!\n1)A\t2)B\t3)C\t4)D", "9th Question!!\n1)A\t2)B\t3)C\t4)D","8th Question!!\n1)A\t2)B\t3)C\t4)D","7th Question!!\n1)A\t2)B\t3)C\t4)D","6th Question!!\n1)A\t2)B\t3)C\t4)D","5th Question!!\n1)A\t2)B\t3)C\t4)D","4th Question!!\n1)A\t2)B\t3)C\t4)D","3rd Question!!\n1)A\t2)B\t3)C\t4)D","2nd Question!!\n1)A\t2)B\t3)C\t4)D","1st Question!!\n1)A\t2)B\t3)C\t4)D"};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(4);				//push 10 ans.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pushAns</a:t>
            </a:r>
            <a:r>
              <a:rPr lang="en-IN" sz="1600" b="1" dirty="0"/>
              <a:t>(1);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21527760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4D2184A-4736-4EBE-972B-E3FB464769C6}"/>
              </a:ext>
            </a:extLst>
          </p:cNvPr>
          <p:cNvSpPr/>
          <p:nvPr/>
        </p:nvSpPr>
        <p:spPr>
          <a:xfrm>
            <a:off x="-41429" y="0"/>
            <a:ext cx="1219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/>
              <a:t>printf</a:t>
            </a:r>
            <a:r>
              <a:rPr lang="en-IN" sz="1600" b="1" dirty="0"/>
              <a:t>("\</a:t>
            </a:r>
            <a:r>
              <a:rPr lang="en-IN" sz="1600" b="1" dirty="0" err="1"/>
              <a:t>nWelcome</a:t>
            </a:r>
            <a:r>
              <a:rPr lang="en-IN" sz="1600" b="1" dirty="0"/>
              <a:t> to </a:t>
            </a:r>
            <a:r>
              <a:rPr lang="en-IN" sz="1600" b="1" dirty="0" err="1"/>
              <a:t>Quizeria</a:t>
            </a:r>
            <a:r>
              <a:rPr lang="en-IN" sz="1600" b="1" dirty="0"/>
              <a:t>.\n");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("Enter your name.  \n");</a:t>
            </a:r>
          </a:p>
          <a:p>
            <a:r>
              <a:rPr lang="en-IN" sz="1600" b="1" dirty="0"/>
              <a:t>	name=</a:t>
            </a:r>
            <a:r>
              <a:rPr lang="en-IN" sz="1600" b="1" dirty="0" err="1"/>
              <a:t>scanf</a:t>
            </a:r>
            <a:r>
              <a:rPr lang="en-IN" sz="1600" b="1" dirty="0"/>
              <a:t>("%</a:t>
            </a:r>
            <a:r>
              <a:rPr lang="en-IN" sz="1600" b="1" dirty="0" err="1"/>
              <a:t>s",&amp;name</a:t>
            </a:r>
            <a:r>
              <a:rPr lang="en-IN" sz="1600" b="1" dirty="0"/>
              <a:t>);</a:t>
            </a:r>
          </a:p>
          <a:p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("Welcome %s\</a:t>
            </a:r>
            <a:r>
              <a:rPr lang="en-IN" sz="1600" b="1" dirty="0" err="1"/>
              <a:t>n",name</a:t>
            </a:r>
            <a:r>
              <a:rPr lang="en-IN" sz="1600" b="1" dirty="0"/>
              <a:t>);</a:t>
            </a:r>
          </a:p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	for(</a:t>
            </a:r>
            <a:r>
              <a:rPr lang="en-IN" sz="1600" b="1" dirty="0" err="1"/>
              <a:t>i</a:t>
            </a:r>
            <a:r>
              <a:rPr lang="en-IN" sz="1600" b="1" dirty="0"/>
              <a:t>=9;i&gt;=0;i--)</a:t>
            </a:r>
          </a:p>
          <a:p>
            <a:r>
              <a:rPr lang="en-IN" sz="1600" b="1" dirty="0"/>
              <a:t>	{</a:t>
            </a:r>
          </a:p>
          <a:p>
            <a:r>
              <a:rPr lang="en-IN" sz="1600" b="1" dirty="0"/>
              <a:t>		</a:t>
            </a:r>
            <a:r>
              <a:rPr lang="en-IN" sz="1600" b="1" dirty="0" err="1"/>
              <a:t>printf</a:t>
            </a:r>
            <a:r>
              <a:rPr lang="en-IN" sz="1600" b="1" dirty="0"/>
              <a:t>("\n\</a:t>
            </a:r>
            <a:r>
              <a:rPr lang="en-IN" sz="1600" b="1" dirty="0" err="1"/>
              <a:t>nThis</a:t>
            </a:r>
            <a:r>
              <a:rPr lang="en-IN" sz="1600" b="1" dirty="0"/>
              <a:t> question is for %d points\n",(10-i)*10);		delay(100);</a:t>
            </a:r>
          </a:p>
          <a:p>
            <a:r>
              <a:rPr lang="en-IN" sz="1600" b="1" dirty="0"/>
              <a:t>		</a:t>
            </a:r>
            <a:r>
              <a:rPr lang="en-IN" sz="1600" b="1" dirty="0" err="1"/>
              <a:t>printf</a:t>
            </a:r>
            <a:r>
              <a:rPr lang="en-IN" sz="1600" b="1" dirty="0"/>
              <a:t>("%s\n",</a:t>
            </a:r>
            <a:r>
              <a:rPr lang="en-IN" sz="1600" b="1" dirty="0" err="1"/>
              <a:t>stackQ</a:t>
            </a:r>
            <a:r>
              <a:rPr lang="en-IN" sz="1600" b="1" dirty="0"/>
              <a:t>[</a:t>
            </a:r>
            <a:r>
              <a:rPr lang="en-IN" sz="1600" b="1" dirty="0" err="1"/>
              <a:t>i</a:t>
            </a:r>
            <a:r>
              <a:rPr lang="en-IN" sz="1600" b="1" dirty="0"/>
              <a:t>]);</a:t>
            </a:r>
          </a:p>
          <a:p>
            <a:r>
              <a:rPr lang="en-IN" sz="1600" b="1" dirty="0"/>
              <a:t>		delay(100);</a:t>
            </a:r>
          </a:p>
          <a:p>
            <a:r>
              <a:rPr lang="en-IN" sz="1600" b="1" dirty="0"/>
              <a:t>		</a:t>
            </a:r>
            <a:r>
              <a:rPr lang="en-IN" sz="1600" b="1" dirty="0" err="1"/>
              <a:t>printf</a:t>
            </a:r>
            <a:r>
              <a:rPr lang="en-IN" sz="1600" b="1" dirty="0"/>
              <a:t>("Enter your ans.\n");</a:t>
            </a:r>
          </a:p>
          <a:p>
            <a:r>
              <a:rPr lang="en-IN" sz="1600" b="1" dirty="0"/>
              <a:t>		</a:t>
            </a:r>
            <a:r>
              <a:rPr lang="en-IN" sz="1600" b="1" dirty="0" err="1"/>
              <a:t>scanf</a:t>
            </a:r>
            <a:r>
              <a:rPr lang="en-IN" sz="1600" b="1" dirty="0"/>
              <a:t>("%d",&amp;</a:t>
            </a:r>
            <a:r>
              <a:rPr lang="en-IN" sz="1600" b="1" dirty="0" err="1"/>
              <a:t>ans</a:t>
            </a:r>
            <a:r>
              <a:rPr lang="en-IN" sz="1600" b="1" dirty="0"/>
              <a:t>);</a:t>
            </a:r>
          </a:p>
          <a:p>
            <a:r>
              <a:rPr lang="en-IN" sz="1600" b="1" dirty="0"/>
              <a:t>		delay(100);</a:t>
            </a:r>
          </a:p>
          <a:p>
            <a:r>
              <a:rPr lang="en-IN" sz="1600" b="1" dirty="0"/>
              <a:t>		if(</a:t>
            </a:r>
            <a:r>
              <a:rPr lang="en-IN" sz="1600" b="1" dirty="0" err="1"/>
              <a:t>ans</a:t>
            </a:r>
            <a:r>
              <a:rPr lang="en-IN" sz="1600" b="1" dirty="0"/>
              <a:t>==</a:t>
            </a:r>
            <a:r>
              <a:rPr lang="en-IN" sz="1600" b="1" dirty="0" err="1"/>
              <a:t>stackAns</a:t>
            </a:r>
            <a:r>
              <a:rPr lang="en-IN" sz="1600" b="1" dirty="0"/>
              <a:t>[</a:t>
            </a:r>
            <a:r>
              <a:rPr lang="en-IN" sz="1600" b="1" dirty="0" err="1"/>
              <a:t>i</a:t>
            </a:r>
            <a:r>
              <a:rPr lang="en-IN" sz="1600" b="1" dirty="0"/>
              <a:t>])</a:t>
            </a:r>
          </a:p>
          <a:p>
            <a:r>
              <a:rPr lang="en-IN" sz="1600" b="1" dirty="0"/>
              <a:t>		{</a:t>
            </a:r>
          </a:p>
          <a:p>
            <a:r>
              <a:rPr lang="en-IN" sz="1600" b="1" dirty="0"/>
              <a:t>			points=points+(10-i)*10;</a:t>
            </a:r>
          </a:p>
          <a:p>
            <a:r>
              <a:rPr lang="en-IN" sz="1600" b="1" dirty="0"/>
              <a:t>			</a:t>
            </a:r>
            <a:r>
              <a:rPr lang="en-IN" sz="1600" b="1" dirty="0" err="1"/>
              <a:t>printf</a:t>
            </a:r>
            <a:r>
              <a:rPr lang="en-IN" sz="1600" b="1" dirty="0"/>
              <a:t>("Congrats!!!\t You earn %d points\n",(10-i)*10);</a:t>
            </a:r>
          </a:p>
          <a:p>
            <a:r>
              <a:rPr lang="en-IN" sz="1600" b="1" dirty="0"/>
              <a:t>		}</a:t>
            </a:r>
          </a:p>
          <a:p>
            <a:endParaRPr lang="en-IN" sz="1600" b="1" dirty="0"/>
          </a:p>
          <a:p>
            <a:r>
              <a:rPr lang="en-IN" sz="1600" b="1" dirty="0"/>
              <a:t>		else if(</a:t>
            </a:r>
            <a:r>
              <a:rPr lang="en-IN" sz="1600" b="1" dirty="0" err="1"/>
              <a:t>ans</a:t>
            </a:r>
            <a:r>
              <a:rPr lang="en-IN" sz="1600" b="1" dirty="0"/>
              <a:t>==0)</a:t>
            </a:r>
          </a:p>
          <a:p>
            <a:r>
              <a:rPr lang="en-IN" sz="1600" b="1" dirty="0"/>
              <a:t>		{</a:t>
            </a:r>
          </a:p>
          <a:p>
            <a:r>
              <a:rPr lang="en-IN" sz="1600" b="1" dirty="0"/>
              <a:t>			</a:t>
            </a:r>
            <a:r>
              <a:rPr lang="en-IN" sz="1600" b="1" dirty="0" err="1"/>
              <a:t>printf</a:t>
            </a:r>
            <a:r>
              <a:rPr lang="en-IN" sz="1600" b="1" dirty="0"/>
              <a:t>("You chose to quit\n");</a:t>
            </a:r>
          </a:p>
          <a:p>
            <a:r>
              <a:rPr lang="en-IN" sz="1600" b="1" dirty="0"/>
              <a:t>			break;</a:t>
            </a:r>
          </a:p>
          <a:p>
            <a:r>
              <a:rPr lang="en-IN" sz="1600" b="1" dirty="0"/>
              <a:t>		}</a:t>
            </a:r>
          </a:p>
          <a:p>
            <a:endParaRPr lang="en-IN" sz="1600" b="1" dirty="0"/>
          </a:p>
          <a:p>
            <a:r>
              <a:rPr lang="en-IN" sz="1600" b="1" dirty="0"/>
              <a:t>		else</a:t>
            </a:r>
          </a:p>
          <a:p>
            <a:r>
              <a:rPr lang="en-IN" sz="1600" b="1" dirty="0"/>
              <a:t>		{</a:t>
            </a:r>
          </a:p>
          <a:p>
            <a:r>
              <a:rPr lang="en-IN" sz="1600" b="1" dirty="0"/>
              <a:t>			</a:t>
            </a:r>
          </a:p>
        </p:txBody>
      </p:sp>
    </p:spTree>
    <p:extLst>
      <p:ext uri="{BB962C8B-B14F-4D97-AF65-F5344CB8AC3E}">
        <p14:creationId xmlns="" xmlns:p14="http://schemas.microsoft.com/office/powerpoint/2010/main" val="5650668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381CF0F-FF9F-4E24-92E7-AAA8AC38C218}"/>
              </a:ext>
            </a:extLst>
          </p:cNvPr>
          <p:cNvSpPr/>
          <p:nvPr/>
        </p:nvSpPr>
        <p:spPr>
          <a:xfrm>
            <a:off x="0" y="33584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dirty="0"/>
          </a:p>
          <a:p>
            <a:r>
              <a:rPr lang="en-IN" sz="1600" b="1" dirty="0"/>
              <a:t>			points=points-50;</a:t>
            </a:r>
          </a:p>
          <a:p>
            <a:r>
              <a:rPr lang="en-IN" sz="1600" b="1" dirty="0"/>
              <a:t>			</a:t>
            </a:r>
            <a:r>
              <a:rPr lang="en-IN" sz="1600" b="1" dirty="0" err="1"/>
              <a:t>printf</a:t>
            </a:r>
            <a:r>
              <a:rPr lang="en-IN" sz="1600" b="1" dirty="0"/>
              <a:t>("Sorry, the correct answer is %d. \n",</a:t>
            </a:r>
            <a:r>
              <a:rPr lang="en-IN" sz="1600" b="1" dirty="0" err="1"/>
              <a:t>stackAns</a:t>
            </a:r>
            <a:r>
              <a:rPr lang="en-IN" sz="1600" b="1" dirty="0"/>
              <a:t>[</a:t>
            </a:r>
            <a:r>
              <a:rPr lang="en-IN" sz="1600" b="1" dirty="0" err="1"/>
              <a:t>i</a:t>
            </a:r>
            <a:r>
              <a:rPr lang="en-IN" sz="1600" b="1" dirty="0"/>
              <a:t>]);</a:t>
            </a:r>
          </a:p>
          <a:p>
            <a:r>
              <a:rPr lang="en-IN" sz="1600" b="1" dirty="0"/>
              <a:t>			break;</a:t>
            </a:r>
          </a:p>
          <a:p>
            <a:r>
              <a:rPr lang="en-IN" sz="1600" b="1" dirty="0"/>
              <a:t>		}</a:t>
            </a:r>
          </a:p>
          <a:p>
            <a:endParaRPr lang="en-IN" sz="1600" b="1" dirty="0"/>
          </a:p>
          <a:p>
            <a:r>
              <a:rPr lang="en-IN" sz="1600" b="1" dirty="0"/>
              <a:t>	 }</a:t>
            </a:r>
          </a:p>
          <a:p>
            <a:r>
              <a:rPr lang="en-IN" sz="1600" b="1" dirty="0"/>
              <a:t>		if(points==550)</a:t>
            </a:r>
          </a:p>
          <a:p>
            <a:r>
              <a:rPr lang="en-IN" sz="1600" b="1" dirty="0"/>
              <a:t>		{</a:t>
            </a:r>
          </a:p>
          <a:p>
            <a:r>
              <a:rPr lang="en-IN" sz="1600" b="1" dirty="0"/>
              <a:t>			</a:t>
            </a:r>
            <a:r>
              <a:rPr lang="en-IN" sz="1600" b="1" dirty="0" err="1"/>
              <a:t>printf</a:t>
            </a:r>
            <a:r>
              <a:rPr lang="en-IN" sz="1600" b="1" dirty="0"/>
              <a:t>("You are the winner of the </a:t>
            </a:r>
            <a:r>
              <a:rPr lang="en-IN" sz="1600" b="1" dirty="0" err="1"/>
              <a:t>quizeria</a:t>
            </a:r>
            <a:r>
              <a:rPr lang="en-IN" sz="1600" b="1" dirty="0"/>
              <a:t> with %d points!!!\</a:t>
            </a:r>
            <a:r>
              <a:rPr lang="en-IN" sz="1600" b="1" dirty="0" err="1"/>
              <a:t>n",points</a:t>
            </a:r>
            <a:r>
              <a:rPr lang="en-IN" sz="1600" b="1" dirty="0"/>
              <a:t>);</a:t>
            </a:r>
          </a:p>
          <a:p>
            <a:r>
              <a:rPr lang="en-IN" sz="1600" b="1" dirty="0"/>
              <a:t>		}</a:t>
            </a:r>
          </a:p>
          <a:p>
            <a:r>
              <a:rPr lang="en-IN" sz="1600" b="1" dirty="0"/>
              <a:t>		else</a:t>
            </a:r>
          </a:p>
          <a:p>
            <a:r>
              <a:rPr lang="en-IN" sz="1600" b="1" dirty="0"/>
              <a:t>		{</a:t>
            </a:r>
          </a:p>
          <a:p>
            <a:r>
              <a:rPr lang="en-IN" sz="1600" b="1" dirty="0"/>
              <a:t>			</a:t>
            </a:r>
            <a:r>
              <a:rPr lang="en-IN" sz="1600" b="1" dirty="0" err="1"/>
              <a:t>printf</a:t>
            </a:r>
            <a:r>
              <a:rPr lang="en-IN" sz="1600" b="1" dirty="0"/>
              <a:t>("You scored %d points!!!\</a:t>
            </a:r>
            <a:r>
              <a:rPr lang="en-IN" sz="1600" b="1" dirty="0" err="1"/>
              <a:t>n",points</a:t>
            </a:r>
            <a:r>
              <a:rPr lang="en-IN" sz="1600" b="1" dirty="0"/>
              <a:t>);</a:t>
            </a:r>
          </a:p>
          <a:p>
            <a:r>
              <a:rPr lang="en-IN" sz="1600" b="1" dirty="0"/>
              <a:t>		}</a:t>
            </a:r>
          </a:p>
          <a:p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	</a:t>
            </a:r>
            <a:r>
              <a:rPr lang="en-IN" sz="1600" b="1" dirty="0" err="1"/>
              <a:t>getch</a:t>
            </a:r>
            <a:r>
              <a:rPr lang="en-IN" sz="1600" b="1" dirty="0"/>
              <a:t>();</a:t>
            </a:r>
          </a:p>
          <a:p>
            <a:endParaRPr lang="en-IN" sz="1600" b="1" dirty="0"/>
          </a:p>
          <a:p>
            <a:r>
              <a:rPr lang="en-IN" sz="1600" b="1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481095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7E8EF0-C615-48A8-89E9-80904C74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b="1" u="sng" dirty="0"/>
              <a:t/>
            </a:r>
            <a:br>
              <a:rPr lang="en-US" b="1" u="sng" dirty="0"/>
            </a:b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E97B18-4F9E-4FE0-8B1A-AD1E0182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2" y="1509444"/>
            <a:ext cx="6134956" cy="38391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41511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C9CFE1-0EA2-42A6-BE7A-4BF846B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When the user answers all the question and wins the quiz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D36ADDC3-D657-4747-AC35-F6D9F516B7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2186093"/>
            <a:ext cx="6125430" cy="37819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574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6428A-F749-48CE-85FA-BCEFA451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When the user answers the question incorrectly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D96D8B6-7686-4545-A17E-90209146B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2290603"/>
            <a:ext cx="6144482" cy="2276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30000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5A733-5D51-4A7E-ADF9-125A0AA5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When user decides to quit midway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60A76E0-89F6-40B9-935A-CCFEA17C7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1" y="1504681"/>
            <a:ext cx="6106377" cy="3848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351683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5CB984-EB39-4F39-B6E4-64D61655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Conclusion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E305B4-7D6E-4DDC-B50F-B0A32B5D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we have successfully implemented the program for quiz using data structure stack in c language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70962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B7A72-3EFF-41C5-B040-24370424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1">
                    <a:lumMod val="50000"/>
                  </a:schemeClr>
                </a:solidFill>
              </a:rPr>
              <a:t>PROBLEM DEFINATION</a:t>
            </a:r>
            <a:endParaRPr lang="en-IN" sz="4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C0CE3A-591F-468D-A4CC-16F33F79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implement a c program for quiz competition using </a:t>
            </a:r>
            <a:r>
              <a:rPr lang="en-US" sz="2400" u="sng" dirty="0"/>
              <a:t>stack</a:t>
            </a:r>
            <a:r>
              <a:rPr lang="en-US" sz="2400" dirty="0"/>
              <a:t> as a underlining data </a:t>
            </a:r>
            <a:r>
              <a:rPr lang="en-US" sz="2400"/>
              <a:t>structure  </a:t>
            </a:r>
            <a:endParaRPr lang="en-US" sz="2400" smtClean="0"/>
          </a:p>
          <a:p>
            <a:r>
              <a:rPr lang="en-US" sz="2400" smtClean="0"/>
              <a:t>The toughest question is added first.</a:t>
            </a:r>
          </a:p>
          <a:p>
            <a:r>
              <a:rPr lang="en-US" sz="2400" smtClean="0"/>
              <a:t>The easiest question is added last.</a:t>
            </a:r>
          </a:p>
          <a:p>
            <a:r>
              <a:rPr lang="en-US" sz="2400" smtClean="0"/>
              <a:t>So, final question can be reached after first 9 questions.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54277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CD345-1D67-4D06-B8EB-B3E09AB9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37" y="2544105"/>
            <a:ext cx="10891345" cy="1325563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           </a:t>
            </a:r>
            <a:r>
              <a:rPr lang="en-US" b="1" u="sng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Printf(“Thank You\n”);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4205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A9C1C3-B5A0-43D1-B46C-09DCD2F5D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  Stack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4F73F4F-014F-426E-8BBB-38087353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9" y="1598356"/>
            <a:ext cx="104046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Stack is a linear data structure which follows a particular order in which the operations are performed. The order may be LIFO (Last In First Out) or FILO (First In Last Out).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</a:t>
            </a:r>
          </a:p>
        </p:txBody>
      </p:sp>
      <p:pic>
        <p:nvPicPr>
          <p:cNvPr id="1028" name="Picture 4" descr="Image result for stack">
            <a:extLst>
              <a:ext uri="{FF2B5EF4-FFF2-40B4-BE49-F238E27FC236}">
                <a16:creationId xmlns="" xmlns:a16="http://schemas.microsoft.com/office/drawing/2014/main" id="{FB86A8AC-D040-469B-A770-9ECBC49E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59" y="2977153"/>
            <a:ext cx="4856086" cy="38808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22274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DB616-31B7-45D5-86D1-0B6D81C8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STACK OPERATION 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9120EF-81CA-44C9-B0E7-4583A363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common operation that can be performed on stacks are-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Push()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Pop()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Peep()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7737239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BE665-EA19-4192-A8FE-5D93CCC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STACK OPERATION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E1BA5F-5F47-4E39-9938-37F7B2C7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Push()</a:t>
            </a:r>
          </a:p>
          <a:p>
            <a:r>
              <a:rPr lang="en-US" dirty="0"/>
              <a:t> Adds an item in the stack. If the stack is full, then it is said to be an Overflow condition.</a:t>
            </a:r>
          </a:p>
          <a:p>
            <a:pPr marL="514350" indent="-514350">
              <a:buAutoNum type="arabicPeriod" startAt="2"/>
            </a:pPr>
            <a:r>
              <a:rPr lang="en-US" u="sng" dirty="0"/>
              <a:t>Pop()</a:t>
            </a:r>
          </a:p>
          <a:p>
            <a:r>
              <a:rPr lang="en-US" dirty="0"/>
              <a:t>Removes an item from the stack. The items are popped in the </a:t>
            </a:r>
            <a:r>
              <a:rPr lang="en-US" u="sng" dirty="0"/>
              <a:t>reversed order </a:t>
            </a:r>
            <a:r>
              <a:rPr lang="en-US" dirty="0"/>
              <a:t>in which they are pushed. If the stack is empty, then it is said to be an Underflow condition.</a:t>
            </a:r>
          </a:p>
          <a:p>
            <a:pPr marL="514350" indent="-514350">
              <a:buAutoNum type="arabicPeriod" startAt="3"/>
            </a:pPr>
            <a:r>
              <a:rPr lang="en-US" u="sng" dirty="0"/>
              <a:t>Peek()</a:t>
            </a:r>
          </a:p>
          <a:p>
            <a:r>
              <a:rPr lang="en-US" dirty="0"/>
              <a:t>Returns top element of stack.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551102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2E98A-B70A-407A-B317-6ED3E0E9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About the project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A3970C-B762-487A-8D46-849176AA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program which we have implemented is a quiz which uses stack as its underlining </a:t>
            </a:r>
            <a:r>
              <a:rPr lang="en-US"/>
              <a:t>data </a:t>
            </a:r>
            <a:r>
              <a:rPr lang="en-US" smtClean="0"/>
              <a:t>structure. </a:t>
            </a:r>
            <a:endParaRPr lang="en-US" dirty="0"/>
          </a:p>
          <a:p>
            <a:r>
              <a:rPr lang="en-US" dirty="0"/>
              <a:t>The quiz includes 10 questions which are pushed into the </a:t>
            </a:r>
            <a:r>
              <a:rPr lang="en-US"/>
              <a:t>stack </a:t>
            </a:r>
            <a:r>
              <a:rPr lang="en-US" smtClean="0"/>
              <a:t>with decreasing</a:t>
            </a:r>
            <a:r>
              <a:rPr lang="en-US" smtClean="0"/>
              <a:t> </a:t>
            </a:r>
            <a:r>
              <a:rPr lang="en-US" dirty="0"/>
              <a:t>order of </a:t>
            </a:r>
            <a:r>
              <a:rPr lang="en-US"/>
              <a:t>their </a:t>
            </a:r>
            <a:r>
              <a:rPr lang="en-US" smtClean="0"/>
              <a:t>difficulty.</a:t>
            </a:r>
            <a:endParaRPr lang="en-US" dirty="0"/>
          </a:p>
          <a:p>
            <a:r>
              <a:rPr lang="en-US" dirty="0"/>
              <a:t>You will be given </a:t>
            </a:r>
            <a:r>
              <a:rPr lang="en-US"/>
              <a:t>4 </a:t>
            </a:r>
            <a:r>
              <a:rPr lang="en-US" smtClean="0"/>
              <a:t>options. </a:t>
            </a:r>
            <a:endParaRPr lang="en-US" dirty="0"/>
          </a:p>
          <a:p>
            <a:r>
              <a:rPr lang="en-US" dirty="0"/>
              <a:t>If you give the right answer you score (10-i)*10 points , </a:t>
            </a:r>
            <a:r>
              <a:rPr lang="en-US" dirty="0" err="1"/>
              <a:t>i</a:t>
            </a:r>
            <a:r>
              <a:rPr lang="en-US" dirty="0"/>
              <a:t> stands for position where the question is present in </a:t>
            </a:r>
            <a:r>
              <a:rPr lang="en-US"/>
              <a:t>the </a:t>
            </a:r>
            <a:r>
              <a:rPr lang="en-US" smtClean="0"/>
              <a:t>stack.</a:t>
            </a:r>
          </a:p>
          <a:p>
            <a:r>
              <a:rPr lang="en-US" smtClean="0"/>
              <a:t>i.e Points will increase linearly with 10,20,30.. Uptil 100.</a:t>
            </a:r>
            <a:endParaRPr lang="en-US" dirty="0"/>
          </a:p>
          <a:p>
            <a:r>
              <a:rPr lang="en-US" dirty="0"/>
              <a:t>According to the above formula maximum marks that can be obtained </a:t>
            </a:r>
            <a:r>
              <a:rPr lang="en-US"/>
              <a:t>is </a:t>
            </a:r>
            <a:r>
              <a:rPr lang="en-US" smtClean="0"/>
              <a:t>550.</a:t>
            </a:r>
            <a:endParaRPr lang="en-US" dirty="0"/>
          </a:p>
          <a:p>
            <a:r>
              <a:rPr lang="en-US" dirty="0"/>
              <a:t>If you answer all the questions correctly you will win the </a:t>
            </a:r>
            <a:r>
              <a:rPr lang="en-US"/>
              <a:t>quiz </a:t>
            </a:r>
            <a:r>
              <a:rPr lang="en-US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03812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8A415-46D7-402B-9A2E-5E680764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EA4236-8C11-4B33-9C29-63A6539D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give any wrong answers you will be disqualified and 50 points would be deducted from your </a:t>
            </a:r>
            <a:r>
              <a:rPr lang="en-US"/>
              <a:t>point </a:t>
            </a:r>
            <a:r>
              <a:rPr lang="en-US" smtClean="0"/>
              <a:t>tally.</a:t>
            </a:r>
            <a:endParaRPr lang="en-US" dirty="0"/>
          </a:p>
          <a:p>
            <a:r>
              <a:rPr lang="en-US" dirty="0"/>
              <a:t>If you wish to quit the quiz midway you can select the option ‘0’</a:t>
            </a:r>
            <a:r>
              <a:rPr lang="en-IN" dirty="0"/>
              <a:t>,by doing this you will be removed from the quiz and will get points for </a:t>
            </a:r>
            <a:r>
              <a:rPr lang="en-IN"/>
              <a:t>correct </a:t>
            </a:r>
            <a:r>
              <a:rPr lang="en-IN" smtClean="0"/>
              <a:t>answers.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5303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5947E-0287-410A-83EE-058F802E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6C98AE-54BC-48D8-AA7F-A9808830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17755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Step 1: INITALIZATION	points=0</a:t>
            </a:r>
          </a:p>
          <a:p>
            <a:pPr marL="0" indent="0">
              <a:buNone/>
            </a:pPr>
            <a:r>
              <a:rPr lang="en-US" sz="1600" dirty="0"/>
              <a:t>	top=-1</a:t>
            </a:r>
          </a:p>
          <a:p>
            <a:pPr marL="0" indent="0">
              <a:buNone/>
            </a:pPr>
            <a:r>
              <a:rPr lang="en-US" sz="1600" dirty="0"/>
              <a:t>	max=10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=9	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step 2:	STORING QUESTION AND ANSWER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construct 2D array name </a:t>
            </a:r>
            <a:r>
              <a:rPr lang="en-US" sz="1600" dirty="0" err="1"/>
              <a:t>stackQ</a:t>
            </a:r>
            <a:r>
              <a:rPr lang="en-US" sz="1600" dirty="0"/>
              <a:t> of sixe10*256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Initalize</a:t>
            </a:r>
            <a:r>
              <a:rPr lang="en-US" sz="1600" dirty="0"/>
              <a:t> the stack with questions of decreasing difficulty such that easiest question is pushed last to pop first.	</a:t>
            </a:r>
          </a:p>
          <a:p>
            <a:pPr marL="0" indent="0">
              <a:buNone/>
            </a:pPr>
            <a:r>
              <a:rPr lang="en-US" sz="1600" dirty="0"/>
              <a:t>	Push answer into the array name </a:t>
            </a:r>
            <a:r>
              <a:rPr lang="en-US" sz="1600" dirty="0" err="1"/>
              <a:t>stackAns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Step 3: </a:t>
            </a:r>
          </a:p>
          <a:p>
            <a:pPr marL="0" indent="0">
              <a:buNone/>
            </a:pPr>
            <a:r>
              <a:rPr lang="en-US" sz="1600" dirty="0"/>
              <a:t>	print "Welcome"</a:t>
            </a:r>
          </a:p>
          <a:p>
            <a:pPr marL="0" indent="0">
              <a:buNone/>
            </a:pPr>
            <a:r>
              <a:rPr lang="en-US" sz="1600" dirty="0"/>
              <a:t>	scan name.	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33801771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F9152A-2778-4E50-98FA-F7FA447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Step 4:	</a:t>
            </a:r>
          </a:p>
          <a:p>
            <a:pPr marL="0" indent="0">
              <a:buNone/>
            </a:pPr>
            <a:r>
              <a:rPr lang="en-US" sz="1600" dirty="0"/>
              <a:t>		print </a:t>
            </a:r>
            <a:r>
              <a:rPr lang="en-US" sz="1600" dirty="0" err="1"/>
              <a:t>stackQ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	scan </a:t>
            </a:r>
            <a:r>
              <a:rPr lang="en-US" sz="1600" dirty="0" err="1"/>
              <a:t>ans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if (</a:t>
            </a:r>
            <a:r>
              <a:rPr lang="en-US" sz="1600" dirty="0" err="1"/>
              <a:t>ans</a:t>
            </a:r>
            <a:r>
              <a:rPr lang="en-US" sz="1600" dirty="0"/>
              <a:t>=</a:t>
            </a:r>
            <a:r>
              <a:rPr lang="en-US" sz="1600" dirty="0" err="1"/>
              <a:t>stackAns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pPr marL="0" indent="0">
              <a:buNone/>
            </a:pPr>
            <a:r>
              <a:rPr lang="en-US" sz="1600" dirty="0"/>
              <a:t>			points=points+(10-i)*10</a:t>
            </a:r>
          </a:p>
          <a:p>
            <a:pPr marL="0" indent="0">
              <a:buNone/>
            </a:pPr>
            <a:r>
              <a:rPr lang="en-US" sz="1600" dirty="0"/>
              <a:t>			print "correct"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else if(</a:t>
            </a:r>
            <a:r>
              <a:rPr lang="en-US" sz="1600" dirty="0" err="1"/>
              <a:t>ans</a:t>
            </a:r>
            <a:r>
              <a:rPr lang="en-US" sz="1600" dirty="0"/>
              <a:t>=0)</a:t>
            </a:r>
          </a:p>
          <a:p>
            <a:pPr marL="0" indent="0">
              <a:buNone/>
            </a:pPr>
            <a:r>
              <a:rPr lang="en-US" sz="1600" dirty="0"/>
              <a:t>			print "You quit"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else</a:t>
            </a:r>
          </a:p>
          <a:p>
            <a:pPr marL="0" indent="0">
              <a:buNone/>
            </a:pPr>
            <a:r>
              <a:rPr lang="en-US" sz="1600" dirty="0"/>
              <a:t>			print "Correct answer is %d",</a:t>
            </a:r>
            <a:r>
              <a:rPr lang="en-US" sz="1600" dirty="0" err="1"/>
              <a:t>stackAns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	points = points -50</a:t>
            </a:r>
          </a:p>
          <a:p>
            <a:pPr marL="0" indent="0">
              <a:buNone/>
            </a:pPr>
            <a:r>
              <a:rPr lang="en-US" sz="1600" dirty="0"/>
              <a:t>			break</a:t>
            </a:r>
          </a:p>
          <a:p>
            <a:pPr marL="0" indent="0">
              <a:buNone/>
            </a:pPr>
            <a:r>
              <a:rPr lang="en-US" sz="1600" dirty="0"/>
              <a:t>Step 5: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--</a:t>
            </a:r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i</a:t>
            </a:r>
            <a:r>
              <a:rPr lang="en-US" sz="1600" dirty="0"/>
              <a:t>&gt;=0)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goto</a:t>
            </a:r>
            <a:r>
              <a:rPr lang="en-US" sz="1600" dirty="0"/>
              <a:t> STEP 4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7778499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405</Words>
  <Application>Microsoft Office PowerPoint</Application>
  <PresentationFormat>Custom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STRUCTURE AND ANALYSIS</vt:lpstr>
      <vt:lpstr>PROBLEM DEFINATION</vt:lpstr>
      <vt:lpstr>  Stack  </vt:lpstr>
      <vt:lpstr>STACK OPERATION </vt:lpstr>
      <vt:lpstr>STACK OPERATION </vt:lpstr>
      <vt:lpstr>About the project </vt:lpstr>
      <vt:lpstr>About the project</vt:lpstr>
      <vt:lpstr>Algorithm </vt:lpstr>
      <vt:lpstr>Slide 9</vt:lpstr>
      <vt:lpstr>Slide 10</vt:lpstr>
      <vt:lpstr>Code </vt:lpstr>
      <vt:lpstr>Slide 12</vt:lpstr>
      <vt:lpstr>Slide 13</vt:lpstr>
      <vt:lpstr>Slide 14</vt:lpstr>
      <vt:lpstr>Output </vt:lpstr>
      <vt:lpstr>When the user answers all the question and wins the quiz  </vt:lpstr>
      <vt:lpstr>When the user answers the question incorrectly </vt:lpstr>
      <vt:lpstr>When user decides to quit midway </vt:lpstr>
      <vt:lpstr>Conclusion </vt:lpstr>
      <vt:lpstr>                  Printf(“Thank You\n”);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ANALYSIS</dc:title>
  <dc:creator>Mrugesh C</dc:creator>
  <cp:lastModifiedBy>HOME</cp:lastModifiedBy>
  <cp:revision>19</cp:revision>
  <dcterms:created xsi:type="dcterms:W3CDTF">2018-10-04T14:15:44Z</dcterms:created>
  <dcterms:modified xsi:type="dcterms:W3CDTF">2018-10-04T18:00:37Z</dcterms:modified>
</cp:coreProperties>
</file>