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07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0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0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5A43D1-7EA0-4CF8-BCA4-045995ABBC95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9BF195-C6C9-4DDE-9E74-9DFA9547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3D04-BA96-4119-997C-E5710D37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79" y="33579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Segmentation and Prediction using RFM Analysis and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53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C37B-E7D8-4631-BACD-E85C0C0B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7BE5-1B7A-4A3A-B089-9095A4BF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retail industry faces challenges in understanding and segmenting customers based on their purchase behavior.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Traditional methods often lack precision and fail to provide actionable insights for targeted marketing strategies.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42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89A-FD46-4F33-994A-F39FBDB3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B7AA-4814-4CA8-BAE5-5BFE9B33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project addresses the need for businesses to understand customer behavior more deeply to tailor marketing strategies effectively.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analyzing RFM scores and using machine learning models, we aim to segment customers into meaningful clusters and predict future customer behavior.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 RFM analysis to calculate Recency, Frequency, and Monetary scores for customers.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Segment customers into clusters based on RFM scores using K-means clustering.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Train a machine learning model (Random Forest Classifier) to predict customer clusters.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an executable file for making single customer predictions based on RFM scores. </a:t>
            </a:r>
          </a:p>
        </p:txBody>
      </p:sp>
    </p:spTree>
    <p:extLst>
      <p:ext uri="{BB962C8B-B14F-4D97-AF65-F5344CB8AC3E}">
        <p14:creationId xmlns:p14="http://schemas.microsoft.com/office/powerpoint/2010/main" val="24619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4ABF-CF1E-4AC4-859A-9357C97D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41F8-BEC3-4E8B-BC30-6E73D0BC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Retail Dataset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contains information about customer transactions, including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InvoiceDate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Quantity,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UnitPrice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CustomerID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It serves as the primary data source for RFM analysis.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dataset was taken from the Machine Learning Repository of the University of California.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RFM Scores Dataset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 RFM analysis and clustering, a dataset containing RFM scores, cluster labels, and other relevant information is created. This dataset is used for model training and evaluation.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67D-3E7B-4261-92EC-624543D8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953A-E2AA-46B5-9773-64D5E789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Collection and Preprocessing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Online Retail dataset is collected and preprocessed using Python libraries like Pandas. Feature engineering was performed in which Total Amount column was generated.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RFM Score Calculation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Recency, Frequency, and Monetary scores are calculated for each customer based on their purchase history.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RFM Score Normalization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RFM scores are normalized to ensure uniformity and comparability across different customers. Quantiles are used to divide customers into quartiles.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K-means Clustering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K-means clustering is applied to segment customers into clusters based on their RFM scores. The optimal number of clusters is determined using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lbow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ethod.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Training and Evaluation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Random Forest Classifier is trained using RFM scores as features and customer clusters as labels. The model is evaluated using test data to assess its accuracy and performance. 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Executable File Development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executable file is developed to accept RFM scores from users and predict the customer cluster using the trained machine learning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0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664F-14FA-44B3-A1D4-0ED65504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03FD-CA82-41F7-93E3-DC3DF533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Insights from Customer Segmentation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Customer segmentation provides valuable insights into customer behavior and preferences. It helps businesses identify high-value customers, retain loyal customers, and re-engage with at-risk customers.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Performance and Accuracy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machine learning model demonstrates 96% accuracy in predicting customer clusters.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 Usability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ontinuous evaluation and refinements are necessary to improve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nterface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75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0BB8-058D-4939-A376-7AB120DA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2A4D-485C-4B9F-8EC8-8BFAA7C9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project successfully demonstrates the application of RFM analysis and machine learning techniques in customer segmentation and prediction.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provides actionable insights for businesses to improve customer engagement, retention, and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12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724-1CFB-472F-BA61-5194BD7B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D8350-3714-4743-B1AF-249F812E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00" y="1691322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130049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</TotalTime>
  <Words>498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Times New Roman</vt:lpstr>
      <vt:lpstr>Wingdings 2</vt:lpstr>
      <vt:lpstr>View</vt:lpstr>
      <vt:lpstr>Customer Segmentation and Prediction using RFM Analysis and Machine Learning</vt:lpstr>
      <vt:lpstr>Problem Statement</vt:lpstr>
      <vt:lpstr>Objectives of the Project</vt:lpstr>
      <vt:lpstr>Datasets</vt:lpstr>
      <vt:lpstr>Methodology</vt:lpstr>
      <vt:lpstr>Results</vt:lpstr>
      <vt:lpstr>Conclusion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and Prediction using RFM Analysis and Machine Learning</dc:title>
  <dc:creator>Ashutosh Sharma</dc:creator>
  <cp:lastModifiedBy>Ashutosh Sharma</cp:lastModifiedBy>
  <cp:revision>14</cp:revision>
  <dcterms:created xsi:type="dcterms:W3CDTF">2024-04-15T07:22:02Z</dcterms:created>
  <dcterms:modified xsi:type="dcterms:W3CDTF">2024-04-18T08:36:21Z</dcterms:modified>
</cp:coreProperties>
</file>