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11AE888-32FD-45B4-96A8-D5585A58BA63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592D5AA-4AC7-4261-BD71-C4E7B354B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49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888-32FD-45B4-96A8-D5585A58BA63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D5AA-4AC7-4261-BD71-C4E7B354B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26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888-32FD-45B4-96A8-D5585A58BA63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D5AA-4AC7-4261-BD71-C4E7B354B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251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888-32FD-45B4-96A8-D5585A58BA63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D5AA-4AC7-4261-BD71-C4E7B354B92B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309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888-32FD-45B4-96A8-D5585A58BA63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D5AA-4AC7-4261-BD71-C4E7B354B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471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888-32FD-45B4-96A8-D5585A58BA63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D5AA-4AC7-4261-BD71-C4E7B354B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529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888-32FD-45B4-96A8-D5585A58BA63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D5AA-4AC7-4261-BD71-C4E7B354B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788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888-32FD-45B4-96A8-D5585A58BA63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D5AA-4AC7-4261-BD71-C4E7B354B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722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888-32FD-45B4-96A8-D5585A58BA63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D5AA-4AC7-4261-BD71-C4E7B354B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60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888-32FD-45B4-96A8-D5585A58BA63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D5AA-4AC7-4261-BD71-C4E7B354B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40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888-32FD-45B4-96A8-D5585A58BA63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D5AA-4AC7-4261-BD71-C4E7B354B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96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888-32FD-45B4-96A8-D5585A58BA63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D5AA-4AC7-4261-BD71-C4E7B354B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35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888-32FD-45B4-96A8-D5585A58BA63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D5AA-4AC7-4261-BD71-C4E7B354B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14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888-32FD-45B4-96A8-D5585A58BA63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D5AA-4AC7-4261-BD71-C4E7B354B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98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888-32FD-45B4-96A8-D5585A58BA63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D5AA-4AC7-4261-BD71-C4E7B354B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01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888-32FD-45B4-96A8-D5585A58BA63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D5AA-4AC7-4261-BD71-C4E7B354B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75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E888-32FD-45B4-96A8-D5585A58BA63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D5AA-4AC7-4261-BD71-C4E7B354B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64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AE888-32FD-45B4-96A8-D5585A58BA63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2D5AA-4AC7-4261-BD71-C4E7B354B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244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5597-E135-7E92-0483-16139C112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Söhne"/>
              </a:rPr>
              <a:t>Gesture-Controlled Presentation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32C0A-E0C5-0FB8-5657-04F0B5D73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Ashutosh Sharma</a:t>
            </a:r>
          </a:p>
          <a:p>
            <a:r>
              <a:rPr lang="en-IN" dirty="0">
                <a:solidFill>
                  <a:schemeClr val="tx1"/>
                </a:solidFill>
              </a:rPr>
              <a:t>Bca-6-c</a:t>
            </a:r>
          </a:p>
        </p:txBody>
      </p:sp>
    </p:spTree>
    <p:extLst>
      <p:ext uri="{BB962C8B-B14F-4D97-AF65-F5344CB8AC3E}">
        <p14:creationId xmlns:p14="http://schemas.microsoft.com/office/powerpoint/2010/main" val="3324263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5216-A568-0041-0014-9C46560D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none" strike="noStrike" dirty="0">
                <a:effectLst/>
                <a:ea typeface="Times New Roman" panose="02020603050405020304" pitchFamily="18" charset="0"/>
                <a:cs typeface="Vrinda" panose="020B0502040204020203" pitchFamily="34" charset="0"/>
              </a:rPr>
              <a:t>Screen Shots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63602-6185-3377-F4AE-3F2322CC3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Erase last drawn figure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BFF828-F91E-3C14-0A04-CCD8894FB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855342"/>
            <a:ext cx="5220335" cy="282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66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398A-031B-94D2-9041-BFFBFC52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EFA88-0D4D-FCC2-91DD-00D844AE9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Advanced Gesture Vocabulary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0" indent="0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is a possibility of extending the gesture vocabulary to include more complex and context-specific gestures, enhancing the system's capabilities and interaction possibilities.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Integration with Virtual Reality</a:t>
            </a:r>
            <a:endParaRPr lang="en-IN" sz="18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explore the ways in which we can integrate the Gesture-Controlled Presentation System with virtual reality environments, creating immersive presentation experiences that go beyond traditional slide decks.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Collaborative Gesture-Controlled Environments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also envision a future where multiple presenters can interact with the same presentation simultaneously, allowing for collaborative gesture-based interactions in real-time.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Integration into PowerPoint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calibrate the software to integrate and run with presentation software like Microsoft PowerPoint.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76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2834-F134-8058-4C4A-3410271D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0361-CACA-51B5-4E69-DC1934FD4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 today's digitally-driven world, presentations serve as a vital medium for</a:t>
            </a:r>
          </a:p>
          <a:p>
            <a:pPr marL="0" indent="0">
              <a:buNone/>
            </a:pPr>
            <a:r>
              <a:rPr lang="en-US" dirty="0"/>
              <a:t>sharing information, ideas, and concepts across a wide spectrum of fields. But</a:t>
            </a:r>
          </a:p>
          <a:p>
            <a:pPr marL="0" indent="0">
              <a:buNone/>
            </a:pPr>
            <a:r>
              <a:rPr lang="en-US" dirty="0"/>
              <a:t>the traditional methods of navigating through presentation slides using</a:t>
            </a:r>
          </a:p>
          <a:p>
            <a:pPr marL="0" indent="0">
              <a:buNone/>
            </a:pPr>
            <a:r>
              <a:rPr lang="en-US" dirty="0"/>
              <a:t>remotes or keyboards can feel clunky, disconnected and passive. It often</a:t>
            </a:r>
          </a:p>
          <a:p>
            <a:pPr marL="0" indent="0">
              <a:buNone/>
            </a:pPr>
            <a:r>
              <a:rPr lang="en-US" dirty="0"/>
              <a:t>hinders the natural flow of communication and disrupts the presenter's</a:t>
            </a:r>
          </a:p>
          <a:p>
            <a:pPr marL="0" indent="0">
              <a:buNone/>
            </a:pPr>
            <a:r>
              <a:rPr lang="en-US" dirty="0"/>
              <a:t>connection with the audience due to their limitations in interactivity. The</a:t>
            </a:r>
          </a:p>
          <a:p>
            <a:pPr marL="0" indent="0">
              <a:buNone/>
            </a:pPr>
            <a:r>
              <a:rPr lang="en-US" dirty="0"/>
              <a:t>Gesture-Controlled Presentation System aims to tackle this problem by</a:t>
            </a:r>
          </a:p>
          <a:p>
            <a:pPr marL="0" indent="0">
              <a:buNone/>
            </a:pPr>
            <a:r>
              <a:rPr lang="en-US" dirty="0"/>
              <a:t>developing a gesture-controlled system that enables presenters to seamlessly</a:t>
            </a:r>
          </a:p>
          <a:p>
            <a:pPr marL="0" indent="0">
              <a:buNone/>
            </a:pPr>
            <a:r>
              <a:rPr lang="en-US" dirty="0"/>
              <a:t>control slide navigation and content interaction through intuitive hand</a:t>
            </a:r>
          </a:p>
          <a:p>
            <a:pPr marL="0" indent="0">
              <a:buNone/>
            </a:pPr>
            <a:r>
              <a:rPr lang="en-US" dirty="0"/>
              <a:t>gestures.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64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E114-D46D-7364-E5CE-2FAC0088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17ECD-0D48-030C-EAFB-65F57C6B6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Integrated Webcam</a:t>
            </a:r>
          </a:p>
          <a:p>
            <a:r>
              <a:rPr lang="en-IN" dirty="0"/>
              <a:t>Machine Learning Libraries (e.g., OpenCV)</a:t>
            </a:r>
          </a:p>
          <a:p>
            <a:r>
              <a:rPr lang="en-IN" dirty="0"/>
              <a:t>Presentation Software APIs (e.g., PowerPoint API)</a:t>
            </a:r>
          </a:p>
          <a:p>
            <a:r>
              <a:rPr lang="en-IN" dirty="0"/>
              <a:t>Programming Languages (e.g., Python)</a:t>
            </a:r>
          </a:p>
        </p:txBody>
      </p:sp>
    </p:spTree>
    <p:extLst>
      <p:ext uri="{BB962C8B-B14F-4D97-AF65-F5344CB8AC3E}">
        <p14:creationId xmlns:p14="http://schemas.microsoft.com/office/powerpoint/2010/main" val="161310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91D9-8AD5-519B-F281-2BF5ED64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5998-675F-7B99-DD21-60C60C043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accuracy of gesture recognition depends on lighting conditions and hand positioning.</a:t>
            </a:r>
          </a:p>
          <a:p>
            <a:r>
              <a:rPr lang="en-US" dirty="0"/>
              <a:t>The system's performance is influenced by the processing power of the host computer.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98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4F99-BD6E-AAD3-38D5-55D98D78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DCE39-B86E-5674-607C-5A71326FE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ER Diagram to depict the relationships between Users, Gestures, Presentations, and Slides.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3D5B22-E248-2A29-2166-8D040116C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58" y="3160553"/>
            <a:ext cx="8217279" cy="281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2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7649-4AE8-D995-0A85-4862FE12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none" strike="noStrike" dirty="0">
                <a:effectLst/>
                <a:ea typeface="Times New Roman" panose="02020603050405020304" pitchFamily="18" charset="0"/>
                <a:cs typeface="Vrinda" panose="020B0502040204020203" pitchFamily="34" charset="0"/>
              </a:rPr>
              <a:t>Screen Shots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EE039-D6C1-9D3A-C63F-4523600A1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Next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13963-15E9-DA2B-0A32-1F4A5617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813948"/>
            <a:ext cx="5220335" cy="27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2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99F5-F4C9-059A-7E19-B0ACD056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none" strike="noStrike" dirty="0">
                <a:effectLst/>
                <a:ea typeface="Times New Roman" panose="02020603050405020304" pitchFamily="18" charset="0"/>
                <a:cs typeface="Vrinda" panose="020B0502040204020203" pitchFamily="34" charset="0"/>
              </a:rPr>
              <a:t>Screen Shots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C5304-DFF5-F442-317B-FD344615A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Previous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FED05-2F37-7022-6270-C869823AC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850495"/>
            <a:ext cx="5220335" cy="278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6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92EA-A9A1-F4C6-F154-7FBC7F88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none" strike="noStrike" dirty="0">
                <a:effectLst/>
                <a:ea typeface="Times New Roman" panose="02020603050405020304" pitchFamily="18" charset="0"/>
                <a:cs typeface="Vrinda" panose="020B0502040204020203" pitchFamily="34" charset="0"/>
              </a:rPr>
              <a:t>Screen Shots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CC6AA-DB7C-B308-A069-B0805EF3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Pointer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0294C-AA20-44EB-2139-772283B07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861691"/>
            <a:ext cx="5220335" cy="281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9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C25A-4FEF-104E-70BA-492E589F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none" strike="noStrike" dirty="0">
                <a:effectLst/>
                <a:ea typeface="Times New Roman" panose="02020603050405020304" pitchFamily="18" charset="0"/>
                <a:cs typeface="Vrinda" panose="020B0502040204020203" pitchFamily="34" charset="0"/>
              </a:rPr>
              <a:t>Screen Shots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1E79-5508-9985-C913-C964CCBF7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Draw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132CE-D3B1-815D-83DE-D9B915DDB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867273"/>
            <a:ext cx="5220335" cy="278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33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117</TotalTime>
  <Words>322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Söhne</vt:lpstr>
      <vt:lpstr>Times New Roman</vt:lpstr>
      <vt:lpstr>Tw Cen MT</vt:lpstr>
      <vt:lpstr>Circuit</vt:lpstr>
      <vt:lpstr>Gesture-Controlled Presentation System</vt:lpstr>
      <vt:lpstr>Introduction</vt:lpstr>
      <vt:lpstr>Tools Used</vt:lpstr>
      <vt:lpstr>Constraints</vt:lpstr>
      <vt:lpstr>ER Diagram</vt:lpstr>
      <vt:lpstr>Screen Shots</vt:lpstr>
      <vt:lpstr>Screen Shots</vt:lpstr>
      <vt:lpstr>Screen Shots</vt:lpstr>
      <vt:lpstr>Screen Shots</vt:lpstr>
      <vt:lpstr>Screen Shots</vt:lpstr>
      <vt:lpstr>Future Scope of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Gesture-Controlled Presentation System</dc:title>
  <dc:creator>Ashutosh Sharma</dc:creator>
  <cp:lastModifiedBy>Ashutosh Sharma</cp:lastModifiedBy>
  <cp:revision>13</cp:revision>
  <dcterms:created xsi:type="dcterms:W3CDTF">2023-08-03T16:42:26Z</dcterms:created>
  <dcterms:modified xsi:type="dcterms:W3CDTF">2023-08-03T18:40:21Z</dcterms:modified>
</cp:coreProperties>
</file>