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0" r:id="rId4"/>
    <p:sldId id="268" r:id="rId5"/>
    <p:sldId id="259" r:id="rId6"/>
    <p:sldId id="269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Demystifying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Power Apps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 err="1">
                <a:solidFill>
                  <a:schemeClr val="tx1"/>
                </a:solidFill>
              </a:rPr>
              <a:t>DataFlows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4234648"/>
            <a:ext cx="4775075" cy="4261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Ashish Vishwakarma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FC2A669-38A5-4E0D-8A26-EBF12DCD6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05" y="537525"/>
            <a:ext cx="4921453" cy="548153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DCF408B-5BF1-43DF-A824-080DBAE1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102" y="577048"/>
            <a:ext cx="2489725" cy="5679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Who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Is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That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Gangster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Town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837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Apps Dataflows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FB5B7-8EF5-40E6-823B-E89FD37FEB38}"/>
              </a:ext>
            </a:extLst>
          </p:cNvPr>
          <p:cNvSpPr txBox="1"/>
          <p:nvPr/>
        </p:nvSpPr>
        <p:spPr>
          <a:xfrm>
            <a:off x="4740751" y="2389098"/>
            <a:ext cx="6285315" cy="253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Self Service ETL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 of Power platform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Formerly known as Data Integrator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variety of Data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Robustness of Power Query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OOB Azure Data Lake Integration</a:t>
            </a:r>
          </a:p>
        </p:txBody>
      </p:sp>
    </p:spTree>
    <p:extLst>
      <p:ext uri="{BB962C8B-B14F-4D97-AF65-F5344CB8AC3E}">
        <p14:creationId xmlns:p14="http://schemas.microsoft.com/office/powerpoint/2010/main" val="2713547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 Lorem Ipsum Dolor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A7544-BB9A-4E38-845D-68A82B55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2"/>
            <a:ext cx="12192000" cy="6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17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8888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870012"/>
            <a:ext cx="6718433" cy="45631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Connections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Custom Connectors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On-Premise Gateways</a:t>
            </a:r>
          </a:p>
        </p:txBody>
      </p:sp>
    </p:spTree>
    <p:extLst>
      <p:ext uri="{BB962C8B-B14F-4D97-AF65-F5344CB8AC3E}">
        <p14:creationId xmlns:p14="http://schemas.microsoft.com/office/powerpoint/2010/main" val="60441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1047564"/>
            <a:ext cx="6718433" cy="51934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Demos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Consuming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WebAPI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Consuming Azure SQL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On-Premise Gateway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30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5323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You!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106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0</TotalTime>
  <Words>43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Garamond</vt:lpstr>
      <vt:lpstr>SavonVTI</vt:lpstr>
      <vt:lpstr>Demystifying Power Apps DataFlows</vt:lpstr>
      <vt:lpstr>Who Is  That  New  Gangster  In Town ?</vt:lpstr>
      <vt:lpstr>Power Apps Dataflows</vt:lpstr>
      <vt:lpstr>Title Lorem Ipsum Dolor</vt:lpstr>
      <vt:lpstr>Components  1. Connections  2. Custom Connectors  3. On-Premise Gateways</vt:lpstr>
      <vt:lpstr>Demos  1. Consuming WebAPI  2. Consuming Azure SQL  3. On-Premise Gateway  </vt:lpstr>
      <vt:lpstr>Thank You!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2020-02-22T15:01:08Z</dcterms:created>
  <dcterms:modified xsi:type="dcterms:W3CDTF">2020-02-23T08:25:24Z</dcterms:modified>
</cp:coreProperties>
</file>