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28C6-CD7E-864F-A1BD-41DE55A3B2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29185-21BA-0249-9AAB-A74FF923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17, 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 Level Computing 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Unit 1 – Programming Paradigms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: OOP – 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GB" dirty="0"/>
              <a:t>Your first object oriented </a:t>
            </a:r>
            <a:r>
              <a:rPr lang="en-GB" dirty="0" smtClean="0"/>
              <a:t>program</a:t>
            </a:r>
          </a:p>
          <a:p>
            <a:r>
              <a:rPr lang="en-GB" dirty="0"/>
              <a:t>When you create a new Console Application project – you should see the following in the code </a:t>
            </a:r>
            <a:r>
              <a:rPr lang="en-GB" dirty="0" smtClean="0"/>
              <a:t>editor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We don’t want to add anything in sub main just yet so add the following code just underneath End Sub:</a:t>
            </a:r>
          </a:p>
        </p:txBody>
      </p:sp>
    </p:spTree>
    <p:extLst>
      <p:ext uri="{BB962C8B-B14F-4D97-AF65-F5344CB8AC3E}">
        <p14:creationId xmlns:p14="http://schemas.microsoft.com/office/powerpoint/2010/main" val="28858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5773" y="1262883"/>
            <a:ext cx="3359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: Variables and properties are known as </a:t>
            </a:r>
            <a:r>
              <a:rPr lang="en-GB" b="1" dirty="0">
                <a:solidFill>
                  <a:schemeClr val="accent2"/>
                </a:solidFill>
              </a:rPr>
              <a:t>DATA MEMBERS </a:t>
            </a:r>
            <a:r>
              <a:rPr lang="en-GB" dirty="0"/>
              <a:t>and functions and procedures are known as </a:t>
            </a:r>
            <a:r>
              <a:rPr lang="en-GB" b="1" dirty="0">
                <a:solidFill>
                  <a:schemeClr val="accent2"/>
                </a:solidFill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0870" y="3956988"/>
            <a:ext cx="250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we need to write something which will allow us to use the class we have just created.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76" y="546731"/>
            <a:ext cx="3524742" cy="316274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8" y="3803413"/>
            <a:ext cx="3661438" cy="26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– Car Tax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4314321" cy="453434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Can you create a program to Input the details of a user and their car and then output the amount of tax they will be required to pay based on the cars Vehicle Emissions.</a:t>
            </a:r>
          </a:p>
          <a:p>
            <a:r>
              <a:rPr lang="en-GB" dirty="0"/>
              <a:t>Properties:</a:t>
            </a:r>
          </a:p>
          <a:p>
            <a:pPr lvl="1"/>
            <a:r>
              <a:rPr lang="en-GB" dirty="0" smtClean="0"/>
              <a:t>Car Model</a:t>
            </a:r>
          </a:p>
          <a:p>
            <a:pPr lvl="1"/>
            <a:r>
              <a:rPr lang="en-GB" dirty="0" smtClean="0"/>
              <a:t>Car Make</a:t>
            </a:r>
          </a:p>
          <a:p>
            <a:pPr lvl="1"/>
            <a:r>
              <a:rPr lang="en-GB" dirty="0" smtClean="0"/>
              <a:t>Fuel Type – Petrol or Electric</a:t>
            </a:r>
          </a:p>
          <a:p>
            <a:pPr lvl="1"/>
            <a:r>
              <a:rPr lang="en-GB" dirty="0" smtClean="0"/>
              <a:t>Emissions – 0 to 100</a:t>
            </a:r>
            <a:endParaRPr lang="en-GB" dirty="0"/>
          </a:p>
          <a:p>
            <a:r>
              <a:rPr lang="en-GB" dirty="0"/>
              <a:t>Methods</a:t>
            </a:r>
          </a:p>
          <a:p>
            <a:pPr lvl="1"/>
            <a:r>
              <a:rPr lang="en-GB" dirty="0" err="1" smtClean="0"/>
              <a:t>CalculateTax</a:t>
            </a:r>
            <a:endParaRPr lang="en-GB" dirty="0"/>
          </a:p>
          <a:p>
            <a:pPr lvl="2"/>
            <a:r>
              <a:rPr lang="en-GB" dirty="0" smtClean="0"/>
              <a:t>if car is electric then tax will be £0</a:t>
            </a:r>
          </a:p>
          <a:p>
            <a:pPr lvl="2"/>
            <a:r>
              <a:rPr lang="en-GB" dirty="0" smtClean="0"/>
              <a:t>If car is not electric then car will be charged £200 if emissions are above 50, otherwise the charge will be £120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59" y="2323652"/>
            <a:ext cx="2667000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584" y="4286250"/>
            <a:ext cx="2152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8" y="229517"/>
            <a:ext cx="7024744" cy="1143000"/>
          </a:xfrm>
        </p:spPr>
        <p:txBody>
          <a:bodyPr/>
          <a:lstStyle/>
          <a:p>
            <a:r>
              <a:rPr lang="en-GB" dirty="0" smtClean="0"/>
              <a:t>Connect – Banking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778" y="1595864"/>
            <a:ext cx="6777317" cy="3508977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GB" dirty="0" smtClean="0"/>
              <a:t>Can you create a OOP program to hold the details about a bank account, and then to be able to mange the account using some basic methods</a:t>
            </a:r>
          </a:p>
          <a:p>
            <a:pPr marL="68580" indent="0">
              <a:buNone/>
            </a:pPr>
            <a:r>
              <a:rPr lang="en-GB" dirty="0" smtClean="0"/>
              <a:t>including:</a:t>
            </a:r>
          </a:p>
          <a:p>
            <a:r>
              <a:rPr lang="en-GB" dirty="0" smtClean="0"/>
              <a:t>Properties:</a:t>
            </a:r>
          </a:p>
          <a:p>
            <a:pPr lvl="1"/>
            <a:r>
              <a:rPr lang="en-GB" dirty="0" smtClean="0"/>
              <a:t>Bank </a:t>
            </a:r>
            <a:r>
              <a:rPr lang="en-GB" dirty="0" err="1" smtClean="0"/>
              <a:t>Acc</a:t>
            </a:r>
            <a:r>
              <a:rPr lang="en-GB" dirty="0" smtClean="0"/>
              <a:t> Number</a:t>
            </a:r>
          </a:p>
          <a:p>
            <a:pPr lvl="1"/>
            <a:r>
              <a:rPr lang="en-GB" dirty="0" smtClean="0"/>
              <a:t>Account holder name</a:t>
            </a:r>
          </a:p>
          <a:p>
            <a:pPr lvl="1"/>
            <a:r>
              <a:rPr lang="en-GB" dirty="0" smtClean="0"/>
              <a:t>Balance</a:t>
            </a:r>
          </a:p>
          <a:p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Deposit funds</a:t>
            </a:r>
          </a:p>
          <a:p>
            <a:pPr lvl="1"/>
            <a:r>
              <a:rPr lang="en-GB" dirty="0" smtClean="0"/>
              <a:t>Withdraw funds</a:t>
            </a:r>
          </a:p>
          <a:p>
            <a:pPr lvl="1"/>
            <a:r>
              <a:rPr lang="en-GB" dirty="0" smtClean="0"/>
              <a:t>Print Balance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483" r="899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0200" y="2542616"/>
            <a:ext cx="331470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9948" r="21713" b="8442"/>
          <a:stretch/>
        </p:blipFill>
        <p:spPr>
          <a:xfrm>
            <a:off x="5797485" y="4342996"/>
            <a:ext cx="1583703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8" y="229517"/>
            <a:ext cx="7024744" cy="1143000"/>
          </a:xfrm>
        </p:spPr>
        <p:txBody>
          <a:bodyPr/>
          <a:lstStyle/>
          <a:p>
            <a:r>
              <a:rPr lang="en-GB" dirty="0" smtClean="0"/>
              <a:t>Connect – </a:t>
            </a:r>
            <a:r>
              <a:rPr lang="en-GB" dirty="0" err="1" smtClean="0"/>
              <a:t>Crypo</a:t>
            </a:r>
            <a:r>
              <a:rPr lang="en-GB" dirty="0" smtClean="0"/>
              <a:t> wallet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778" y="1595864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GB" dirty="0" smtClean="0"/>
              <a:t>Can you create a OOP program to </a:t>
            </a:r>
            <a:r>
              <a:rPr lang="en-GB" dirty="0" smtClean="0"/>
              <a:t>handle the operations needed to handle a crypto currency transaction. The program should allow users to view their balance and transfer funds to other accounts.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483" r="899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9745" y="2888253"/>
            <a:ext cx="331470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9948" r="21713" b="8442"/>
          <a:stretch/>
        </p:blipFill>
        <p:spPr>
          <a:xfrm>
            <a:off x="6905243" y="4657276"/>
            <a:ext cx="1583703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</TotalTime>
  <Words>281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Austin</vt:lpstr>
      <vt:lpstr>A Level Computing  Unit 1 – Programming Paradigms</vt:lpstr>
      <vt:lpstr>OOP Basics</vt:lpstr>
      <vt:lpstr>PowerPoint Presentation</vt:lpstr>
      <vt:lpstr>Connect – Car Tax System</vt:lpstr>
      <vt:lpstr>Connect – Banking System</vt:lpstr>
      <vt:lpstr>Connect – Crypo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Unit 2 – Computer Systems</dc:title>
  <dc:creator>Jason Rivers</dc:creator>
  <cp:lastModifiedBy>Taylor, T</cp:lastModifiedBy>
  <cp:revision>363</cp:revision>
  <dcterms:created xsi:type="dcterms:W3CDTF">2013-07-31T08:32:11Z</dcterms:created>
  <dcterms:modified xsi:type="dcterms:W3CDTF">2022-02-17T11:28:06Z</dcterms:modified>
</cp:coreProperties>
</file>