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3" r:id="rId11"/>
    <p:sldId id="264" r:id="rId12"/>
    <p:sldId id="269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26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CDAA91-9679-4190-B0DF-769E7CC9CE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EECCEF-D467-41F5-90DE-40FCC411DB5F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C404F496-709C-4BE4-90A7-4DF1DE8E5E00}" type="parTrans" cxnId="{8DF476FB-9F27-433C-9DD2-B12C32880462}">
      <dgm:prSet/>
      <dgm:spPr/>
      <dgm:t>
        <a:bodyPr/>
        <a:lstStyle/>
        <a:p>
          <a:endParaRPr lang="en-US"/>
        </a:p>
      </dgm:t>
    </dgm:pt>
    <dgm:pt modelId="{441655A1-F7FA-4129-928A-131636E8BD88}" type="sibTrans" cxnId="{8DF476FB-9F27-433C-9DD2-B12C32880462}">
      <dgm:prSet/>
      <dgm:spPr/>
      <dgm:t>
        <a:bodyPr/>
        <a:lstStyle/>
        <a:p>
          <a:endParaRPr lang="en-US"/>
        </a:p>
      </dgm:t>
    </dgm:pt>
    <dgm:pt modelId="{BF1272BA-2932-4EA3-A05F-648819419494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BA23884E-F130-4C69-8773-D4950381B67B}" type="parTrans" cxnId="{4F4AC6DC-EED5-4328-AEA7-5ED43890EF2B}">
      <dgm:prSet/>
      <dgm:spPr/>
      <dgm:t>
        <a:bodyPr/>
        <a:lstStyle/>
        <a:p>
          <a:endParaRPr lang="en-US"/>
        </a:p>
      </dgm:t>
    </dgm:pt>
    <dgm:pt modelId="{88137436-5F67-4C37-925A-0F1A83A69F1A}" type="sibTrans" cxnId="{4F4AC6DC-EED5-4328-AEA7-5ED43890EF2B}">
      <dgm:prSet/>
      <dgm:spPr/>
      <dgm:t>
        <a:bodyPr/>
        <a:lstStyle/>
        <a:p>
          <a:endParaRPr lang="en-US"/>
        </a:p>
      </dgm:t>
    </dgm:pt>
    <dgm:pt modelId="{062CBBBF-A1AC-4C30-8203-1852D523E110}">
      <dgm:prSet phldrT="[Text]"/>
      <dgm:spPr/>
      <dgm:t>
        <a:bodyPr/>
        <a:lstStyle/>
        <a:p>
          <a:r>
            <a:rPr lang="en-US" dirty="0" smtClean="0"/>
            <a:t>Methods</a:t>
          </a:r>
          <a:endParaRPr lang="en-US" dirty="0"/>
        </a:p>
      </dgm:t>
    </dgm:pt>
    <dgm:pt modelId="{7FF531F7-C455-41A9-A449-F433F13783E0}" type="parTrans" cxnId="{0CDDBD61-B97D-4BE6-80D5-D84E1065D027}">
      <dgm:prSet/>
      <dgm:spPr/>
      <dgm:t>
        <a:bodyPr/>
        <a:lstStyle/>
        <a:p>
          <a:endParaRPr lang="en-US"/>
        </a:p>
      </dgm:t>
    </dgm:pt>
    <dgm:pt modelId="{46AB897D-8F1A-4D5F-87B9-8AF4B7819788}" type="sibTrans" cxnId="{0CDDBD61-B97D-4BE6-80D5-D84E1065D027}">
      <dgm:prSet/>
      <dgm:spPr/>
      <dgm:t>
        <a:bodyPr/>
        <a:lstStyle/>
        <a:p>
          <a:endParaRPr lang="en-US"/>
        </a:p>
      </dgm:t>
    </dgm:pt>
    <dgm:pt modelId="{A848B40D-7E45-48FB-96BF-87DA40E3705B}" type="pres">
      <dgm:prSet presAssocID="{5ACDAA91-9679-4190-B0DF-769E7CC9CE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E06B06-9723-4AF8-A4F9-AC392AC5D94D}" type="pres">
      <dgm:prSet presAssocID="{CDEECCEF-D467-41F5-90DE-40FCC411DB5F}" presName="hierRoot1" presStyleCnt="0">
        <dgm:presLayoutVars>
          <dgm:hierBranch val="init"/>
        </dgm:presLayoutVars>
      </dgm:prSet>
      <dgm:spPr/>
    </dgm:pt>
    <dgm:pt modelId="{B703C409-2E8F-487C-9602-9B5CB667BFEA}" type="pres">
      <dgm:prSet presAssocID="{CDEECCEF-D467-41F5-90DE-40FCC411DB5F}" presName="rootComposite1" presStyleCnt="0"/>
      <dgm:spPr/>
    </dgm:pt>
    <dgm:pt modelId="{19CF34C3-C820-4460-82DC-D68643DE4BAF}" type="pres">
      <dgm:prSet presAssocID="{CDEECCEF-D467-41F5-90DE-40FCC411DB5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7AFBBF-6D1C-4DA7-913D-8D51E498AA77}" type="pres">
      <dgm:prSet presAssocID="{CDEECCEF-D467-41F5-90DE-40FCC411DB5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0E7C075-3E8D-4DA5-A62E-75E46045B8CB}" type="pres">
      <dgm:prSet presAssocID="{CDEECCEF-D467-41F5-90DE-40FCC411DB5F}" presName="hierChild2" presStyleCnt="0"/>
      <dgm:spPr/>
    </dgm:pt>
    <dgm:pt modelId="{508D5E36-50CD-4701-B10C-99253848A5A1}" type="pres">
      <dgm:prSet presAssocID="{BA23884E-F130-4C69-8773-D4950381B67B}" presName="Name37" presStyleLbl="parChTrans1D2" presStyleIdx="0" presStyleCnt="2"/>
      <dgm:spPr/>
      <dgm:t>
        <a:bodyPr/>
        <a:lstStyle/>
        <a:p>
          <a:endParaRPr lang="en-US"/>
        </a:p>
      </dgm:t>
    </dgm:pt>
    <dgm:pt modelId="{FD13A30E-7F1E-49DC-99EA-FB991B6CA5E6}" type="pres">
      <dgm:prSet presAssocID="{BF1272BA-2932-4EA3-A05F-648819419494}" presName="hierRoot2" presStyleCnt="0">
        <dgm:presLayoutVars>
          <dgm:hierBranch val="init"/>
        </dgm:presLayoutVars>
      </dgm:prSet>
      <dgm:spPr/>
    </dgm:pt>
    <dgm:pt modelId="{8A1EAF86-D67D-4F6E-81F4-4C7904E9EBCF}" type="pres">
      <dgm:prSet presAssocID="{BF1272BA-2932-4EA3-A05F-648819419494}" presName="rootComposite" presStyleCnt="0"/>
      <dgm:spPr/>
    </dgm:pt>
    <dgm:pt modelId="{55EA500F-271B-42F3-9ACA-B11CF11B1CFE}" type="pres">
      <dgm:prSet presAssocID="{BF1272BA-2932-4EA3-A05F-648819419494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AFBF65-A8A1-4E63-8C7F-D92655D15F23}" type="pres">
      <dgm:prSet presAssocID="{BF1272BA-2932-4EA3-A05F-648819419494}" presName="rootConnector" presStyleLbl="node2" presStyleIdx="0" presStyleCnt="2"/>
      <dgm:spPr/>
      <dgm:t>
        <a:bodyPr/>
        <a:lstStyle/>
        <a:p>
          <a:endParaRPr lang="en-US"/>
        </a:p>
      </dgm:t>
    </dgm:pt>
    <dgm:pt modelId="{4AF9A465-833C-4A83-A03B-B32DC13BD39B}" type="pres">
      <dgm:prSet presAssocID="{BF1272BA-2932-4EA3-A05F-648819419494}" presName="hierChild4" presStyleCnt="0"/>
      <dgm:spPr/>
    </dgm:pt>
    <dgm:pt modelId="{6D4AD1AF-8958-43EF-B3ED-F8D47B2F093B}" type="pres">
      <dgm:prSet presAssocID="{BF1272BA-2932-4EA3-A05F-648819419494}" presName="hierChild5" presStyleCnt="0"/>
      <dgm:spPr/>
    </dgm:pt>
    <dgm:pt modelId="{CE77EF1A-A9AD-4AFA-9A7E-8EB5E8B9FD7A}" type="pres">
      <dgm:prSet presAssocID="{7FF531F7-C455-41A9-A449-F433F13783E0}" presName="Name37" presStyleLbl="parChTrans1D2" presStyleIdx="1" presStyleCnt="2"/>
      <dgm:spPr/>
      <dgm:t>
        <a:bodyPr/>
        <a:lstStyle/>
        <a:p>
          <a:endParaRPr lang="en-US"/>
        </a:p>
      </dgm:t>
    </dgm:pt>
    <dgm:pt modelId="{B87FB37D-A77D-4080-A286-9AA41CE967A0}" type="pres">
      <dgm:prSet presAssocID="{062CBBBF-A1AC-4C30-8203-1852D523E110}" presName="hierRoot2" presStyleCnt="0">
        <dgm:presLayoutVars>
          <dgm:hierBranch val="init"/>
        </dgm:presLayoutVars>
      </dgm:prSet>
      <dgm:spPr/>
    </dgm:pt>
    <dgm:pt modelId="{DB03CDDA-7DF3-4070-92DF-D56A69E9DC17}" type="pres">
      <dgm:prSet presAssocID="{062CBBBF-A1AC-4C30-8203-1852D523E110}" presName="rootComposite" presStyleCnt="0"/>
      <dgm:spPr/>
    </dgm:pt>
    <dgm:pt modelId="{2CEBF59C-A41B-4A35-9ACD-AF93C2F7F768}" type="pres">
      <dgm:prSet presAssocID="{062CBBBF-A1AC-4C30-8203-1852D523E110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DAF999-37B4-48DB-93A8-293FEFA497D8}" type="pres">
      <dgm:prSet presAssocID="{062CBBBF-A1AC-4C30-8203-1852D523E110}" presName="rootConnector" presStyleLbl="node2" presStyleIdx="1" presStyleCnt="2"/>
      <dgm:spPr/>
      <dgm:t>
        <a:bodyPr/>
        <a:lstStyle/>
        <a:p>
          <a:endParaRPr lang="en-US"/>
        </a:p>
      </dgm:t>
    </dgm:pt>
    <dgm:pt modelId="{A4F04370-3567-4168-A344-690C7486E4DC}" type="pres">
      <dgm:prSet presAssocID="{062CBBBF-A1AC-4C30-8203-1852D523E110}" presName="hierChild4" presStyleCnt="0"/>
      <dgm:spPr/>
    </dgm:pt>
    <dgm:pt modelId="{611E3E58-DC9A-43CD-85CF-FE25F9A9FCA7}" type="pres">
      <dgm:prSet presAssocID="{062CBBBF-A1AC-4C30-8203-1852D523E110}" presName="hierChild5" presStyleCnt="0"/>
      <dgm:spPr/>
    </dgm:pt>
    <dgm:pt modelId="{A6D80F77-DE2E-4886-B98A-C742468AA28F}" type="pres">
      <dgm:prSet presAssocID="{CDEECCEF-D467-41F5-90DE-40FCC411DB5F}" presName="hierChild3" presStyleCnt="0"/>
      <dgm:spPr/>
    </dgm:pt>
  </dgm:ptLst>
  <dgm:cxnLst>
    <dgm:cxn modelId="{0AFCE17E-C21F-4626-87E1-E5A06320D019}" type="presOf" srcId="{5ACDAA91-9679-4190-B0DF-769E7CC9CEEF}" destId="{A848B40D-7E45-48FB-96BF-87DA40E3705B}" srcOrd="0" destOrd="0" presId="urn:microsoft.com/office/officeart/2005/8/layout/orgChart1"/>
    <dgm:cxn modelId="{4F4AC6DC-EED5-4328-AEA7-5ED43890EF2B}" srcId="{CDEECCEF-D467-41F5-90DE-40FCC411DB5F}" destId="{BF1272BA-2932-4EA3-A05F-648819419494}" srcOrd="0" destOrd="0" parTransId="{BA23884E-F130-4C69-8773-D4950381B67B}" sibTransId="{88137436-5F67-4C37-925A-0F1A83A69F1A}"/>
    <dgm:cxn modelId="{A61C711C-E5E8-4331-AB74-8B4DF6BE9AA1}" type="presOf" srcId="{062CBBBF-A1AC-4C30-8203-1852D523E110}" destId="{D4DAF999-37B4-48DB-93A8-293FEFA497D8}" srcOrd="1" destOrd="0" presId="urn:microsoft.com/office/officeart/2005/8/layout/orgChart1"/>
    <dgm:cxn modelId="{8BC15502-0B94-4966-A86A-345B9B5CBC36}" type="presOf" srcId="{062CBBBF-A1AC-4C30-8203-1852D523E110}" destId="{2CEBF59C-A41B-4A35-9ACD-AF93C2F7F768}" srcOrd="0" destOrd="0" presId="urn:microsoft.com/office/officeart/2005/8/layout/orgChart1"/>
    <dgm:cxn modelId="{085825E6-AD1B-41FA-AB9E-13C5622F3D3E}" type="presOf" srcId="{BF1272BA-2932-4EA3-A05F-648819419494}" destId="{A7AFBF65-A8A1-4E63-8C7F-D92655D15F23}" srcOrd="1" destOrd="0" presId="urn:microsoft.com/office/officeart/2005/8/layout/orgChart1"/>
    <dgm:cxn modelId="{C943847C-C49F-4865-A365-4894A4A8AC00}" type="presOf" srcId="{CDEECCEF-D467-41F5-90DE-40FCC411DB5F}" destId="{A87AFBBF-6D1C-4DA7-913D-8D51E498AA77}" srcOrd="1" destOrd="0" presId="urn:microsoft.com/office/officeart/2005/8/layout/orgChart1"/>
    <dgm:cxn modelId="{80573958-EAC7-4276-AECA-D90F456E1103}" type="presOf" srcId="{BA23884E-F130-4C69-8773-D4950381B67B}" destId="{508D5E36-50CD-4701-B10C-99253848A5A1}" srcOrd="0" destOrd="0" presId="urn:microsoft.com/office/officeart/2005/8/layout/orgChart1"/>
    <dgm:cxn modelId="{1BFD9FC6-62BE-41E7-91D9-F3459AB520FD}" type="presOf" srcId="{CDEECCEF-D467-41F5-90DE-40FCC411DB5F}" destId="{19CF34C3-C820-4460-82DC-D68643DE4BAF}" srcOrd="0" destOrd="0" presId="urn:microsoft.com/office/officeart/2005/8/layout/orgChart1"/>
    <dgm:cxn modelId="{0CDDBD61-B97D-4BE6-80D5-D84E1065D027}" srcId="{CDEECCEF-D467-41F5-90DE-40FCC411DB5F}" destId="{062CBBBF-A1AC-4C30-8203-1852D523E110}" srcOrd="1" destOrd="0" parTransId="{7FF531F7-C455-41A9-A449-F433F13783E0}" sibTransId="{46AB897D-8F1A-4D5F-87B9-8AF4B7819788}"/>
    <dgm:cxn modelId="{8DF476FB-9F27-433C-9DD2-B12C32880462}" srcId="{5ACDAA91-9679-4190-B0DF-769E7CC9CEEF}" destId="{CDEECCEF-D467-41F5-90DE-40FCC411DB5F}" srcOrd="0" destOrd="0" parTransId="{C404F496-709C-4BE4-90A7-4DF1DE8E5E00}" sibTransId="{441655A1-F7FA-4129-928A-131636E8BD88}"/>
    <dgm:cxn modelId="{9E882A6E-4D9C-40C6-B5A6-0BFFCB901EAB}" type="presOf" srcId="{BF1272BA-2932-4EA3-A05F-648819419494}" destId="{55EA500F-271B-42F3-9ACA-B11CF11B1CFE}" srcOrd="0" destOrd="0" presId="urn:microsoft.com/office/officeart/2005/8/layout/orgChart1"/>
    <dgm:cxn modelId="{39C6B4BF-DE5F-4CD0-BF91-D5C10B8108F0}" type="presOf" srcId="{7FF531F7-C455-41A9-A449-F433F13783E0}" destId="{CE77EF1A-A9AD-4AFA-9A7E-8EB5E8B9FD7A}" srcOrd="0" destOrd="0" presId="urn:microsoft.com/office/officeart/2005/8/layout/orgChart1"/>
    <dgm:cxn modelId="{609CF925-F35C-4991-9095-434BA8EAD5A0}" type="presParOf" srcId="{A848B40D-7E45-48FB-96BF-87DA40E3705B}" destId="{B3E06B06-9723-4AF8-A4F9-AC392AC5D94D}" srcOrd="0" destOrd="0" presId="urn:microsoft.com/office/officeart/2005/8/layout/orgChart1"/>
    <dgm:cxn modelId="{20BA556E-010A-439A-88B0-796A7A5AEA49}" type="presParOf" srcId="{B3E06B06-9723-4AF8-A4F9-AC392AC5D94D}" destId="{B703C409-2E8F-487C-9602-9B5CB667BFEA}" srcOrd="0" destOrd="0" presId="urn:microsoft.com/office/officeart/2005/8/layout/orgChart1"/>
    <dgm:cxn modelId="{5D52A540-E821-4C97-9338-0E217EDA6E9B}" type="presParOf" srcId="{B703C409-2E8F-487C-9602-9B5CB667BFEA}" destId="{19CF34C3-C820-4460-82DC-D68643DE4BAF}" srcOrd="0" destOrd="0" presId="urn:microsoft.com/office/officeart/2005/8/layout/orgChart1"/>
    <dgm:cxn modelId="{48436E52-780E-4C59-9377-AFAE4C46FCD4}" type="presParOf" srcId="{B703C409-2E8F-487C-9602-9B5CB667BFEA}" destId="{A87AFBBF-6D1C-4DA7-913D-8D51E498AA77}" srcOrd="1" destOrd="0" presId="urn:microsoft.com/office/officeart/2005/8/layout/orgChart1"/>
    <dgm:cxn modelId="{3085A13B-2E0C-490C-A776-7697B4691C2F}" type="presParOf" srcId="{B3E06B06-9723-4AF8-A4F9-AC392AC5D94D}" destId="{80E7C075-3E8D-4DA5-A62E-75E46045B8CB}" srcOrd="1" destOrd="0" presId="urn:microsoft.com/office/officeart/2005/8/layout/orgChart1"/>
    <dgm:cxn modelId="{40FC0B57-773C-427C-9FBA-026120B385E2}" type="presParOf" srcId="{80E7C075-3E8D-4DA5-A62E-75E46045B8CB}" destId="{508D5E36-50CD-4701-B10C-99253848A5A1}" srcOrd="0" destOrd="0" presId="urn:microsoft.com/office/officeart/2005/8/layout/orgChart1"/>
    <dgm:cxn modelId="{9BFB2A80-38D8-48FF-B71B-306D18615F8B}" type="presParOf" srcId="{80E7C075-3E8D-4DA5-A62E-75E46045B8CB}" destId="{FD13A30E-7F1E-49DC-99EA-FB991B6CA5E6}" srcOrd="1" destOrd="0" presId="urn:microsoft.com/office/officeart/2005/8/layout/orgChart1"/>
    <dgm:cxn modelId="{E8FA5C7F-6157-4C45-96CC-01CF2C1034E1}" type="presParOf" srcId="{FD13A30E-7F1E-49DC-99EA-FB991B6CA5E6}" destId="{8A1EAF86-D67D-4F6E-81F4-4C7904E9EBCF}" srcOrd="0" destOrd="0" presId="urn:microsoft.com/office/officeart/2005/8/layout/orgChart1"/>
    <dgm:cxn modelId="{A0AF1DF0-FECA-4512-8E34-C64904B95B33}" type="presParOf" srcId="{8A1EAF86-D67D-4F6E-81F4-4C7904E9EBCF}" destId="{55EA500F-271B-42F3-9ACA-B11CF11B1CFE}" srcOrd="0" destOrd="0" presId="urn:microsoft.com/office/officeart/2005/8/layout/orgChart1"/>
    <dgm:cxn modelId="{9910920F-0C4C-465D-AFBA-E259C8F87FFF}" type="presParOf" srcId="{8A1EAF86-D67D-4F6E-81F4-4C7904E9EBCF}" destId="{A7AFBF65-A8A1-4E63-8C7F-D92655D15F23}" srcOrd="1" destOrd="0" presId="urn:microsoft.com/office/officeart/2005/8/layout/orgChart1"/>
    <dgm:cxn modelId="{6631C86E-4B8C-480C-9974-8B38749FE569}" type="presParOf" srcId="{FD13A30E-7F1E-49DC-99EA-FB991B6CA5E6}" destId="{4AF9A465-833C-4A83-A03B-B32DC13BD39B}" srcOrd="1" destOrd="0" presId="urn:microsoft.com/office/officeart/2005/8/layout/orgChart1"/>
    <dgm:cxn modelId="{88E9D597-DF2C-4899-8833-1727207863FC}" type="presParOf" srcId="{FD13A30E-7F1E-49DC-99EA-FB991B6CA5E6}" destId="{6D4AD1AF-8958-43EF-B3ED-F8D47B2F093B}" srcOrd="2" destOrd="0" presId="urn:microsoft.com/office/officeart/2005/8/layout/orgChart1"/>
    <dgm:cxn modelId="{84AFA7B9-8F37-4274-9BA4-6A5E357DE854}" type="presParOf" srcId="{80E7C075-3E8D-4DA5-A62E-75E46045B8CB}" destId="{CE77EF1A-A9AD-4AFA-9A7E-8EB5E8B9FD7A}" srcOrd="2" destOrd="0" presId="urn:microsoft.com/office/officeart/2005/8/layout/orgChart1"/>
    <dgm:cxn modelId="{BF867312-DB95-47DC-B45C-194273237EA2}" type="presParOf" srcId="{80E7C075-3E8D-4DA5-A62E-75E46045B8CB}" destId="{B87FB37D-A77D-4080-A286-9AA41CE967A0}" srcOrd="3" destOrd="0" presId="urn:microsoft.com/office/officeart/2005/8/layout/orgChart1"/>
    <dgm:cxn modelId="{F887F846-7A8E-4F91-B152-709B6990D9E2}" type="presParOf" srcId="{B87FB37D-A77D-4080-A286-9AA41CE967A0}" destId="{DB03CDDA-7DF3-4070-92DF-D56A69E9DC17}" srcOrd="0" destOrd="0" presId="urn:microsoft.com/office/officeart/2005/8/layout/orgChart1"/>
    <dgm:cxn modelId="{156AEC64-9B2E-439D-81BC-5B1FD78A5C89}" type="presParOf" srcId="{DB03CDDA-7DF3-4070-92DF-D56A69E9DC17}" destId="{2CEBF59C-A41B-4A35-9ACD-AF93C2F7F768}" srcOrd="0" destOrd="0" presId="urn:microsoft.com/office/officeart/2005/8/layout/orgChart1"/>
    <dgm:cxn modelId="{D654AD4A-A41D-4025-B28E-A94DFE99214F}" type="presParOf" srcId="{DB03CDDA-7DF3-4070-92DF-D56A69E9DC17}" destId="{D4DAF999-37B4-48DB-93A8-293FEFA497D8}" srcOrd="1" destOrd="0" presId="urn:microsoft.com/office/officeart/2005/8/layout/orgChart1"/>
    <dgm:cxn modelId="{96C2D4B0-D8BA-4F8F-883B-F4464C96AE31}" type="presParOf" srcId="{B87FB37D-A77D-4080-A286-9AA41CE967A0}" destId="{A4F04370-3567-4168-A344-690C7486E4DC}" srcOrd="1" destOrd="0" presId="urn:microsoft.com/office/officeart/2005/8/layout/orgChart1"/>
    <dgm:cxn modelId="{CBC1E214-8EE1-44D1-BAD9-27AC3D30B527}" type="presParOf" srcId="{B87FB37D-A77D-4080-A286-9AA41CE967A0}" destId="{611E3E58-DC9A-43CD-85CF-FE25F9A9FCA7}" srcOrd="2" destOrd="0" presId="urn:microsoft.com/office/officeart/2005/8/layout/orgChart1"/>
    <dgm:cxn modelId="{8F49A829-7DF9-41F7-91F6-8170B99944C5}" type="presParOf" srcId="{B3E06B06-9723-4AF8-A4F9-AC392AC5D94D}" destId="{A6D80F77-DE2E-4886-B98A-C742468AA28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CDAA91-9679-4190-B0DF-769E7CC9CE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EECCEF-D467-41F5-90DE-40FCC411DB5F}">
      <dgm:prSet phldrT="[Text]"/>
      <dgm:spPr/>
      <dgm:t>
        <a:bodyPr/>
        <a:lstStyle/>
        <a:p>
          <a:r>
            <a:rPr lang="en-US" dirty="0" smtClean="0"/>
            <a:t>Class: Person</a:t>
          </a:r>
          <a:endParaRPr lang="en-US" dirty="0"/>
        </a:p>
      </dgm:t>
    </dgm:pt>
    <dgm:pt modelId="{C404F496-709C-4BE4-90A7-4DF1DE8E5E00}" type="parTrans" cxnId="{8DF476FB-9F27-433C-9DD2-B12C32880462}">
      <dgm:prSet/>
      <dgm:spPr/>
      <dgm:t>
        <a:bodyPr/>
        <a:lstStyle/>
        <a:p>
          <a:endParaRPr lang="en-US"/>
        </a:p>
      </dgm:t>
    </dgm:pt>
    <dgm:pt modelId="{441655A1-F7FA-4129-928A-131636E8BD88}" type="sibTrans" cxnId="{8DF476FB-9F27-433C-9DD2-B12C32880462}">
      <dgm:prSet/>
      <dgm:spPr/>
      <dgm:t>
        <a:bodyPr/>
        <a:lstStyle/>
        <a:p>
          <a:endParaRPr lang="en-US"/>
        </a:p>
      </dgm:t>
    </dgm:pt>
    <dgm:pt modelId="{BF1272BA-2932-4EA3-A05F-648819419494}">
      <dgm:prSet phldrT="[Text]"/>
      <dgm:spPr/>
      <dgm:t>
        <a:bodyPr/>
        <a:lstStyle/>
        <a:p>
          <a:r>
            <a:rPr lang="en-US" dirty="0" smtClean="0"/>
            <a:t>Object: John</a:t>
          </a:r>
          <a:endParaRPr lang="en-US" dirty="0"/>
        </a:p>
      </dgm:t>
    </dgm:pt>
    <dgm:pt modelId="{BA23884E-F130-4C69-8773-D4950381B67B}" type="parTrans" cxnId="{4F4AC6DC-EED5-4328-AEA7-5ED43890EF2B}">
      <dgm:prSet/>
      <dgm:spPr/>
      <dgm:t>
        <a:bodyPr/>
        <a:lstStyle/>
        <a:p>
          <a:endParaRPr lang="en-US"/>
        </a:p>
      </dgm:t>
    </dgm:pt>
    <dgm:pt modelId="{88137436-5F67-4C37-925A-0F1A83A69F1A}" type="sibTrans" cxnId="{4F4AC6DC-EED5-4328-AEA7-5ED43890EF2B}">
      <dgm:prSet/>
      <dgm:spPr/>
      <dgm:t>
        <a:bodyPr/>
        <a:lstStyle/>
        <a:p>
          <a:endParaRPr lang="en-US"/>
        </a:p>
      </dgm:t>
    </dgm:pt>
    <dgm:pt modelId="{062CBBBF-A1AC-4C30-8203-1852D523E110}">
      <dgm:prSet phldrT="[Text]"/>
      <dgm:spPr/>
      <dgm:t>
        <a:bodyPr/>
        <a:lstStyle/>
        <a:p>
          <a:r>
            <a:rPr lang="en-US" dirty="0" smtClean="0"/>
            <a:t>Object: Alison</a:t>
          </a:r>
          <a:endParaRPr lang="en-US" dirty="0"/>
        </a:p>
      </dgm:t>
    </dgm:pt>
    <dgm:pt modelId="{7FF531F7-C455-41A9-A449-F433F13783E0}" type="parTrans" cxnId="{0CDDBD61-B97D-4BE6-80D5-D84E1065D027}">
      <dgm:prSet/>
      <dgm:spPr/>
      <dgm:t>
        <a:bodyPr/>
        <a:lstStyle/>
        <a:p>
          <a:endParaRPr lang="en-US"/>
        </a:p>
      </dgm:t>
    </dgm:pt>
    <dgm:pt modelId="{46AB897D-8F1A-4D5F-87B9-8AF4B7819788}" type="sibTrans" cxnId="{0CDDBD61-B97D-4BE6-80D5-D84E1065D027}">
      <dgm:prSet/>
      <dgm:spPr/>
      <dgm:t>
        <a:bodyPr/>
        <a:lstStyle/>
        <a:p>
          <a:endParaRPr lang="en-US"/>
        </a:p>
      </dgm:t>
    </dgm:pt>
    <dgm:pt modelId="{0C7FEFFD-962B-46AF-A00F-EBE1ECA00D86}">
      <dgm:prSet phldrT="[Text]"/>
      <dgm:spPr/>
      <dgm:t>
        <a:bodyPr/>
        <a:lstStyle/>
        <a:p>
          <a:r>
            <a:rPr lang="en-US" dirty="0" smtClean="0"/>
            <a:t>Object: Simon</a:t>
          </a:r>
          <a:endParaRPr lang="en-US" dirty="0"/>
        </a:p>
      </dgm:t>
    </dgm:pt>
    <dgm:pt modelId="{136B0EE9-F00E-4305-AE82-6495AC94BA49}" type="parTrans" cxnId="{4DDE9E42-0101-48BB-9A88-AF7EE29C396C}">
      <dgm:prSet/>
      <dgm:spPr/>
      <dgm:t>
        <a:bodyPr/>
        <a:lstStyle/>
        <a:p>
          <a:endParaRPr lang="en-US"/>
        </a:p>
      </dgm:t>
    </dgm:pt>
    <dgm:pt modelId="{4FA6994F-6CF4-4F20-A1B0-456F10E5EDDC}" type="sibTrans" cxnId="{4DDE9E42-0101-48BB-9A88-AF7EE29C396C}">
      <dgm:prSet/>
      <dgm:spPr/>
      <dgm:t>
        <a:bodyPr/>
        <a:lstStyle/>
        <a:p>
          <a:endParaRPr lang="en-US"/>
        </a:p>
      </dgm:t>
    </dgm:pt>
    <dgm:pt modelId="{B218F138-EDF5-4F70-8192-F59C934C56C7}">
      <dgm:prSet phldrT="[Text]"/>
      <dgm:spPr/>
      <dgm:t>
        <a:bodyPr/>
        <a:lstStyle/>
        <a:p>
          <a:r>
            <a:rPr lang="en-US" dirty="0" smtClean="0"/>
            <a:t>Data: Brown Hair</a:t>
          </a:r>
          <a:endParaRPr lang="en-US" dirty="0"/>
        </a:p>
      </dgm:t>
    </dgm:pt>
    <dgm:pt modelId="{95D7C2D5-200B-4C7C-8005-9E8BDDFEEFFE}" type="parTrans" cxnId="{4BCFE82C-B25A-402C-8813-09CF5ECDF96B}">
      <dgm:prSet/>
      <dgm:spPr/>
      <dgm:t>
        <a:bodyPr/>
        <a:lstStyle/>
        <a:p>
          <a:endParaRPr lang="en-US"/>
        </a:p>
      </dgm:t>
    </dgm:pt>
    <dgm:pt modelId="{1E809181-D7DE-4679-AC3E-F7E909623389}" type="sibTrans" cxnId="{4BCFE82C-B25A-402C-8813-09CF5ECDF96B}">
      <dgm:prSet/>
      <dgm:spPr/>
      <dgm:t>
        <a:bodyPr/>
        <a:lstStyle/>
        <a:p>
          <a:endParaRPr lang="en-US"/>
        </a:p>
      </dgm:t>
    </dgm:pt>
    <dgm:pt modelId="{01EE3DEA-B0F6-40A0-9B43-2B9D92C632F0}">
      <dgm:prSet phldrT="[Text]"/>
      <dgm:spPr/>
      <dgm:t>
        <a:bodyPr/>
        <a:lstStyle/>
        <a:p>
          <a:r>
            <a:rPr lang="en-US" dirty="0" smtClean="0"/>
            <a:t>Data: Blue Eyes</a:t>
          </a:r>
          <a:endParaRPr lang="en-US" dirty="0"/>
        </a:p>
      </dgm:t>
    </dgm:pt>
    <dgm:pt modelId="{CD3D5335-10E9-4114-A814-1F0EB39C2F18}" type="parTrans" cxnId="{F6371EA0-4FB2-425B-9B57-6C32EF26E002}">
      <dgm:prSet/>
      <dgm:spPr/>
      <dgm:t>
        <a:bodyPr/>
        <a:lstStyle/>
        <a:p>
          <a:endParaRPr lang="en-US"/>
        </a:p>
      </dgm:t>
    </dgm:pt>
    <dgm:pt modelId="{B1A3CCC0-2545-4501-B9F2-8F3E31A33892}" type="sibTrans" cxnId="{F6371EA0-4FB2-425B-9B57-6C32EF26E002}">
      <dgm:prSet/>
      <dgm:spPr/>
      <dgm:t>
        <a:bodyPr/>
        <a:lstStyle/>
        <a:p>
          <a:endParaRPr lang="en-US"/>
        </a:p>
      </dgm:t>
    </dgm:pt>
    <dgm:pt modelId="{F75138E4-EFF1-40D8-AB15-8AE91F827B9F}">
      <dgm:prSet phldrT="[Text]"/>
      <dgm:spPr/>
      <dgm:t>
        <a:bodyPr/>
        <a:lstStyle/>
        <a:p>
          <a:r>
            <a:rPr lang="en-US" dirty="0" smtClean="0"/>
            <a:t>Data: 95kg</a:t>
          </a:r>
          <a:endParaRPr lang="en-US" dirty="0"/>
        </a:p>
      </dgm:t>
    </dgm:pt>
    <dgm:pt modelId="{08849588-1DC3-4A67-8D6D-D569876449B8}" type="parTrans" cxnId="{309EB015-5FAC-4979-9662-579265D850F8}">
      <dgm:prSet/>
      <dgm:spPr/>
      <dgm:t>
        <a:bodyPr/>
        <a:lstStyle/>
        <a:p>
          <a:endParaRPr lang="en-US"/>
        </a:p>
      </dgm:t>
    </dgm:pt>
    <dgm:pt modelId="{7010A27B-8A04-4DC7-A498-3DC76528F6CD}" type="sibTrans" cxnId="{309EB015-5FAC-4979-9662-579265D850F8}">
      <dgm:prSet/>
      <dgm:spPr/>
      <dgm:t>
        <a:bodyPr/>
        <a:lstStyle/>
        <a:p>
          <a:endParaRPr lang="en-US"/>
        </a:p>
      </dgm:t>
    </dgm:pt>
    <dgm:pt modelId="{A259938D-6CFE-45AD-80CE-41E78802A7F7}">
      <dgm:prSet phldrT="[Text]"/>
      <dgm:spPr/>
      <dgm:t>
        <a:bodyPr/>
        <a:lstStyle/>
        <a:p>
          <a:r>
            <a:rPr lang="en-US" dirty="0" smtClean="0"/>
            <a:t>Data: Blonde Hair</a:t>
          </a:r>
          <a:endParaRPr lang="en-US" dirty="0"/>
        </a:p>
      </dgm:t>
    </dgm:pt>
    <dgm:pt modelId="{8869105B-A0BA-4079-9290-3128C18F2A6D}" type="parTrans" cxnId="{ECDC2F8D-BD8F-46F6-B2CD-98CB0D0756D5}">
      <dgm:prSet/>
      <dgm:spPr/>
      <dgm:t>
        <a:bodyPr/>
        <a:lstStyle/>
        <a:p>
          <a:endParaRPr lang="en-US"/>
        </a:p>
      </dgm:t>
    </dgm:pt>
    <dgm:pt modelId="{D60EEE62-73A0-4502-8B62-A0E17F834567}" type="sibTrans" cxnId="{ECDC2F8D-BD8F-46F6-B2CD-98CB0D0756D5}">
      <dgm:prSet/>
      <dgm:spPr/>
      <dgm:t>
        <a:bodyPr/>
        <a:lstStyle/>
        <a:p>
          <a:endParaRPr lang="en-US"/>
        </a:p>
      </dgm:t>
    </dgm:pt>
    <dgm:pt modelId="{0E9E0B51-7C0B-4234-86A3-8AA5515148A1}">
      <dgm:prSet phldrT="[Text]"/>
      <dgm:spPr/>
      <dgm:t>
        <a:bodyPr/>
        <a:lstStyle/>
        <a:p>
          <a:r>
            <a:rPr lang="en-US" dirty="0" smtClean="0"/>
            <a:t>Data: Blue Eyes</a:t>
          </a:r>
          <a:endParaRPr lang="en-US" dirty="0"/>
        </a:p>
      </dgm:t>
    </dgm:pt>
    <dgm:pt modelId="{B2230D2E-5B3A-45F6-9E63-25497CF1FD5E}" type="parTrans" cxnId="{7D37A3EB-B9A5-4FA5-929A-BCDF31F312E7}">
      <dgm:prSet/>
      <dgm:spPr/>
      <dgm:t>
        <a:bodyPr/>
        <a:lstStyle/>
        <a:p>
          <a:endParaRPr lang="en-US"/>
        </a:p>
      </dgm:t>
    </dgm:pt>
    <dgm:pt modelId="{42A3FA21-746F-4269-BCAA-24256C835ED2}" type="sibTrans" cxnId="{7D37A3EB-B9A5-4FA5-929A-BCDF31F312E7}">
      <dgm:prSet/>
      <dgm:spPr/>
      <dgm:t>
        <a:bodyPr/>
        <a:lstStyle/>
        <a:p>
          <a:endParaRPr lang="en-US"/>
        </a:p>
      </dgm:t>
    </dgm:pt>
    <dgm:pt modelId="{D9313A92-D786-44F7-95E1-BA0943F32AA2}">
      <dgm:prSet phldrT="[Text]"/>
      <dgm:spPr/>
      <dgm:t>
        <a:bodyPr/>
        <a:lstStyle/>
        <a:p>
          <a:r>
            <a:rPr lang="en-US" dirty="0" smtClean="0"/>
            <a:t>Data: 70kg</a:t>
          </a:r>
          <a:endParaRPr lang="en-US" dirty="0"/>
        </a:p>
      </dgm:t>
    </dgm:pt>
    <dgm:pt modelId="{FC9E067A-6516-40F3-8F66-483EDED651BC}" type="parTrans" cxnId="{0D37B3BE-33C3-4398-8D62-5A12ECA55FF2}">
      <dgm:prSet/>
      <dgm:spPr/>
      <dgm:t>
        <a:bodyPr/>
        <a:lstStyle/>
        <a:p>
          <a:endParaRPr lang="en-US"/>
        </a:p>
      </dgm:t>
    </dgm:pt>
    <dgm:pt modelId="{569B8ADF-4BD8-4FD1-9508-7F6D6E540C80}" type="sibTrans" cxnId="{0D37B3BE-33C3-4398-8D62-5A12ECA55FF2}">
      <dgm:prSet/>
      <dgm:spPr/>
      <dgm:t>
        <a:bodyPr/>
        <a:lstStyle/>
        <a:p>
          <a:endParaRPr lang="en-US"/>
        </a:p>
      </dgm:t>
    </dgm:pt>
    <dgm:pt modelId="{3A472824-80BE-4402-93BC-1CCA51EF25DA}">
      <dgm:prSet phldrT="[Text]"/>
      <dgm:spPr/>
      <dgm:t>
        <a:bodyPr/>
        <a:lstStyle/>
        <a:p>
          <a:r>
            <a:rPr lang="en-US" dirty="0" smtClean="0"/>
            <a:t>Data: Black  Hair</a:t>
          </a:r>
          <a:endParaRPr lang="en-US" dirty="0"/>
        </a:p>
      </dgm:t>
    </dgm:pt>
    <dgm:pt modelId="{119C9AEB-EF77-4A50-980A-0621207633DD}" type="parTrans" cxnId="{39493F41-9826-42C7-80AA-C53464CA9824}">
      <dgm:prSet/>
      <dgm:spPr/>
      <dgm:t>
        <a:bodyPr/>
        <a:lstStyle/>
        <a:p>
          <a:endParaRPr lang="en-US"/>
        </a:p>
      </dgm:t>
    </dgm:pt>
    <dgm:pt modelId="{6E2B52E5-2BDD-4A1F-AEED-5A7E0F9A9104}" type="sibTrans" cxnId="{39493F41-9826-42C7-80AA-C53464CA9824}">
      <dgm:prSet/>
      <dgm:spPr/>
      <dgm:t>
        <a:bodyPr/>
        <a:lstStyle/>
        <a:p>
          <a:endParaRPr lang="en-US"/>
        </a:p>
      </dgm:t>
    </dgm:pt>
    <dgm:pt modelId="{7D7F7277-6537-459F-8A2E-D84D7BBEF9C4}">
      <dgm:prSet phldrT="[Text]"/>
      <dgm:spPr/>
      <dgm:t>
        <a:bodyPr/>
        <a:lstStyle/>
        <a:p>
          <a:r>
            <a:rPr lang="en-US" dirty="0" smtClean="0"/>
            <a:t>Data: Grey Eyes</a:t>
          </a:r>
          <a:endParaRPr lang="en-US" dirty="0"/>
        </a:p>
      </dgm:t>
    </dgm:pt>
    <dgm:pt modelId="{B312A178-A29B-481B-B55D-9D7B18913C77}" type="parTrans" cxnId="{0583089D-A5A7-4C34-9E1C-EF9A9DB45DF7}">
      <dgm:prSet/>
      <dgm:spPr/>
      <dgm:t>
        <a:bodyPr/>
        <a:lstStyle/>
        <a:p>
          <a:endParaRPr lang="en-US"/>
        </a:p>
      </dgm:t>
    </dgm:pt>
    <dgm:pt modelId="{BDBE7E92-8981-4D65-96DC-7DC50C91897A}" type="sibTrans" cxnId="{0583089D-A5A7-4C34-9E1C-EF9A9DB45DF7}">
      <dgm:prSet/>
      <dgm:spPr/>
      <dgm:t>
        <a:bodyPr/>
        <a:lstStyle/>
        <a:p>
          <a:endParaRPr lang="en-US"/>
        </a:p>
      </dgm:t>
    </dgm:pt>
    <dgm:pt modelId="{F4106E98-1D09-4C25-B765-2297860759B6}">
      <dgm:prSet phldrT="[Text]"/>
      <dgm:spPr/>
      <dgm:t>
        <a:bodyPr/>
        <a:lstStyle/>
        <a:p>
          <a:r>
            <a:rPr lang="en-US" dirty="0" smtClean="0"/>
            <a:t>Data: 86kg</a:t>
          </a:r>
          <a:endParaRPr lang="en-US" dirty="0"/>
        </a:p>
      </dgm:t>
    </dgm:pt>
    <dgm:pt modelId="{7575FE01-DB2C-4063-BF35-E31697A6C820}" type="parTrans" cxnId="{675AC5E9-8546-4F1C-9187-09E53D510E01}">
      <dgm:prSet/>
      <dgm:spPr/>
      <dgm:t>
        <a:bodyPr/>
        <a:lstStyle/>
        <a:p>
          <a:endParaRPr lang="en-US"/>
        </a:p>
      </dgm:t>
    </dgm:pt>
    <dgm:pt modelId="{F171C22C-4156-49B3-9B2E-A7F46522F488}" type="sibTrans" cxnId="{675AC5E9-8546-4F1C-9187-09E53D510E01}">
      <dgm:prSet/>
      <dgm:spPr/>
      <dgm:t>
        <a:bodyPr/>
        <a:lstStyle/>
        <a:p>
          <a:endParaRPr lang="en-US"/>
        </a:p>
      </dgm:t>
    </dgm:pt>
    <dgm:pt modelId="{A848B40D-7E45-48FB-96BF-87DA40E3705B}" type="pres">
      <dgm:prSet presAssocID="{5ACDAA91-9679-4190-B0DF-769E7CC9CE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E06B06-9723-4AF8-A4F9-AC392AC5D94D}" type="pres">
      <dgm:prSet presAssocID="{CDEECCEF-D467-41F5-90DE-40FCC411DB5F}" presName="hierRoot1" presStyleCnt="0">
        <dgm:presLayoutVars>
          <dgm:hierBranch val="init"/>
        </dgm:presLayoutVars>
      </dgm:prSet>
      <dgm:spPr/>
    </dgm:pt>
    <dgm:pt modelId="{B703C409-2E8F-487C-9602-9B5CB667BFEA}" type="pres">
      <dgm:prSet presAssocID="{CDEECCEF-D467-41F5-90DE-40FCC411DB5F}" presName="rootComposite1" presStyleCnt="0"/>
      <dgm:spPr/>
    </dgm:pt>
    <dgm:pt modelId="{19CF34C3-C820-4460-82DC-D68643DE4BAF}" type="pres">
      <dgm:prSet presAssocID="{CDEECCEF-D467-41F5-90DE-40FCC411DB5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7AFBBF-6D1C-4DA7-913D-8D51E498AA77}" type="pres">
      <dgm:prSet presAssocID="{CDEECCEF-D467-41F5-90DE-40FCC411DB5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0E7C075-3E8D-4DA5-A62E-75E46045B8CB}" type="pres">
      <dgm:prSet presAssocID="{CDEECCEF-D467-41F5-90DE-40FCC411DB5F}" presName="hierChild2" presStyleCnt="0"/>
      <dgm:spPr/>
    </dgm:pt>
    <dgm:pt modelId="{508D5E36-50CD-4701-B10C-99253848A5A1}" type="pres">
      <dgm:prSet presAssocID="{BA23884E-F130-4C69-8773-D4950381B67B}" presName="Name37" presStyleLbl="parChTrans1D2" presStyleIdx="0" presStyleCnt="3"/>
      <dgm:spPr/>
      <dgm:t>
        <a:bodyPr/>
        <a:lstStyle/>
        <a:p>
          <a:endParaRPr lang="en-US"/>
        </a:p>
      </dgm:t>
    </dgm:pt>
    <dgm:pt modelId="{FD13A30E-7F1E-49DC-99EA-FB991B6CA5E6}" type="pres">
      <dgm:prSet presAssocID="{BF1272BA-2932-4EA3-A05F-648819419494}" presName="hierRoot2" presStyleCnt="0">
        <dgm:presLayoutVars>
          <dgm:hierBranch val="init"/>
        </dgm:presLayoutVars>
      </dgm:prSet>
      <dgm:spPr/>
    </dgm:pt>
    <dgm:pt modelId="{8A1EAF86-D67D-4F6E-81F4-4C7904E9EBCF}" type="pres">
      <dgm:prSet presAssocID="{BF1272BA-2932-4EA3-A05F-648819419494}" presName="rootComposite" presStyleCnt="0"/>
      <dgm:spPr/>
    </dgm:pt>
    <dgm:pt modelId="{55EA500F-271B-42F3-9ACA-B11CF11B1CFE}" type="pres">
      <dgm:prSet presAssocID="{BF1272BA-2932-4EA3-A05F-648819419494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AFBF65-A8A1-4E63-8C7F-D92655D15F23}" type="pres">
      <dgm:prSet presAssocID="{BF1272BA-2932-4EA3-A05F-648819419494}" presName="rootConnector" presStyleLbl="node2" presStyleIdx="0" presStyleCnt="3"/>
      <dgm:spPr/>
      <dgm:t>
        <a:bodyPr/>
        <a:lstStyle/>
        <a:p>
          <a:endParaRPr lang="en-US"/>
        </a:p>
      </dgm:t>
    </dgm:pt>
    <dgm:pt modelId="{4AF9A465-833C-4A83-A03B-B32DC13BD39B}" type="pres">
      <dgm:prSet presAssocID="{BF1272BA-2932-4EA3-A05F-648819419494}" presName="hierChild4" presStyleCnt="0"/>
      <dgm:spPr/>
    </dgm:pt>
    <dgm:pt modelId="{23123B98-D11B-4081-80A5-A870FF2D482D}" type="pres">
      <dgm:prSet presAssocID="{95D7C2D5-200B-4C7C-8005-9E8BDDFEEFFE}" presName="Name37" presStyleLbl="parChTrans1D3" presStyleIdx="0" presStyleCnt="9"/>
      <dgm:spPr/>
      <dgm:t>
        <a:bodyPr/>
        <a:lstStyle/>
        <a:p>
          <a:endParaRPr lang="en-US"/>
        </a:p>
      </dgm:t>
    </dgm:pt>
    <dgm:pt modelId="{709AC13F-75CB-4C1D-AA7A-A295958CC5CA}" type="pres">
      <dgm:prSet presAssocID="{B218F138-EDF5-4F70-8192-F59C934C56C7}" presName="hierRoot2" presStyleCnt="0">
        <dgm:presLayoutVars>
          <dgm:hierBranch val="init"/>
        </dgm:presLayoutVars>
      </dgm:prSet>
      <dgm:spPr/>
    </dgm:pt>
    <dgm:pt modelId="{5E702255-00A9-44AE-8965-9A7F932A750F}" type="pres">
      <dgm:prSet presAssocID="{B218F138-EDF5-4F70-8192-F59C934C56C7}" presName="rootComposite" presStyleCnt="0"/>
      <dgm:spPr/>
    </dgm:pt>
    <dgm:pt modelId="{5E2B5472-437D-4A49-B763-8736E748221C}" type="pres">
      <dgm:prSet presAssocID="{B218F138-EDF5-4F70-8192-F59C934C56C7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076CDE-053A-4FAE-A66A-1EC9EB9562AC}" type="pres">
      <dgm:prSet presAssocID="{B218F138-EDF5-4F70-8192-F59C934C56C7}" presName="rootConnector" presStyleLbl="node3" presStyleIdx="0" presStyleCnt="9"/>
      <dgm:spPr/>
      <dgm:t>
        <a:bodyPr/>
        <a:lstStyle/>
        <a:p>
          <a:endParaRPr lang="en-US"/>
        </a:p>
      </dgm:t>
    </dgm:pt>
    <dgm:pt modelId="{5320EA56-8425-408E-AC79-2D1E5F045DA6}" type="pres">
      <dgm:prSet presAssocID="{B218F138-EDF5-4F70-8192-F59C934C56C7}" presName="hierChild4" presStyleCnt="0"/>
      <dgm:spPr/>
    </dgm:pt>
    <dgm:pt modelId="{786A76B1-8F82-45B9-898B-6EB01FAF8853}" type="pres">
      <dgm:prSet presAssocID="{B218F138-EDF5-4F70-8192-F59C934C56C7}" presName="hierChild5" presStyleCnt="0"/>
      <dgm:spPr/>
    </dgm:pt>
    <dgm:pt modelId="{953C9FB8-C956-42DA-9F54-1D2221C59FF6}" type="pres">
      <dgm:prSet presAssocID="{CD3D5335-10E9-4114-A814-1F0EB39C2F18}" presName="Name37" presStyleLbl="parChTrans1D3" presStyleIdx="1" presStyleCnt="9"/>
      <dgm:spPr/>
      <dgm:t>
        <a:bodyPr/>
        <a:lstStyle/>
        <a:p>
          <a:endParaRPr lang="en-US"/>
        </a:p>
      </dgm:t>
    </dgm:pt>
    <dgm:pt modelId="{9014EF19-EFB5-4857-8C13-1D76C0BB760A}" type="pres">
      <dgm:prSet presAssocID="{01EE3DEA-B0F6-40A0-9B43-2B9D92C632F0}" presName="hierRoot2" presStyleCnt="0">
        <dgm:presLayoutVars>
          <dgm:hierBranch val="init"/>
        </dgm:presLayoutVars>
      </dgm:prSet>
      <dgm:spPr/>
    </dgm:pt>
    <dgm:pt modelId="{34826ED2-CFB5-4E6B-9BAD-6BD9792F84FB}" type="pres">
      <dgm:prSet presAssocID="{01EE3DEA-B0F6-40A0-9B43-2B9D92C632F0}" presName="rootComposite" presStyleCnt="0"/>
      <dgm:spPr/>
    </dgm:pt>
    <dgm:pt modelId="{8A8F159D-9DB1-4073-AB08-119A616E9CFF}" type="pres">
      <dgm:prSet presAssocID="{01EE3DEA-B0F6-40A0-9B43-2B9D92C632F0}" presName="rootText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305825-CC12-4936-94A4-698591B37804}" type="pres">
      <dgm:prSet presAssocID="{01EE3DEA-B0F6-40A0-9B43-2B9D92C632F0}" presName="rootConnector" presStyleLbl="node3" presStyleIdx="1" presStyleCnt="9"/>
      <dgm:spPr/>
      <dgm:t>
        <a:bodyPr/>
        <a:lstStyle/>
        <a:p>
          <a:endParaRPr lang="en-US"/>
        </a:p>
      </dgm:t>
    </dgm:pt>
    <dgm:pt modelId="{CE95464A-03CE-4168-A8C7-3C5A6AD174CC}" type="pres">
      <dgm:prSet presAssocID="{01EE3DEA-B0F6-40A0-9B43-2B9D92C632F0}" presName="hierChild4" presStyleCnt="0"/>
      <dgm:spPr/>
    </dgm:pt>
    <dgm:pt modelId="{141F3A12-C9BD-461D-8870-1C73E3AB8D76}" type="pres">
      <dgm:prSet presAssocID="{01EE3DEA-B0F6-40A0-9B43-2B9D92C632F0}" presName="hierChild5" presStyleCnt="0"/>
      <dgm:spPr/>
    </dgm:pt>
    <dgm:pt modelId="{F99FD45A-E9E7-4729-BB72-057CC73665A6}" type="pres">
      <dgm:prSet presAssocID="{08849588-1DC3-4A67-8D6D-D569876449B8}" presName="Name37" presStyleLbl="parChTrans1D3" presStyleIdx="2" presStyleCnt="9"/>
      <dgm:spPr/>
      <dgm:t>
        <a:bodyPr/>
        <a:lstStyle/>
        <a:p>
          <a:endParaRPr lang="en-US"/>
        </a:p>
      </dgm:t>
    </dgm:pt>
    <dgm:pt modelId="{5A08397D-24F5-4E24-A6EC-6746A937EABD}" type="pres">
      <dgm:prSet presAssocID="{F75138E4-EFF1-40D8-AB15-8AE91F827B9F}" presName="hierRoot2" presStyleCnt="0">
        <dgm:presLayoutVars>
          <dgm:hierBranch val="init"/>
        </dgm:presLayoutVars>
      </dgm:prSet>
      <dgm:spPr/>
    </dgm:pt>
    <dgm:pt modelId="{FD5470DC-EB44-42AE-AA7D-54B5C9DAB16F}" type="pres">
      <dgm:prSet presAssocID="{F75138E4-EFF1-40D8-AB15-8AE91F827B9F}" presName="rootComposite" presStyleCnt="0"/>
      <dgm:spPr/>
    </dgm:pt>
    <dgm:pt modelId="{11C061FF-451F-4B37-AE4A-28C08932C19C}" type="pres">
      <dgm:prSet presAssocID="{F75138E4-EFF1-40D8-AB15-8AE91F827B9F}" presName="rootText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635B53-F29A-47E1-911A-A053D3DE0235}" type="pres">
      <dgm:prSet presAssocID="{F75138E4-EFF1-40D8-AB15-8AE91F827B9F}" presName="rootConnector" presStyleLbl="node3" presStyleIdx="2" presStyleCnt="9"/>
      <dgm:spPr/>
      <dgm:t>
        <a:bodyPr/>
        <a:lstStyle/>
        <a:p>
          <a:endParaRPr lang="en-US"/>
        </a:p>
      </dgm:t>
    </dgm:pt>
    <dgm:pt modelId="{3CF6F147-C5B7-4870-8A9D-DD07407CF43D}" type="pres">
      <dgm:prSet presAssocID="{F75138E4-EFF1-40D8-AB15-8AE91F827B9F}" presName="hierChild4" presStyleCnt="0"/>
      <dgm:spPr/>
    </dgm:pt>
    <dgm:pt modelId="{310DBACB-E904-488B-B970-176E6ABA2060}" type="pres">
      <dgm:prSet presAssocID="{F75138E4-EFF1-40D8-AB15-8AE91F827B9F}" presName="hierChild5" presStyleCnt="0"/>
      <dgm:spPr/>
    </dgm:pt>
    <dgm:pt modelId="{6D4AD1AF-8958-43EF-B3ED-F8D47B2F093B}" type="pres">
      <dgm:prSet presAssocID="{BF1272BA-2932-4EA3-A05F-648819419494}" presName="hierChild5" presStyleCnt="0"/>
      <dgm:spPr/>
    </dgm:pt>
    <dgm:pt modelId="{CE77EF1A-A9AD-4AFA-9A7E-8EB5E8B9FD7A}" type="pres">
      <dgm:prSet presAssocID="{7FF531F7-C455-41A9-A449-F433F13783E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B87FB37D-A77D-4080-A286-9AA41CE967A0}" type="pres">
      <dgm:prSet presAssocID="{062CBBBF-A1AC-4C30-8203-1852D523E110}" presName="hierRoot2" presStyleCnt="0">
        <dgm:presLayoutVars>
          <dgm:hierBranch val="init"/>
        </dgm:presLayoutVars>
      </dgm:prSet>
      <dgm:spPr/>
    </dgm:pt>
    <dgm:pt modelId="{DB03CDDA-7DF3-4070-92DF-D56A69E9DC17}" type="pres">
      <dgm:prSet presAssocID="{062CBBBF-A1AC-4C30-8203-1852D523E110}" presName="rootComposite" presStyleCnt="0"/>
      <dgm:spPr/>
    </dgm:pt>
    <dgm:pt modelId="{2CEBF59C-A41B-4A35-9ACD-AF93C2F7F768}" type="pres">
      <dgm:prSet presAssocID="{062CBBBF-A1AC-4C30-8203-1852D523E110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DAF999-37B4-48DB-93A8-293FEFA497D8}" type="pres">
      <dgm:prSet presAssocID="{062CBBBF-A1AC-4C30-8203-1852D523E110}" presName="rootConnector" presStyleLbl="node2" presStyleIdx="1" presStyleCnt="3"/>
      <dgm:spPr/>
      <dgm:t>
        <a:bodyPr/>
        <a:lstStyle/>
        <a:p>
          <a:endParaRPr lang="en-US"/>
        </a:p>
      </dgm:t>
    </dgm:pt>
    <dgm:pt modelId="{A4F04370-3567-4168-A344-690C7486E4DC}" type="pres">
      <dgm:prSet presAssocID="{062CBBBF-A1AC-4C30-8203-1852D523E110}" presName="hierChild4" presStyleCnt="0"/>
      <dgm:spPr/>
    </dgm:pt>
    <dgm:pt modelId="{557799E8-6BFB-445C-A6DE-C4DD1F4E3097}" type="pres">
      <dgm:prSet presAssocID="{8869105B-A0BA-4079-9290-3128C18F2A6D}" presName="Name37" presStyleLbl="parChTrans1D3" presStyleIdx="3" presStyleCnt="9"/>
      <dgm:spPr/>
      <dgm:t>
        <a:bodyPr/>
        <a:lstStyle/>
        <a:p>
          <a:endParaRPr lang="en-US"/>
        </a:p>
      </dgm:t>
    </dgm:pt>
    <dgm:pt modelId="{2AE0432A-B1F7-4437-8293-542E28A4705C}" type="pres">
      <dgm:prSet presAssocID="{A259938D-6CFE-45AD-80CE-41E78802A7F7}" presName="hierRoot2" presStyleCnt="0">
        <dgm:presLayoutVars>
          <dgm:hierBranch val="init"/>
        </dgm:presLayoutVars>
      </dgm:prSet>
      <dgm:spPr/>
    </dgm:pt>
    <dgm:pt modelId="{FFD754A2-465D-4073-948C-B50588FBF541}" type="pres">
      <dgm:prSet presAssocID="{A259938D-6CFE-45AD-80CE-41E78802A7F7}" presName="rootComposite" presStyleCnt="0"/>
      <dgm:spPr/>
    </dgm:pt>
    <dgm:pt modelId="{E0456A57-54B8-4E7D-93B2-198038452DB5}" type="pres">
      <dgm:prSet presAssocID="{A259938D-6CFE-45AD-80CE-41E78802A7F7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A15FAC-7B84-4375-90B3-A39581F73BCD}" type="pres">
      <dgm:prSet presAssocID="{A259938D-6CFE-45AD-80CE-41E78802A7F7}" presName="rootConnector" presStyleLbl="node3" presStyleIdx="3" presStyleCnt="9"/>
      <dgm:spPr/>
      <dgm:t>
        <a:bodyPr/>
        <a:lstStyle/>
        <a:p>
          <a:endParaRPr lang="en-US"/>
        </a:p>
      </dgm:t>
    </dgm:pt>
    <dgm:pt modelId="{B1CF8614-4989-49F3-A18B-79D34D024134}" type="pres">
      <dgm:prSet presAssocID="{A259938D-6CFE-45AD-80CE-41E78802A7F7}" presName="hierChild4" presStyleCnt="0"/>
      <dgm:spPr/>
    </dgm:pt>
    <dgm:pt modelId="{37F7B15E-F05B-48BE-BADB-C4FCD907C7D5}" type="pres">
      <dgm:prSet presAssocID="{A259938D-6CFE-45AD-80CE-41E78802A7F7}" presName="hierChild5" presStyleCnt="0"/>
      <dgm:spPr/>
    </dgm:pt>
    <dgm:pt modelId="{9E4DD90A-BE07-44FC-BC19-F97D4F79F93A}" type="pres">
      <dgm:prSet presAssocID="{B2230D2E-5B3A-45F6-9E63-25497CF1FD5E}" presName="Name37" presStyleLbl="parChTrans1D3" presStyleIdx="4" presStyleCnt="9"/>
      <dgm:spPr/>
      <dgm:t>
        <a:bodyPr/>
        <a:lstStyle/>
        <a:p>
          <a:endParaRPr lang="en-US"/>
        </a:p>
      </dgm:t>
    </dgm:pt>
    <dgm:pt modelId="{C4ECC54C-51FC-4D71-88FF-010A59979589}" type="pres">
      <dgm:prSet presAssocID="{0E9E0B51-7C0B-4234-86A3-8AA5515148A1}" presName="hierRoot2" presStyleCnt="0">
        <dgm:presLayoutVars>
          <dgm:hierBranch val="init"/>
        </dgm:presLayoutVars>
      </dgm:prSet>
      <dgm:spPr/>
    </dgm:pt>
    <dgm:pt modelId="{EBB4EF2D-A247-4B27-A00D-F69416F6DA9F}" type="pres">
      <dgm:prSet presAssocID="{0E9E0B51-7C0B-4234-86A3-8AA5515148A1}" presName="rootComposite" presStyleCnt="0"/>
      <dgm:spPr/>
    </dgm:pt>
    <dgm:pt modelId="{D25A6C5E-E87A-46DC-BE3D-0D4132054830}" type="pres">
      <dgm:prSet presAssocID="{0E9E0B51-7C0B-4234-86A3-8AA5515148A1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516A4B-0C75-47CB-9347-D3DA58947FF4}" type="pres">
      <dgm:prSet presAssocID="{0E9E0B51-7C0B-4234-86A3-8AA5515148A1}" presName="rootConnector" presStyleLbl="node3" presStyleIdx="4" presStyleCnt="9"/>
      <dgm:spPr/>
      <dgm:t>
        <a:bodyPr/>
        <a:lstStyle/>
        <a:p>
          <a:endParaRPr lang="en-US"/>
        </a:p>
      </dgm:t>
    </dgm:pt>
    <dgm:pt modelId="{F65EA0A4-832D-4744-99CA-E11F46CF261C}" type="pres">
      <dgm:prSet presAssocID="{0E9E0B51-7C0B-4234-86A3-8AA5515148A1}" presName="hierChild4" presStyleCnt="0"/>
      <dgm:spPr/>
    </dgm:pt>
    <dgm:pt modelId="{DA14C318-4AA0-4E99-AA75-F09535B1E16F}" type="pres">
      <dgm:prSet presAssocID="{0E9E0B51-7C0B-4234-86A3-8AA5515148A1}" presName="hierChild5" presStyleCnt="0"/>
      <dgm:spPr/>
    </dgm:pt>
    <dgm:pt modelId="{2C5460F4-97E8-439C-A465-DD3E8C89CFAE}" type="pres">
      <dgm:prSet presAssocID="{FC9E067A-6516-40F3-8F66-483EDED651BC}" presName="Name37" presStyleLbl="parChTrans1D3" presStyleIdx="5" presStyleCnt="9"/>
      <dgm:spPr/>
      <dgm:t>
        <a:bodyPr/>
        <a:lstStyle/>
        <a:p>
          <a:endParaRPr lang="en-US"/>
        </a:p>
      </dgm:t>
    </dgm:pt>
    <dgm:pt modelId="{004EB83B-FF3B-4776-888D-FAF29F497CE2}" type="pres">
      <dgm:prSet presAssocID="{D9313A92-D786-44F7-95E1-BA0943F32AA2}" presName="hierRoot2" presStyleCnt="0">
        <dgm:presLayoutVars>
          <dgm:hierBranch val="init"/>
        </dgm:presLayoutVars>
      </dgm:prSet>
      <dgm:spPr/>
    </dgm:pt>
    <dgm:pt modelId="{46D67F69-0795-4D0C-BE37-89FEDECF3671}" type="pres">
      <dgm:prSet presAssocID="{D9313A92-D786-44F7-95E1-BA0943F32AA2}" presName="rootComposite" presStyleCnt="0"/>
      <dgm:spPr/>
    </dgm:pt>
    <dgm:pt modelId="{DC63D795-1A99-4760-BD2C-BACFC6BD121D}" type="pres">
      <dgm:prSet presAssocID="{D9313A92-D786-44F7-95E1-BA0943F32AA2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7E3969-F248-4753-9B8F-EF20CC6F35CC}" type="pres">
      <dgm:prSet presAssocID="{D9313A92-D786-44F7-95E1-BA0943F32AA2}" presName="rootConnector" presStyleLbl="node3" presStyleIdx="5" presStyleCnt="9"/>
      <dgm:spPr/>
      <dgm:t>
        <a:bodyPr/>
        <a:lstStyle/>
        <a:p>
          <a:endParaRPr lang="en-US"/>
        </a:p>
      </dgm:t>
    </dgm:pt>
    <dgm:pt modelId="{B1D923FB-5F4A-44AF-ACCC-B6452C8A2766}" type="pres">
      <dgm:prSet presAssocID="{D9313A92-D786-44F7-95E1-BA0943F32AA2}" presName="hierChild4" presStyleCnt="0"/>
      <dgm:spPr/>
    </dgm:pt>
    <dgm:pt modelId="{E3502837-B54E-4067-8813-C106AC86999C}" type="pres">
      <dgm:prSet presAssocID="{D9313A92-D786-44F7-95E1-BA0943F32AA2}" presName="hierChild5" presStyleCnt="0"/>
      <dgm:spPr/>
    </dgm:pt>
    <dgm:pt modelId="{611E3E58-DC9A-43CD-85CF-FE25F9A9FCA7}" type="pres">
      <dgm:prSet presAssocID="{062CBBBF-A1AC-4C30-8203-1852D523E110}" presName="hierChild5" presStyleCnt="0"/>
      <dgm:spPr/>
    </dgm:pt>
    <dgm:pt modelId="{7B234146-67A7-49B3-94C8-FB7F297654D8}" type="pres">
      <dgm:prSet presAssocID="{136B0EE9-F00E-4305-AE82-6495AC94BA49}" presName="Name37" presStyleLbl="parChTrans1D2" presStyleIdx="2" presStyleCnt="3"/>
      <dgm:spPr/>
      <dgm:t>
        <a:bodyPr/>
        <a:lstStyle/>
        <a:p>
          <a:endParaRPr lang="en-US"/>
        </a:p>
      </dgm:t>
    </dgm:pt>
    <dgm:pt modelId="{57C7CDBC-2E2F-49E5-9DAA-21C6BF0F98D9}" type="pres">
      <dgm:prSet presAssocID="{0C7FEFFD-962B-46AF-A00F-EBE1ECA00D86}" presName="hierRoot2" presStyleCnt="0">
        <dgm:presLayoutVars>
          <dgm:hierBranch val="init"/>
        </dgm:presLayoutVars>
      </dgm:prSet>
      <dgm:spPr/>
    </dgm:pt>
    <dgm:pt modelId="{ECFCC6CD-73D7-4379-B3AA-B7A150BB3CB3}" type="pres">
      <dgm:prSet presAssocID="{0C7FEFFD-962B-46AF-A00F-EBE1ECA00D86}" presName="rootComposite" presStyleCnt="0"/>
      <dgm:spPr/>
    </dgm:pt>
    <dgm:pt modelId="{30B9F486-FCB3-4FD9-8FD2-B727B1F4F2C7}" type="pres">
      <dgm:prSet presAssocID="{0C7FEFFD-962B-46AF-A00F-EBE1ECA00D86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030AA9-0FF4-4837-8CE7-A604255C03E6}" type="pres">
      <dgm:prSet presAssocID="{0C7FEFFD-962B-46AF-A00F-EBE1ECA00D86}" presName="rootConnector" presStyleLbl="node2" presStyleIdx="2" presStyleCnt="3"/>
      <dgm:spPr/>
      <dgm:t>
        <a:bodyPr/>
        <a:lstStyle/>
        <a:p>
          <a:endParaRPr lang="en-US"/>
        </a:p>
      </dgm:t>
    </dgm:pt>
    <dgm:pt modelId="{5303489C-0AA5-4565-97E7-BB6384FFA1CB}" type="pres">
      <dgm:prSet presAssocID="{0C7FEFFD-962B-46AF-A00F-EBE1ECA00D86}" presName="hierChild4" presStyleCnt="0"/>
      <dgm:spPr/>
    </dgm:pt>
    <dgm:pt modelId="{89D4CFAF-AE66-4C6A-A158-2C1C4C44672C}" type="pres">
      <dgm:prSet presAssocID="{119C9AEB-EF77-4A50-980A-0621207633DD}" presName="Name37" presStyleLbl="parChTrans1D3" presStyleIdx="6" presStyleCnt="9"/>
      <dgm:spPr/>
      <dgm:t>
        <a:bodyPr/>
        <a:lstStyle/>
        <a:p>
          <a:endParaRPr lang="en-US"/>
        </a:p>
      </dgm:t>
    </dgm:pt>
    <dgm:pt modelId="{5011B942-7389-43B9-9D21-D58AD646E073}" type="pres">
      <dgm:prSet presAssocID="{3A472824-80BE-4402-93BC-1CCA51EF25DA}" presName="hierRoot2" presStyleCnt="0">
        <dgm:presLayoutVars>
          <dgm:hierBranch val="init"/>
        </dgm:presLayoutVars>
      </dgm:prSet>
      <dgm:spPr/>
    </dgm:pt>
    <dgm:pt modelId="{B756941F-FCC8-4FB2-9479-AEAC1C500126}" type="pres">
      <dgm:prSet presAssocID="{3A472824-80BE-4402-93BC-1CCA51EF25DA}" presName="rootComposite" presStyleCnt="0"/>
      <dgm:spPr/>
    </dgm:pt>
    <dgm:pt modelId="{90C0202E-ABC9-4EDC-BD00-9D1BF05FFDD2}" type="pres">
      <dgm:prSet presAssocID="{3A472824-80BE-4402-93BC-1CCA51EF25DA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989FE0-D90D-4637-925A-E73DC83C2F54}" type="pres">
      <dgm:prSet presAssocID="{3A472824-80BE-4402-93BC-1CCA51EF25DA}" presName="rootConnector" presStyleLbl="node3" presStyleIdx="6" presStyleCnt="9"/>
      <dgm:spPr/>
      <dgm:t>
        <a:bodyPr/>
        <a:lstStyle/>
        <a:p>
          <a:endParaRPr lang="en-US"/>
        </a:p>
      </dgm:t>
    </dgm:pt>
    <dgm:pt modelId="{531B87AD-DD64-4775-8EB0-A04FFFBCD190}" type="pres">
      <dgm:prSet presAssocID="{3A472824-80BE-4402-93BC-1CCA51EF25DA}" presName="hierChild4" presStyleCnt="0"/>
      <dgm:spPr/>
    </dgm:pt>
    <dgm:pt modelId="{B75297BC-4877-4785-BF40-FF844856DAEC}" type="pres">
      <dgm:prSet presAssocID="{3A472824-80BE-4402-93BC-1CCA51EF25DA}" presName="hierChild5" presStyleCnt="0"/>
      <dgm:spPr/>
    </dgm:pt>
    <dgm:pt modelId="{DE4C46CB-5CA5-4271-B82D-1776A876A446}" type="pres">
      <dgm:prSet presAssocID="{B312A178-A29B-481B-B55D-9D7B18913C77}" presName="Name37" presStyleLbl="parChTrans1D3" presStyleIdx="7" presStyleCnt="9"/>
      <dgm:spPr/>
      <dgm:t>
        <a:bodyPr/>
        <a:lstStyle/>
        <a:p>
          <a:endParaRPr lang="en-US"/>
        </a:p>
      </dgm:t>
    </dgm:pt>
    <dgm:pt modelId="{2E3432F8-69FA-4C66-BD73-C9C86EE788A4}" type="pres">
      <dgm:prSet presAssocID="{7D7F7277-6537-459F-8A2E-D84D7BBEF9C4}" presName="hierRoot2" presStyleCnt="0">
        <dgm:presLayoutVars>
          <dgm:hierBranch val="init"/>
        </dgm:presLayoutVars>
      </dgm:prSet>
      <dgm:spPr/>
    </dgm:pt>
    <dgm:pt modelId="{85EBC50F-301A-45AE-979F-F23A4155D5A5}" type="pres">
      <dgm:prSet presAssocID="{7D7F7277-6537-459F-8A2E-D84D7BBEF9C4}" presName="rootComposite" presStyleCnt="0"/>
      <dgm:spPr/>
    </dgm:pt>
    <dgm:pt modelId="{B7701526-FC8B-48C6-A59C-7BAA981A9226}" type="pres">
      <dgm:prSet presAssocID="{7D7F7277-6537-459F-8A2E-D84D7BBEF9C4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F37658-8564-4230-887C-86539C49C4C7}" type="pres">
      <dgm:prSet presAssocID="{7D7F7277-6537-459F-8A2E-D84D7BBEF9C4}" presName="rootConnector" presStyleLbl="node3" presStyleIdx="7" presStyleCnt="9"/>
      <dgm:spPr/>
      <dgm:t>
        <a:bodyPr/>
        <a:lstStyle/>
        <a:p>
          <a:endParaRPr lang="en-US"/>
        </a:p>
      </dgm:t>
    </dgm:pt>
    <dgm:pt modelId="{D941B09B-CBA4-4FB1-B030-4EE8748C69FF}" type="pres">
      <dgm:prSet presAssocID="{7D7F7277-6537-459F-8A2E-D84D7BBEF9C4}" presName="hierChild4" presStyleCnt="0"/>
      <dgm:spPr/>
    </dgm:pt>
    <dgm:pt modelId="{61B70333-964C-4EA7-95B7-8E730B0CCA58}" type="pres">
      <dgm:prSet presAssocID="{7D7F7277-6537-459F-8A2E-D84D7BBEF9C4}" presName="hierChild5" presStyleCnt="0"/>
      <dgm:spPr/>
    </dgm:pt>
    <dgm:pt modelId="{09A5F17D-BCD6-4D81-A3F4-AF4F693C7F2A}" type="pres">
      <dgm:prSet presAssocID="{7575FE01-DB2C-4063-BF35-E31697A6C820}" presName="Name37" presStyleLbl="parChTrans1D3" presStyleIdx="8" presStyleCnt="9"/>
      <dgm:spPr/>
      <dgm:t>
        <a:bodyPr/>
        <a:lstStyle/>
        <a:p>
          <a:endParaRPr lang="en-US"/>
        </a:p>
      </dgm:t>
    </dgm:pt>
    <dgm:pt modelId="{1E1855FD-2C66-4576-AA21-5965B9D7B81C}" type="pres">
      <dgm:prSet presAssocID="{F4106E98-1D09-4C25-B765-2297860759B6}" presName="hierRoot2" presStyleCnt="0">
        <dgm:presLayoutVars>
          <dgm:hierBranch val="init"/>
        </dgm:presLayoutVars>
      </dgm:prSet>
      <dgm:spPr/>
    </dgm:pt>
    <dgm:pt modelId="{195ACB15-132D-4D26-85C1-112E9E13A30A}" type="pres">
      <dgm:prSet presAssocID="{F4106E98-1D09-4C25-B765-2297860759B6}" presName="rootComposite" presStyleCnt="0"/>
      <dgm:spPr/>
    </dgm:pt>
    <dgm:pt modelId="{04CBC22D-A8D8-4BA0-ADDE-3E726BEAA14C}" type="pres">
      <dgm:prSet presAssocID="{F4106E98-1D09-4C25-B765-2297860759B6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D19CA1-05A5-4889-AC34-94150C21E57C}" type="pres">
      <dgm:prSet presAssocID="{F4106E98-1D09-4C25-B765-2297860759B6}" presName="rootConnector" presStyleLbl="node3" presStyleIdx="8" presStyleCnt="9"/>
      <dgm:spPr/>
      <dgm:t>
        <a:bodyPr/>
        <a:lstStyle/>
        <a:p>
          <a:endParaRPr lang="en-US"/>
        </a:p>
      </dgm:t>
    </dgm:pt>
    <dgm:pt modelId="{48810536-BED0-4B15-8E00-F042136B95FB}" type="pres">
      <dgm:prSet presAssocID="{F4106E98-1D09-4C25-B765-2297860759B6}" presName="hierChild4" presStyleCnt="0"/>
      <dgm:spPr/>
    </dgm:pt>
    <dgm:pt modelId="{A6F01F29-68F7-40D6-88C2-A9D8713C1989}" type="pres">
      <dgm:prSet presAssocID="{F4106E98-1D09-4C25-B765-2297860759B6}" presName="hierChild5" presStyleCnt="0"/>
      <dgm:spPr/>
    </dgm:pt>
    <dgm:pt modelId="{A21D4881-B221-4EAB-995B-FBDC29B88BD3}" type="pres">
      <dgm:prSet presAssocID="{0C7FEFFD-962B-46AF-A00F-EBE1ECA00D86}" presName="hierChild5" presStyleCnt="0"/>
      <dgm:spPr/>
    </dgm:pt>
    <dgm:pt modelId="{A6D80F77-DE2E-4886-B98A-C742468AA28F}" type="pres">
      <dgm:prSet presAssocID="{CDEECCEF-D467-41F5-90DE-40FCC411DB5F}" presName="hierChild3" presStyleCnt="0"/>
      <dgm:spPr/>
    </dgm:pt>
  </dgm:ptLst>
  <dgm:cxnLst>
    <dgm:cxn modelId="{F48FE740-3541-452B-8A74-BEED004953CC}" type="presOf" srcId="{FC9E067A-6516-40F3-8F66-483EDED651BC}" destId="{2C5460F4-97E8-439C-A465-DD3E8C89CFAE}" srcOrd="0" destOrd="0" presId="urn:microsoft.com/office/officeart/2005/8/layout/orgChart1"/>
    <dgm:cxn modelId="{0AFCE17E-C21F-4626-87E1-E5A06320D019}" type="presOf" srcId="{5ACDAA91-9679-4190-B0DF-769E7CC9CEEF}" destId="{A848B40D-7E45-48FB-96BF-87DA40E3705B}" srcOrd="0" destOrd="0" presId="urn:microsoft.com/office/officeart/2005/8/layout/orgChart1"/>
    <dgm:cxn modelId="{B7BD8AA2-0EC7-4325-8374-0794EEF1337C}" type="presOf" srcId="{F75138E4-EFF1-40D8-AB15-8AE91F827B9F}" destId="{3E635B53-F29A-47E1-911A-A053D3DE0235}" srcOrd="1" destOrd="0" presId="urn:microsoft.com/office/officeart/2005/8/layout/orgChart1"/>
    <dgm:cxn modelId="{309EB015-5FAC-4979-9662-579265D850F8}" srcId="{BF1272BA-2932-4EA3-A05F-648819419494}" destId="{F75138E4-EFF1-40D8-AB15-8AE91F827B9F}" srcOrd="2" destOrd="0" parTransId="{08849588-1DC3-4A67-8D6D-D569876449B8}" sibTransId="{7010A27B-8A04-4DC7-A498-3DC76528F6CD}"/>
    <dgm:cxn modelId="{1BFD9FC6-62BE-41E7-91D9-F3459AB520FD}" type="presOf" srcId="{CDEECCEF-D467-41F5-90DE-40FCC411DB5F}" destId="{19CF34C3-C820-4460-82DC-D68643DE4BAF}" srcOrd="0" destOrd="0" presId="urn:microsoft.com/office/officeart/2005/8/layout/orgChart1"/>
    <dgm:cxn modelId="{39C6B4BF-DE5F-4CD0-BF91-D5C10B8108F0}" type="presOf" srcId="{7FF531F7-C455-41A9-A449-F433F13783E0}" destId="{CE77EF1A-A9AD-4AFA-9A7E-8EB5E8B9FD7A}" srcOrd="0" destOrd="0" presId="urn:microsoft.com/office/officeart/2005/8/layout/orgChart1"/>
    <dgm:cxn modelId="{C3DBF672-2384-458F-897E-6E9393FD8780}" type="presOf" srcId="{A259938D-6CFE-45AD-80CE-41E78802A7F7}" destId="{C6A15FAC-7B84-4375-90B3-A39581F73BCD}" srcOrd="1" destOrd="0" presId="urn:microsoft.com/office/officeart/2005/8/layout/orgChart1"/>
    <dgm:cxn modelId="{7D8001C1-A3F4-4ACB-ABAF-C7B3D518FFF2}" type="presOf" srcId="{A259938D-6CFE-45AD-80CE-41E78802A7F7}" destId="{E0456A57-54B8-4E7D-93B2-198038452DB5}" srcOrd="0" destOrd="0" presId="urn:microsoft.com/office/officeart/2005/8/layout/orgChart1"/>
    <dgm:cxn modelId="{037E0750-7B13-43DA-B1F8-7151547B90E2}" type="presOf" srcId="{3A472824-80BE-4402-93BC-1CCA51EF25DA}" destId="{90C0202E-ABC9-4EDC-BD00-9D1BF05FFDD2}" srcOrd="0" destOrd="0" presId="urn:microsoft.com/office/officeart/2005/8/layout/orgChart1"/>
    <dgm:cxn modelId="{FCBEBC10-658E-4A83-B11A-0BD13822AA20}" type="presOf" srcId="{0C7FEFFD-962B-46AF-A00F-EBE1ECA00D86}" destId="{0E030AA9-0FF4-4837-8CE7-A604255C03E6}" srcOrd="1" destOrd="0" presId="urn:microsoft.com/office/officeart/2005/8/layout/orgChart1"/>
    <dgm:cxn modelId="{80573958-EAC7-4276-AECA-D90F456E1103}" type="presOf" srcId="{BA23884E-F130-4C69-8773-D4950381B67B}" destId="{508D5E36-50CD-4701-B10C-99253848A5A1}" srcOrd="0" destOrd="0" presId="urn:microsoft.com/office/officeart/2005/8/layout/orgChart1"/>
    <dgm:cxn modelId="{FF263412-2904-441B-BA58-4499CD5EDE69}" type="presOf" srcId="{08849588-1DC3-4A67-8D6D-D569876449B8}" destId="{F99FD45A-E9E7-4729-BB72-057CC73665A6}" srcOrd="0" destOrd="0" presId="urn:microsoft.com/office/officeart/2005/8/layout/orgChart1"/>
    <dgm:cxn modelId="{8814E6B4-A02E-45FB-8220-1D78EEB55A76}" type="presOf" srcId="{B218F138-EDF5-4F70-8192-F59C934C56C7}" destId="{83076CDE-053A-4FAE-A66A-1EC9EB9562AC}" srcOrd="1" destOrd="0" presId="urn:microsoft.com/office/officeart/2005/8/layout/orgChart1"/>
    <dgm:cxn modelId="{F6371EA0-4FB2-425B-9B57-6C32EF26E002}" srcId="{BF1272BA-2932-4EA3-A05F-648819419494}" destId="{01EE3DEA-B0F6-40A0-9B43-2B9D92C632F0}" srcOrd="1" destOrd="0" parTransId="{CD3D5335-10E9-4114-A814-1F0EB39C2F18}" sibTransId="{B1A3CCC0-2545-4501-B9F2-8F3E31A33892}"/>
    <dgm:cxn modelId="{8BC15502-0B94-4966-A86A-345B9B5CBC36}" type="presOf" srcId="{062CBBBF-A1AC-4C30-8203-1852D523E110}" destId="{2CEBF59C-A41B-4A35-9ACD-AF93C2F7F768}" srcOrd="0" destOrd="0" presId="urn:microsoft.com/office/officeart/2005/8/layout/orgChart1"/>
    <dgm:cxn modelId="{FB80BA5D-6CCF-46C6-880B-38E55B30A3BB}" type="presOf" srcId="{7D7F7277-6537-459F-8A2E-D84D7BBEF9C4}" destId="{CCF37658-8564-4230-887C-86539C49C4C7}" srcOrd="1" destOrd="0" presId="urn:microsoft.com/office/officeart/2005/8/layout/orgChart1"/>
    <dgm:cxn modelId="{CC1CF36D-8A87-4F84-8FA0-A90778D33DA8}" type="presOf" srcId="{F75138E4-EFF1-40D8-AB15-8AE91F827B9F}" destId="{11C061FF-451F-4B37-AE4A-28C08932C19C}" srcOrd="0" destOrd="0" presId="urn:microsoft.com/office/officeart/2005/8/layout/orgChart1"/>
    <dgm:cxn modelId="{59F401E5-5BFA-4C22-8C3B-6BEC4EC0A918}" type="presOf" srcId="{B2230D2E-5B3A-45F6-9E63-25497CF1FD5E}" destId="{9E4DD90A-BE07-44FC-BC19-F97D4F79F93A}" srcOrd="0" destOrd="0" presId="urn:microsoft.com/office/officeart/2005/8/layout/orgChart1"/>
    <dgm:cxn modelId="{B9D5D103-E7F2-4866-B49A-17F32AF5A730}" type="presOf" srcId="{CD3D5335-10E9-4114-A814-1F0EB39C2F18}" destId="{953C9FB8-C956-42DA-9F54-1D2221C59FF6}" srcOrd="0" destOrd="0" presId="urn:microsoft.com/office/officeart/2005/8/layout/orgChart1"/>
    <dgm:cxn modelId="{C2D3B042-BC45-4CB6-90DE-DC7F3184A840}" type="presOf" srcId="{F4106E98-1D09-4C25-B765-2297860759B6}" destId="{04CBC22D-A8D8-4BA0-ADDE-3E726BEAA14C}" srcOrd="0" destOrd="0" presId="urn:microsoft.com/office/officeart/2005/8/layout/orgChart1"/>
    <dgm:cxn modelId="{FD906053-809C-4E77-8149-5F4D2BB20FCC}" type="presOf" srcId="{01EE3DEA-B0F6-40A0-9B43-2B9D92C632F0}" destId="{8A8F159D-9DB1-4073-AB08-119A616E9CFF}" srcOrd="0" destOrd="0" presId="urn:microsoft.com/office/officeart/2005/8/layout/orgChart1"/>
    <dgm:cxn modelId="{579FA531-8D21-419C-8C21-89DB420D4A11}" type="presOf" srcId="{8869105B-A0BA-4079-9290-3128C18F2A6D}" destId="{557799E8-6BFB-445C-A6DE-C4DD1F4E3097}" srcOrd="0" destOrd="0" presId="urn:microsoft.com/office/officeart/2005/8/layout/orgChart1"/>
    <dgm:cxn modelId="{0583089D-A5A7-4C34-9E1C-EF9A9DB45DF7}" srcId="{0C7FEFFD-962B-46AF-A00F-EBE1ECA00D86}" destId="{7D7F7277-6537-459F-8A2E-D84D7BBEF9C4}" srcOrd="1" destOrd="0" parTransId="{B312A178-A29B-481B-B55D-9D7B18913C77}" sibTransId="{BDBE7E92-8981-4D65-96DC-7DC50C91897A}"/>
    <dgm:cxn modelId="{675AC5E9-8546-4F1C-9187-09E53D510E01}" srcId="{0C7FEFFD-962B-46AF-A00F-EBE1ECA00D86}" destId="{F4106E98-1D09-4C25-B765-2297860759B6}" srcOrd="2" destOrd="0" parTransId="{7575FE01-DB2C-4063-BF35-E31697A6C820}" sibTransId="{F171C22C-4156-49B3-9B2E-A7F46522F488}"/>
    <dgm:cxn modelId="{73103B05-0812-4580-9655-74493D44BA8E}" type="presOf" srcId="{B218F138-EDF5-4F70-8192-F59C934C56C7}" destId="{5E2B5472-437D-4A49-B763-8736E748221C}" srcOrd="0" destOrd="0" presId="urn:microsoft.com/office/officeart/2005/8/layout/orgChart1"/>
    <dgm:cxn modelId="{B14438F0-7453-4024-AD03-DA2FCBB03657}" type="presOf" srcId="{F4106E98-1D09-4C25-B765-2297860759B6}" destId="{C1D19CA1-05A5-4889-AC34-94150C21E57C}" srcOrd="1" destOrd="0" presId="urn:microsoft.com/office/officeart/2005/8/layout/orgChart1"/>
    <dgm:cxn modelId="{085825E6-AD1B-41FA-AB9E-13C5622F3D3E}" type="presOf" srcId="{BF1272BA-2932-4EA3-A05F-648819419494}" destId="{A7AFBF65-A8A1-4E63-8C7F-D92655D15F23}" srcOrd="1" destOrd="0" presId="urn:microsoft.com/office/officeart/2005/8/layout/orgChart1"/>
    <dgm:cxn modelId="{0CDDBD61-B97D-4BE6-80D5-D84E1065D027}" srcId="{CDEECCEF-D467-41F5-90DE-40FCC411DB5F}" destId="{062CBBBF-A1AC-4C30-8203-1852D523E110}" srcOrd="1" destOrd="0" parTransId="{7FF531F7-C455-41A9-A449-F433F13783E0}" sibTransId="{46AB897D-8F1A-4D5F-87B9-8AF4B7819788}"/>
    <dgm:cxn modelId="{A9A85ADA-A688-43BC-A2FF-E1E9EF93B008}" type="presOf" srcId="{7575FE01-DB2C-4063-BF35-E31697A6C820}" destId="{09A5F17D-BCD6-4D81-A3F4-AF4F693C7F2A}" srcOrd="0" destOrd="0" presId="urn:microsoft.com/office/officeart/2005/8/layout/orgChart1"/>
    <dgm:cxn modelId="{F80C31B6-57B3-4A3B-9535-985439C4B154}" type="presOf" srcId="{0E9E0B51-7C0B-4234-86A3-8AA5515148A1}" destId="{D25A6C5E-E87A-46DC-BE3D-0D4132054830}" srcOrd="0" destOrd="0" presId="urn:microsoft.com/office/officeart/2005/8/layout/orgChart1"/>
    <dgm:cxn modelId="{7243F13E-9BDC-4E1B-B113-CE51A2E09206}" type="presOf" srcId="{7D7F7277-6537-459F-8A2E-D84D7BBEF9C4}" destId="{B7701526-FC8B-48C6-A59C-7BAA981A9226}" srcOrd="0" destOrd="0" presId="urn:microsoft.com/office/officeart/2005/8/layout/orgChart1"/>
    <dgm:cxn modelId="{4DDE9E42-0101-48BB-9A88-AF7EE29C396C}" srcId="{CDEECCEF-D467-41F5-90DE-40FCC411DB5F}" destId="{0C7FEFFD-962B-46AF-A00F-EBE1ECA00D86}" srcOrd="2" destOrd="0" parTransId="{136B0EE9-F00E-4305-AE82-6495AC94BA49}" sibTransId="{4FA6994F-6CF4-4F20-A1B0-456F10E5EDDC}"/>
    <dgm:cxn modelId="{B24A73E0-9A6C-45DA-B31D-EAD368851ABC}" type="presOf" srcId="{D9313A92-D786-44F7-95E1-BA0943F32AA2}" destId="{417E3969-F248-4753-9B8F-EF20CC6F35CC}" srcOrd="1" destOrd="0" presId="urn:microsoft.com/office/officeart/2005/8/layout/orgChart1"/>
    <dgm:cxn modelId="{8DCCE6AF-D727-4A73-9848-B6E9E576468B}" type="presOf" srcId="{136B0EE9-F00E-4305-AE82-6495AC94BA49}" destId="{7B234146-67A7-49B3-94C8-FB7F297654D8}" srcOrd="0" destOrd="0" presId="urn:microsoft.com/office/officeart/2005/8/layout/orgChart1"/>
    <dgm:cxn modelId="{8DF476FB-9F27-433C-9DD2-B12C32880462}" srcId="{5ACDAA91-9679-4190-B0DF-769E7CC9CEEF}" destId="{CDEECCEF-D467-41F5-90DE-40FCC411DB5F}" srcOrd="0" destOrd="0" parTransId="{C404F496-709C-4BE4-90A7-4DF1DE8E5E00}" sibTransId="{441655A1-F7FA-4129-928A-131636E8BD88}"/>
    <dgm:cxn modelId="{7539F8B0-9008-48AE-9DC9-32FB5285A2CB}" type="presOf" srcId="{0C7FEFFD-962B-46AF-A00F-EBE1ECA00D86}" destId="{30B9F486-FCB3-4FD9-8FD2-B727B1F4F2C7}" srcOrd="0" destOrd="0" presId="urn:microsoft.com/office/officeart/2005/8/layout/orgChart1"/>
    <dgm:cxn modelId="{4F4AC6DC-EED5-4328-AEA7-5ED43890EF2B}" srcId="{CDEECCEF-D467-41F5-90DE-40FCC411DB5F}" destId="{BF1272BA-2932-4EA3-A05F-648819419494}" srcOrd="0" destOrd="0" parTransId="{BA23884E-F130-4C69-8773-D4950381B67B}" sibTransId="{88137436-5F67-4C37-925A-0F1A83A69F1A}"/>
    <dgm:cxn modelId="{03BC943C-9B0D-4846-B144-D66069A74942}" type="presOf" srcId="{3A472824-80BE-4402-93BC-1CCA51EF25DA}" destId="{F9989FE0-D90D-4637-925A-E73DC83C2F54}" srcOrd="1" destOrd="0" presId="urn:microsoft.com/office/officeart/2005/8/layout/orgChart1"/>
    <dgm:cxn modelId="{8B2A8AE6-FBA5-4E91-899E-CC0E17E529D6}" type="presOf" srcId="{01EE3DEA-B0F6-40A0-9B43-2B9D92C632F0}" destId="{67305825-CC12-4936-94A4-698591B37804}" srcOrd="1" destOrd="0" presId="urn:microsoft.com/office/officeart/2005/8/layout/orgChart1"/>
    <dgm:cxn modelId="{39493F41-9826-42C7-80AA-C53464CA9824}" srcId="{0C7FEFFD-962B-46AF-A00F-EBE1ECA00D86}" destId="{3A472824-80BE-4402-93BC-1CCA51EF25DA}" srcOrd="0" destOrd="0" parTransId="{119C9AEB-EF77-4A50-980A-0621207633DD}" sibTransId="{6E2B52E5-2BDD-4A1F-AEED-5A7E0F9A9104}"/>
    <dgm:cxn modelId="{481E9004-27F8-4045-BE82-C43F83AB087D}" type="presOf" srcId="{B312A178-A29B-481B-B55D-9D7B18913C77}" destId="{DE4C46CB-5CA5-4271-B82D-1776A876A446}" srcOrd="0" destOrd="0" presId="urn:microsoft.com/office/officeart/2005/8/layout/orgChart1"/>
    <dgm:cxn modelId="{7D37A3EB-B9A5-4FA5-929A-BCDF31F312E7}" srcId="{062CBBBF-A1AC-4C30-8203-1852D523E110}" destId="{0E9E0B51-7C0B-4234-86A3-8AA5515148A1}" srcOrd="1" destOrd="0" parTransId="{B2230D2E-5B3A-45F6-9E63-25497CF1FD5E}" sibTransId="{42A3FA21-746F-4269-BCAA-24256C835ED2}"/>
    <dgm:cxn modelId="{4BCFE82C-B25A-402C-8813-09CF5ECDF96B}" srcId="{BF1272BA-2932-4EA3-A05F-648819419494}" destId="{B218F138-EDF5-4F70-8192-F59C934C56C7}" srcOrd="0" destOrd="0" parTransId="{95D7C2D5-200B-4C7C-8005-9E8BDDFEEFFE}" sibTransId="{1E809181-D7DE-4679-AC3E-F7E909623389}"/>
    <dgm:cxn modelId="{A901119D-F761-45A2-8862-ABDD655773F5}" type="presOf" srcId="{D9313A92-D786-44F7-95E1-BA0943F32AA2}" destId="{DC63D795-1A99-4760-BD2C-BACFC6BD121D}" srcOrd="0" destOrd="0" presId="urn:microsoft.com/office/officeart/2005/8/layout/orgChart1"/>
    <dgm:cxn modelId="{39738170-D4B1-4EDB-9DD8-4ACC2228E185}" type="presOf" srcId="{0E9E0B51-7C0B-4234-86A3-8AA5515148A1}" destId="{EC516A4B-0C75-47CB-9347-D3DA58947FF4}" srcOrd="1" destOrd="0" presId="urn:microsoft.com/office/officeart/2005/8/layout/orgChart1"/>
    <dgm:cxn modelId="{CC264B17-0039-414B-B11F-05EF4DFD77E6}" type="presOf" srcId="{119C9AEB-EF77-4A50-980A-0621207633DD}" destId="{89D4CFAF-AE66-4C6A-A158-2C1C4C44672C}" srcOrd="0" destOrd="0" presId="urn:microsoft.com/office/officeart/2005/8/layout/orgChart1"/>
    <dgm:cxn modelId="{A61C711C-E5E8-4331-AB74-8B4DF6BE9AA1}" type="presOf" srcId="{062CBBBF-A1AC-4C30-8203-1852D523E110}" destId="{D4DAF999-37B4-48DB-93A8-293FEFA497D8}" srcOrd="1" destOrd="0" presId="urn:microsoft.com/office/officeart/2005/8/layout/orgChart1"/>
    <dgm:cxn modelId="{0D37B3BE-33C3-4398-8D62-5A12ECA55FF2}" srcId="{062CBBBF-A1AC-4C30-8203-1852D523E110}" destId="{D9313A92-D786-44F7-95E1-BA0943F32AA2}" srcOrd="2" destOrd="0" parTransId="{FC9E067A-6516-40F3-8F66-483EDED651BC}" sibTransId="{569B8ADF-4BD8-4FD1-9508-7F6D6E540C80}"/>
    <dgm:cxn modelId="{ECDC2F8D-BD8F-46F6-B2CD-98CB0D0756D5}" srcId="{062CBBBF-A1AC-4C30-8203-1852D523E110}" destId="{A259938D-6CFE-45AD-80CE-41E78802A7F7}" srcOrd="0" destOrd="0" parTransId="{8869105B-A0BA-4079-9290-3128C18F2A6D}" sibTransId="{D60EEE62-73A0-4502-8B62-A0E17F834567}"/>
    <dgm:cxn modelId="{C943847C-C49F-4865-A365-4894A4A8AC00}" type="presOf" srcId="{CDEECCEF-D467-41F5-90DE-40FCC411DB5F}" destId="{A87AFBBF-6D1C-4DA7-913D-8D51E498AA77}" srcOrd="1" destOrd="0" presId="urn:microsoft.com/office/officeart/2005/8/layout/orgChart1"/>
    <dgm:cxn modelId="{9E882A6E-4D9C-40C6-B5A6-0BFFCB901EAB}" type="presOf" srcId="{BF1272BA-2932-4EA3-A05F-648819419494}" destId="{55EA500F-271B-42F3-9ACA-B11CF11B1CFE}" srcOrd="0" destOrd="0" presId="urn:microsoft.com/office/officeart/2005/8/layout/orgChart1"/>
    <dgm:cxn modelId="{B143BE95-5854-42E0-8C81-9D350E317984}" type="presOf" srcId="{95D7C2D5-200B-4C7C-8005-9E8BDDFEEFFE}" destId="{23123B98-D11B-4081-80A5-A870FF2D482D}" srcOrd="0" destOrd="0" presId="urn:microsoft.com/office/officeart/2005/8/layout/orgChart1"/>
    <dgm:cxn modelId="{609CF925-F35C-4991-9095-434BA8EAD5A0}" type="presParOf" srcId="{A848B40D-7E45-48FB-96BF-87DA40E3705B}" destId="{B3E06B06-9723-4AF8-A4F9-AC392AC5D94D}" srcOrd="0" destOrd="0" presId="urn:microsoft.com/office/officeart/2005/8/layout/orgChart1"/>
    <dgm:cxn modelId="{20BA556E-010A-439A-88B0-796A7A5AEA49}" type="presParOf" srcId="{B3E06B06-9723-4AF8-A4F9-AC392AC5D94D}" destId="{B703C409-2E8F-487C-9602-9B5CB667BFEA}" srcOrd="0" destOrd="0" presId="urn:microsoft.com/office/officeart/2005/8/layout/orgChart1"/>
    <dgm:cxn modelId="{5D52A540-E821-4C97-9338-0E217EDA6E9B}" type="presParOf" srcId="{B703C409-2E8F-487C-9602-9B5CB667BFEA}" destId="{19CF34C3-C820-4460-82DC-D68643DE4BAF}" srcOrd="0" destOrd="0" presId="urn:microsoft.com/office/officeart/2005/8/layout/orgChart1"/>
    <dgm:cxn modelId="{48436E52-780E-4C59-9377-AFAE4C46FCD4}" type="presParOf" srcId="{B703C409-2E8F-487C-9602-9B5CB667BFEA}" destId="{A87AFBBF-6D1C-4DA7-913D-8D51E498AA77}" srcOrd="1" destOrd="0" presId="urn:microsoft.com/office/officeart/2005/8/layout/orgChart1"/>
    <dgm:cxn modelId="{3085A13B-2E0C-490C-A776-7697B4691C2F}" type="presParOf" srcId="{B3E06B06-9723-4AF8-A4F9-AC392AC5D94D}" destId="{80E7C075-3E8D-4DA5-A62E-75E46045B8CB}" srcOrd="1" destOrd="0" presId="urn:microsoft.com/office/officeart/2005/8/layout/orgChart1"/>
    <dgm:cxn modelId="{40FC0B57-773C-427C-9FBA-026120B385E2}" type="presParOf" srcId="{80E7C075-3E8D-4DA5-A62E-75E46045B8CB}" destId="{508D5E36-50CD-4701-B10C-99253848A5A1}" srcOrd="0" destOrd="0" presId="urn:microsoft.com/office/officeart/2005/8/layout/orgChart1"/>
    <dgm:cxn modelId="{9BFB2A80-38D8-48FF-B71B-306D18615F8B}" type="presParOf" srcId="{80E7C075-3E8D-4DA5-A62E-75E46045B8CB}" destId="{FD13A30E-7F1E-49DC-99EA-FB991B6CA5E6}" srcOrd="1" destOrd="0" presId="urn:microsoft.com/office/officeart/2005/8/layout/orgChart1"/>
    <dgm:cxn modelId="{E8FA5C7F-6157-4C45-96CC-01CF2C1034E1}" type="presParOf" srcId="{FD13A30E-7F1E-49DC-99EA-FB991B6CA5E6}" destId="{8A1EAF86-D67D-4F6E-81F4-4C7904E9EBCF}" srcOrd="0" destOrd="0" presId="urn:microsoft.com/office/officeart/2005/8/layout/orgChart1"/>
    <dgm:cxn modelId="{A0AF1DF0-FECA-4512-8E34-C64904B95B33}" type="presParOf" srcId="{8A1EAF86-D67D-4F6E-81F4-4C7904E9EBCF}" destId="{55EA500F-271B-42F3-9ACA-B11CF11B1CFE}" srcOrd="0" destOrd="0" presId="urn:microsoft.com/office/officeart/2005/8/layout/orgChart1"/>
    <dgm:cxn modelId="{9910920F-0C4C-465D-AFBA-E259C8F87FFF}" type="presParOf" srcId="{8A1EAF86-D67D-4F6E-81F4-4C7904E9EBCF}" destId="{A7AFBF65-A8A1-4E63-8C7F-D92655D15F23}" srcOrd="1" destOrd="0" presId="urn:microsoft.com/office/officeart/2005/8/layout/orgChart1"/>
    <dgm:cxn modelId="{6631C86E-4B8C-480C-9974-8B38749FE569}" type="presParOf" srcId="{FD13A30E-7F1E-49DC-99EA-FB991B6CA5E6}" destId="{4AF9A465-833C-4A83-A03B-B32DC13BD39B}" srcOrd="1" destOrd="0" presId="urn:microsoft.com/office/officeart/2005/8/layout/orgChart1"/>
    <dgm:cxn modelId="{838590B1-1609-476B-BAB4-B37FB41F4187}" type="presParOf" srcId="{4AF9A465-833C-4A83-A03B-B32DC13BD39B}" destId="{23123B98-D11B-4081-80A5-A870FF2D482D}" srcOrd="0" destOrd="0" presId="urn:microsoft.com/office/officeart/2005/8/layout/orgChart1"/>
    <dgm:cxn modelId="{94CD54B1-B177-4705-A029-BF9134BBE727}" type="presParOf" srcId="{4AF9A465-833C-4A83-A03B-B32DC13BD39B}" destId="{709AC13F-75CB-4C1D-AA7A-A295958CC5CA}" srcOrd="1" destOrd="0" presId="urn:microsoft.com/office/officeart/2005/8/layout/orgChart1"/>
    <dgm:cxn modelId="{37DD672D-8214-475D-806B-AC2D22A25845}" type="presParOf" srcId="{709AC13F-75CB-4C1D-AA7A-A295958CC5CA}" destId="{5E702255-00A9-44AE-8965-9A7F932A750F}" srcOrd="0" destOrd="0" presId="urn:microsoft.com/office/officeart/2005/8/layout/orgChart1"/>
    <dgm:cxn modelId="{5CD7F091-D470-4070-9A32-E739D93482D6}" type="presParOf" srcId="{5E702255-00A9-44AE-8965-9A7F932A750F}" destId="{5E2B5472-437D-4A49-B763-8736E748221C}" srcOrd="0" destOrd="0" presId="urn:microsoft.com/office/officeart/2005/8/layout/orgChart1"/>
    <dgm:cxn modelId="{7F30F254-F591-4B4D-8CC1-9190B12E45AD}" type="presParOf" srcId="{5E702255-00A9-44AE-8965-9A7F932A750F}" destId="{83076CDE-053A-4FAE-A66A-1EC9EB9562AC}" srcOrd="1" destOrd="0" presId="urn:microsoft.com/office/officeart/2005/8/layout/orgChart1"/>
    <dgm:cxn modelId="{6A3919A4-D067-4C96-AF8F-C282E2A22EF8}" type="presParOf" srcId="{709AC13F-75CB-4C1D-AA7A-A295958CC5CA}" destId="{5320EA56-8425-408E-AC79-2D1E5F045DA6}" srcOrd="1" destOrd="0" presId="urn:microsoft.com/office/officeart/2005/8/layout/orgChart1"/>
    <dgm:cxn modelId="{EEAEF5A6-2DD8-4C81-9C43-FB2530135312}" type="presParOf" srcId="{709AC13F-75CB-4C1D-AA7A-A295958CC5CA}" destId="{786A76B1-8F82-45B9-898B-6EB01FAF8853}" srcOrd="2" destOrd="0" presId="urn:microsoft.com/office/officeart/2005/8/layout/orgChart1"/>
    <dgm:cxn modelId="{9CFD521B-DECC-4E17-800D-C4A6A546262F}" type="presParOf" srcId="{4AF9A465-833C-4A83-A03B-B32DC13BD39B}" destId="{953C9FB8-C956-42DA-9F54-1D2221C59FF6}" srcOrd="2" destOrd="0" presId="urn:microsoft.com/office/officeart/2005/8/layout/orgChart1"/>
    <dgm:cxn modelId="{F4A2CADF-803A-4FB3-A29F-87DB827A5B9D}" type="presParOf" srcId="{4AF9A465-833C-4A83-A03B-B32DC13BD39B}" destId="{9014EF19-EFB5-4857-8C13-1D76C0BB760A}" srcOrd="3" destOrd="0" presId="urn:microsoft.com/office/officeart/2005/8/layout/orgChart1"/>
    <dgm:cxn modelId="{BB3DDB68-1114-4C4B-A82E-3E3AB9B456E0}" type="presParOf" srcId="{9014EF19-EFB5-4857-8C13-1D76C0BB760A}" destId="{34826ED2-CFB5-4E6B-9BAD-6BD9792F84FB}" srcOrd="0" destOrd="0" presId="urn:microsoft.com/office/officeart/2005/8/layout/orgChart1"/>
    <dgm:cxn modelId="{EBE4787F-7BBC-48E0-A658-D820FF77FF87}" type="presParOf" srcId="{34826ED2-CFB5-4E6B-9BAD-6BD9792F84FB}" destId="{8A8F159D-9DB1-4073-AB08-119A616E9CFF}" srcOrd="0" destOrd="0" presId="urn:microsoft.com/office/officeart/2005/8/layout/orgChart1"/>
    <dgm:cxn modelId="{56B3EDC8-0D2E-4685-969C-CE574CE5C820}" type="presParOf" srcId="{34826ED2-CFB5-4E6B-9BAD-6BD9792F84FB}" destId="{67305825-CC12-4936-94A4-698591B37804}" srcOrd="1" destOrd="0" presId="urn:microsoft.com/office/officeart/2005/8/layout/orgChart1"/>
    <dgm:cxn modelId="{068F7211-BD18-41F4-8E49-138A3017D0FD}" type="presParOf" srcId="{9014EF19-EFB5-4857-8C13-1D76C0BB760A}" destId="{CE95464A-03CE-4168-A8C7-3C5A6AD174CC}" srcOrd="1" destOrd="0" presId="urn:microsoft.com/office/officeart/2005/8/layout/orgChart1"/>
    <dgm:cxn modelId="{D31EF60F-12EA-49AD-BF69-578BDB48FDA0}" type="presParOf" srcId="{9014EF19-EFB5-4857-8C13-1D76C0BB760A}" destId="{141F3A12-C9BD-461D-8870-1C73E3AB8D76}" srcOrd="2" destOrd="0" presId="urn:microsoft.com/office/officeart/2005/8/layout/orgChart1"/>
    <dgm:cxn modelId="{412B538F-B3B1-48E5-853C-B6E48B3F9B14}" type="presParOf" srcId="{4AF9A465-833C-4A83-A03B-B32DC13BD39B}" destId="{F99FD45A-E9E7-4729-BB72-057CC73665A6}" srcOrd="4" destOrd="0" presId="urn:microsoft.com/office/officeart/2005/8/layout/orgChart1"/>
    <dgm:cxn modelId="{27BF4ED0-FE68-44E1-83C8-09D388959225}" type="presParOf" srcId="{4AF9A465-833C-4A83-A03B-B32DC13BD39B}" destId="{5A08397D-24F5-4E24-A6EC-6746A937EABD}" srcOrd="5" destOrd="0" presId="urn:microsoft.com/office/officeart/2005/8/layout/orgChart1"/>
    <dgm:cxn modelId="{A72530EB-37AB-40B7-BACE-C5D63B8AE323}" type="presParOf" srcId="{5A08397D-24F5-4E24-A6EC-6746A937EABD}" destId="{FD5470DC-EB44-42AE-AA7D-54B5C9DAB16F}" srcOrd="0" destOrd="0" presId="urn:microsoft.com/office/officeart/2005/8/layout/orgChart1"/>
    <dgm:cxn modelId="{7C31A53C-3665-4078-BBA3-93DCA33C0893}" type="presParOf" srcId="{FD5470DC-EB44-42AE-AA7D-54B5C9DAB16F}" destId="{11C061FF-451F-4B37-AE4A-28C08932C19C}" srcOrd="0" destOrd="0" presId="urn:microsoft.com/office/officeart/2005/8/layout/orgChart1"/>
    <dgm:cxn modelId="{0A33B2C9-2C13-43E4-8368-624236D64C64}" type="presParOf" srcId="{FD5470DC-EB44-42AE-AA7D-54B5C9DAB16F}" destId="{3E635B53-F29A-47E1-911A-A053D3DE0235}" srcOrd="1" destOrd="0" presId="urn:microsoft.com/office/officeart/2005/8/layout/orgChart1"/>
    <dgm:cxn modelId="{8EBA8780-D8C2-42BA-A5B6-46319DF904D9}" type="presParOf" srcId="{5A08397D-24F5-4E24-A6EC-6746A937EABD}" destId="{3CF6F147-C5B7-4870-8A9D-DD07407CF43D}" srcOrd="1" destOrd="0" presId="urn:microsoft.com/office/officeart/2005/8/layout/orgChart1"/>
    <dgm:cxn modelId="{FF448092-340D-4765-9A70-E17B2FEF2535}" type="presParOf" srcId="{5A08397D-24F5-4E24-A6EC-6746A937EABD}" destId="{310DBACB-E904-488B-B970-176E6ABA2060}" srcOrd="2" destOrd="0" presId="urn:microsoft.com/office/officeart/2005/8/layout/orgChart1"/>
    <dgm:cxn modelId="{88E9D597-DF2C-4899-8833-1727207863FC}" type="presParOf" srcId="{FD13A30E-7F1E-49DC-99EA-FB991B6CA5E6}" destId="{6D4AD1AF-8958-43EF-B3ED-F8D47B2F093B}" srcOrd="2" destOrd="0" presId="urn:microsoft.com/office/officeart/2005/8/layout/orgChart1"/>
    <dgm:cxn modelId="{84AFA7B9-8F37-4274-9BA4-6A5E357DE854}" type="presParOf" srcId="{80E7C075-3E8D-4DA5-A62E-75E46045B8CB}" destId="{CE77EF1A-A9AD-4AFA-9A7E-8EB5E8B9FD7A}" srcOrd="2" destOrd="0" presId="urn:microsoft.com/office/officeart/2005/8/layout/orgChart1"/>
    <dgm:cxn modelId="{BF867312-DB95-47DC-B45C-194273237EA2}" type="presParOf" srcId="{80E7C075-3E8D-4DA5-A62E-75E46045B8CB}" destId="{B87FB37D-A77D-4080-A286-9AA41CE967A0}" srcOrd="3" destOrd="0" presId="urn:microsoft.com/office/officeart/2005/8/layout/orgChart1"/>
    <dgm:cxn modelId="{F887F846-7A8E-4F91-B152-709B6990D9E2}" type="presParOf" srcId="{B87FB37D-A77D-4080-A286-9AA41CE967A0}" destId="{DB03CDDA-7DF3-4070-92DF-D56A69E9DC17}" srcOrd="0" destOrd="0" presId="urn:microsoft.com/office/officeart/2005/8/layout/orgChart1"/>
    <dgm:cxn modelId="{156AEC64-9B2E-439D-81BC-5B1FD78A5C89}" type="presParOf" srcId="{DB03CDDA-7DF3-4070-92DF-D56A69E9DC17}" destId="{2CEBF59C-A41B-4A35-9ACD-AF93C2F7F768}" srcOrd="0" destOrd="0" presId="urn:microsoft.com/office/officeart/2005/8/layout/orgChart1"/>
    <dgm:cxn modelId="{D654AD4A-A41D-4025-B28E-A94DFE99214F}" type="presParOf" srcId="{DB03CDDA-7DF3-4070-92DF-D56A69E9DC17}" destId="{D4DAF999-37B4-48DB-93A8-293FEFA497D8}" srcOrd="1" destOrd="0" presId="urn:microsoft.com/office/officeart/2005/8/layout/orgChart1"/>
    <dgm:cxn modelId="{96C2D4B0-D8BA-4F8F-883B-F4464C96AE31}" type="presParOf" srcId="{B87FB37D-A77D-4080-A286-9AA41CE967A0}" destId="{A4F04370-3567-4168-A344-690C7486E4DC}" srcOrd="1" destOrd="0" presId="urn:microsoft.com/office/officeart/2005/8/layout/orgChart1"/>
    <dgm:cxn modelId="{7B113B48-9380-4920-974A-36D52571BA01}" type="presParOf" srcId="{A4F04370-3567-4168-A344-690C7486E4DC}" destId="{557799E8-6BFB-445C-A6DE-C4DD1F4E3097}" srcOrd="0" destOrd="0" presId="urn:microsoft.com/office/officeart/2005/8/layout/orgChart1"/>
    <dgm:cxn modelId="{D3A56ECE-C38C-4B8A-ADDB-BD8131B57F87}" type="presParOf" srcId="{A4F04370-3567-4168-A344-690C7486E4DC}" destId="{2AE0432A-B1F7-4437-8293-542E28A4705C}" srcOrd="1" destOrd="0" presId="urn:microsoft.com/office/officeart/2005/8/layout/orgChart1"/>
    <dgm:cxn modelId="{CE2C217A-0A88-42DE-AD6F-155F761DE797}" type="presParOf" srcId="{2AE0432A-B1F7-4437-8293-542E28A4705C}" destId="{FFD754A2-465D-4073-948C-B50588FBF541}" srcOrd="0" destOrd="0" presId="urn:microsoft.com/office/officeart/2005/8/layout/orgChart1"/>
    <dgm:cxn modelId="{AAE7DC35-D801-41E2-8249-D8CE1181752D}" type="presParOf" srcId="{FFD754A2-465D-4073-948C-B50588FBF541}" destId="{E0456A57-54B8-4E7D-93B2-198038452DB5}" srcOrd="0" destOrd="0" presId="urn:microsoft.com/office/officeart/2005/8/layout/orgChart1"/>
    <dgm:cxn modelId="{19866B97-4CB3-476D-B006-39EC1371876F}" type="presParOf" srcId="{FFD754A2-465D-4073-948C-B50588FBF541}" destId="{C6A15FAC-7B84-4375-90B3-A39581F73BCD}" srcOrd="1" destOrd="0" presId="urn:microsoft.com/office/officeart/2005/8/layout/orgChart1"/>
    <dgm:cxn modelId="{15235F03-B705-448F-8613-198778C03E5C}" type="presParOf" srcId="{2AE0432A-B1F7-4437-8293-542E28A4705C}" destId="{B1CF8614-4989-49F3-A18B-79D34D024134}" srcOrd="1" destOrd="0" presId="urn:microsoft.com/office/officeart/2005/8/layout/orgChart1"/>
    <dgm:cxn modelId="{B3436900-2A8F-46D5-A91C-D9EA8E376C7E}" type="presParOf" srcId="{2AE0432A-B1F7-4437-8293-542E28A4705C}" destId="{37F7B15E-F05B-48BE-BADB-C4FCD907C7D5}" srcOrd="2" destOrd="0" presId="urn:microsoft.com/office/officeart/2005/8/layout/orgChart1"/>
    <dgm:cxn modelId="{93097989-CBE9-48B0-8D44-B2134784E711}" type="presParOf" srcId="{A4F04370-3567-4168-A344-690C7486E4DC}" destId="{9E4DD90A-BE07-44FC-BC19-F97D4F79F93A}" srcOrd="2" destOrd="0" presId="urn:microsoft.com/office/officeart/2005/8/layout/orgChart1"/>
    <dgm:cxn modelId="{0E09BA06-0B41-4A75-B59B-7B7425FDA0E6}" type="presParOf" srcId="{A4F04370-3567-4168-A344-690C7486E4DC}" destId="{C4ECC54C-51FC-4D71-88FF-010A59979589}" srcOrd="3" destOrd="0" presId="urn:microsoft.com/office/officeart/2005/8/layout/orgChart1"/>
    <dgm:cxn modelId="{3B3BFA36-7BC2-4670-BBEC-F49D6C3883BC}" type="presParOf" srcId="{C4ECC54C-51FC-4D71-88FF-010A59979589}" destId="{EBB4EF2D-A247-4B27-A00D-F69416F6DA9F}" srcOrd="0" destOrd="0" presId="urn:microsoft.com/office/officeart/2005/8/layout/orgChart1"/>
    <dgm:cxn modelId="{B4321EAD-35CC-479C-93F8-DF6095BE959D}" type="presParOf" srcId="{EBB4EF2D-A247-4B27-A00D-F69416F6DA9F}" destId="{D25A6C5E-E87A-46DC-BE3D-0D4132054830}" srcOrd="0" destOrd="0" presId="urn:microsoft.com/office/officeart/2005/8/layout/orgChart1"/>
    <dgm:cxn modelId="{95B9D055-A87A-4ACC-A803-CFFFEF87EDDC}" type="presParOf" srcId="{EBB4EF2D-A247-4B27-A00D-F69416F6DA9F}" destId="{EC516A4B-0C75-47CB-9347-D3DA58947FF4}" srcOrd="1" destOrd="0" presId="urn:microsoft.com/office/officeart/2005/8/layout/orgChart1"/>
    <dgm:cxn modelId="{7CF36254-2EF4-40A3-972E-1B8A8A0AC1CA}" type="presParOf" srcId="{C4ECC54C-51FC-4D71-88FF-010A59979589}" destId="{F65EA0A4-832D-4744-99CA-E11F46CF261C}" srcOrd="1" destOrd="0" presId="urn:microsoft.com/office/officeart/2005/8/layout/orgChart1"/>
    <dgm:cxn modelId="{2ADC7441-7871-4972-A9A4-BEB7590AD5E0}" type="presParOf" srcId="{C4ECC54C-51FC-4D71-88FF-010A59979589}" destId="{DA14C318-4AA0-4E99-AA75-F09535B1E16F}" srcOrd="2" destOrd="0" presId="urn:microsoft.com/office/officeart/2005/8/layout/orgChart1"/>
    <dgm:cxn modelId="{C76B99F4-E09A-4DE1-A5BA-67C31B5CC1DA}" type="presParOf" srcId="{A4F04370-3567-4168-A344-690C7486E4DC}" destId="{2C5460F4-97E8-439C-A465-DD3E8C89CFAE}" srcOrd="4" destOrd="0" presId="urn:microsoft.com/office/officeart/2005/8/layout/orgChart1"/>
    <dgm:cxn modelId="{1F670546-6AAA-45EF-BC33-13F2004DB778}" type="presParOf" srcId="{A4F04370-3567-4168-A344-690C7486E4DC}" destId="{004EB83B-FF3B-4776-888D-FAF29F497CE2}" srcOrd="5" destOrd="0" presId="urn:microsoft.com/office/officeart/2005/8/layout/orgChart1"/>
    <dgm:cxn modelId="{46162847-1EAA-4114-BD59-4132264D264C}" type="presParOf" srcId="{004EB83B-FF3B-4776-888D-FAF29F497CE2}" destId="{46D67F69-0795-4D0C-BE37-89FEDECF3671}" srcOrd="0" destOrd="0" presId="urn:microsoft.com/office/officeart/2005/8/layout/orgChart1"/>
    <dgm:cxn modelId="{9D865D3B-F09C-4FB3-BCCB-AAD459852C88}" type="presParOf" srcId="{46D67F69-0795-4D0C-BE37-89FEDECF3671}" destId="{DC63D795-1A99-4760-BD2C-BACFC6BD121D}" srcOrd="0" destOrd="0" presId="urn:microsoft.com/office/officeart/2005/8/layout/orgChart1"/>
    <dgm:cxn modelId="{4D309295-9AA4-4A77-9783-EA9B574AE2B9}" type="presParOf" srcId="{46D67F69-0795-4D0C-BE37-89FEDECF3671}" destId="{417E3969-F248-4753-9B8F-EF20CC6F35CC}" srcOrd="1" destOrd="0" presId="urn:microsoft.com/office/officeart/2005/8/layout/orgChart1"/>
    <dgm:cxn modelId="{BDC73524-69CD-4311-8468-930EE08812EB}" type="presParOf" srcId="{004EB83B-FF3B-4776-888D-FAF29F497CE2}" destId="{B1D923FB-5F4A-44AF-ACCC-B6452C8A2766}" srcOrd="1" destOrd="0" presId="urn:microsoft.com/office/officeart/2005/8/layout/orgChart1"/>
    <dgm:cxn modelId="{92CE204E-356C-4E42-B8B5-94F35067EDEB}" type="presParOf" srcId="{004EB83B-FF3B-4776-888D-FAF29F497CE2}" destId="{E3502837-B54E-4067-8813-C106AC86999C}" srcOrd="2" destOrd="0" presId="urn:microsoft.com/office/officeart/2005/8/layout/orgChart1"/>
    <dgm:cxn modelId="{CBC1E214-8EE1-44D1-BAD9-27AC3D30B527}" type="presParOf" srcId="{B87FB37D-A77D-4080-A286-9AA41CE967A0}" destId="{611E3E58-DC9A-43CD-85CF-FE25F9A9FCA7}" srcOrd="2" destOrd="0" presId="urn:microsoft.com/office/officeart/2005/8/layout/orgChart1"/>
    <dgm:cxn modelId="{00BC8125-33AE-4CAD-B0DD-8BED9D30835B}" type="presParOf" srcId="{80E7C075-3E8D-4DA5-A62E-75E46045B8CB}" destId="{7B234146-67A7-49B3-94C8-FB7F297654D8}" srcOrd="4" destOrd="0" presId="urn:microsoft.com/office/officeart/2005/8/layout/orgChart1"/>
    <dgm:cxn modelId="{5082E24D-ADC0-4712-978E-6B8DB20779BD}" type="presParOf" srcId="{80E7C075-3E8D-4DA5-A62E-75E46045B8CB}" destId="{57C7CDBC-2E2F-49E5-9DAA-21C6BF0F98D9}" srcOrd="5" destOrd="0" presId="urn:microsoft.com/office/officeart/2005/8/layout/orgChart1"/>
    <dgm:cxn modelId="{B2CFE18F-414C-411A-836F-26B7AA348CE9}" type="presParOf" srcId="{57C7CDBC-2E2F-49E5-9DAA-21C6BF0F98D9}" destId="{ECFCC6CD-73D7-4379-B3AA-B7A150BB3CB3}" srcOrd="0" destOrd="0" presId="urn:microsoft.com/office/officeart/2005/8/layout/orgChart1"/>
    <dgm:cxn modelId="{C600A279-01FB-4734-A061-B2497662736F}" type="presParOf" srcId="{ECFCC6CD-73D7-4379-B3AA-B7A150BB3CB3}" destId="{30B9F486-FCB3-4FD9-8FD2-B727B1F4F2C7}" srcOrd="0" destOrd="0" presId="urn:microsoft.com/office/officeart/2005/8/layout/orgChart1"/>
    <dgm:cxn modelId="{86C82972-C2A4-4158-A460-2E785C48745E}" type="presParOf" srcId="{ECFCC6CD-73D7-4379-B3AA-B7A150BB3CB3}" destId="{0E030AA9-0FF4-4837-8CE7-A604255C03E6}" srcOrd="1" destOrd="0" presId="urn:microsoft.com/office/officeart/2005/8/layout/orgChart1"/>
    <dgm:cxn modelId="{4B0AEAD6-FD11-4428-918B-F68462B797DD}" type="presParOf" srcId="{57C7CDBC-2E2F-49E5-9DAA-21C6BF0F98D9}" destId="{5303489C-0AA5-4565-97E7-BB6384FFA1CB}" srcOrd="1" destOrd="0" presId="urn:microsoft.com/office/officeart/2005/8/layout/orgChart1"/>
    <dgm:cxn modelId="{F56079CC-A072-4BD2-A278-8A9CC5AB2F1D}" type="presParOf" srcId="{5303489C-0AA5-4565-97E7-BB6384FFA1CB}" destId="{89D4CFAF-AE66-4C6A-A158-2C1C4C44672C}" srcOrd="0" destOrd="0" presId="urn:microsoft.com/office/officeart/2005/8/layout/orgChart1"/>
    <dgm:cxn modelId="{23DE6F92-5B50-4E45-A849-0CB6C21022AF}" type="presParOf" srcId="{5303489C-0AA5-4565-97E7-BB6384FFA1CB}" destId="{5011B942-7389-43B9-9D21-D58AD646E073}" srcOrd="1" destOrd="0" presId="urn:microsoft.com/office/officeart/2005/8/layout/orgChart1"/>
    <dgm:cxn modelId="{8659CED3-2D93-4EB1-AC75-E8815E03A2D4}" type="presParOf" srcId="{5011B942-7389-43B9-9D21-D58AD646E073}" destId="{B756941F-FCC8-4FB2-9479-AEAC1C500126}" srcOrd="0" destOrd="0" presId="urn:microsoft.com/office/officeart/2005/8/layout/orgChart1"/>
    <dgm:cxn modelId="{F58D30E5-58EA-467D-92D8-44E52831FAF2}" type="presParOf" srcId="{B756941F-FCC8-4FB2-9479-AEAC1C500126}" destId="{90C0202E-ABC9-4EDC-BD00-9D1BF05FFDD2}" srcOrd="0" destOrd="0" presId="urn:microsoft.com/office/officeart/2005/8/layout/orgChart1"/>
    <dgm:cxn modelId="{C9C947E1-401C-4E1F-94D9-A925AE57EB95}" type="presParOf" srcId="{B756941F-FCC8-4FB2-9479-AEAC1C500126}" destId="{F9989FE0-D90D-4637-925A-E73DC83C2F54}" srcOrd="1" destOrd="0" presId="urn:microsoft.com/office/officeart/2005/8/layout/orgChart1"/>
    <dgm:cxn modelId="{155235B7-0B99-4088-B1B0-8ECAC70E9A0B}" type="presParOf" srcId="{5011B942-7389-43B9-9D21-D58AD646E073}" destId="{531B87AD-DD64-4775-8EB0-A04FFFBCD190}" srcOrd="1" destOrd="0" presId="urn:microsoft.com/office/officeart/2005/8/layout/orgChart1"/>
    <dgm:cxn modelId="{2FA1BAD3-F221-4244-8FB6-C2EA1302A2C4}" type="presParOf" srcId="{5011B942-7389-43B9-9D21-D58AD646E073}" destId="{B75297BC-4877-4785-BF40-FF844856DAEC}" srcOrd="2" destOrd="0" presId="urn:microsoft.com/office/officeart/2005/8/layout/orgChart1"/>
    <dgm:cxn modelId="{821D3BBD-32A1-4D76-8D86-91CF320B9CB1}" type="presParOf" srcId="{5303489C-0AA5-4565-97E7-BB6384FFA1CB}" destId="{DE4C46CB-5CA5-4271-B82D-1776A876A446}" srcOrd="2" destOrd="0" presId="urn:microsoft.com/office/officeart/2005/8/layout/orgChart1"/>
    <dgm:cxn modelId="{F22174AA-DFE7-4D3C-BD2A-F8DD64AFDE12}" type="presParOf" srcId="{5303489C-0AA5-4565-97E7-BB6384FFA1CB}" destId="{2E3432F8-69FA-4C66-BD73-C9C86EE788A4}" srcOrd="3" destOrd="0" presId="urn:microsoft.com/office/officeart/2005/8/layout/orgChart1"/>
    <dgm:cxn modelId="{B70619FA-EFFC-4E94-9604-ABAE968D2B09}" type="presParOf" srcId="{2E3432F8-69FA-4C66-BD73-C9C86EE788A4}" destId="{85EBC50F-301A-45AE-979F-F23A4155D5A5}" srcOrd="0" destOrd="0" presId="urn:microsoft.com/office/officeart/2005/8/layout/orgChart1"/>
    <dgm:cxn modelId="{70D5FAFB-733A-4FB8-BA91-1341E28901D2}" type="presParOf" srcId="{85EBC50F-301A-45AE-979F-F23A4155D5A5}" destId="{B7701526-FC8B-48C6-A59C-7BAA981A9226}" srcOrd="0" destOrd="0" presId="urn:microsoft.com/office/officeart/2005/8/layout/orgChart1"/>
    <dgm:cxn modelId="{D9EEC954-8F59-4438-A3F4-2B3D512D239A}" type="presParOf" srcId="{85EBC50F-301A-45AE-979F-F23A4155D5A5}" destId="{CCF37658-8564-4230-887C-86539C49C4C7}" srcOrd="1" destOrd="0" presId="urn:microsoft.com/office/officeart/2005/8/layout/orgChart1"/>
    <dgm:cxn modelId="{07EBD9FF-F3A9-4F0E-92A0-525FE4624E51}" type="presParOf" srcId="{2E3432F8-69FA-4C66-BD73-C9C86EE788A4}" destId="{D941B09B-CBA4-4FB1-B030-4EE8748C69FF}" srcOrd="1" destOrd="0" presId="urn:microsoft.com/office/officeart/2005/8/layout/orgChart1"/>
    <dgm:cxn modelId="{6CA71D3C-8E90-42E1-9275-1DD1C883AA23}" type="presParOf" srcId="{2E3432F8-69FA-4C66-BD73-C9C86EE788A4}" destId="{61B70333-964C-4EA7-95B7-8E730B0CCA58}" srcOrd="2" destOrd="0" presId="urn:microsoft.com/office/officeart/2005/8/layout/orgChart1"/>
    <dgm:cxn modelId="{DB010A8F-5BE7-4A19-A735-942F50260788}" type="presParOf" srcId="{5303489C-0AA5-4565-97E7-BB6384FFA1CB}" destId="{09A5F17D-BCD6-4D81-A3F4-AF4F693C7F2A}" srcOrd="4" destOrd="0" presId="urn:microsoft.com/office/officeart/2005/8/layout/orgChart1"/>
    <dgm:cxn modelId="{7DE095B0-1CBF-4BA0-A48F-1674A71709E9}" type="presParOf" srcId="{5303489C-0AA5-4565-97E7-BB6384FFA1CB}" destId="{1E1855FD-2C66-4576-AA21-5965B9D7B81C}" srcOrd="5" destOrd="0" presId="urn:microsoft.com/office/officeart/2005/8/layout/orgChart1"/>
    <dgm:cxn modelId="{AC9CF822-DE6B-4EE6-AE88-C4B8C01F3CDB}" type="presParOf" srcId="{1E1855FD-2C66-4576-AA21-5965B9D7B81C}" destId="{195ACB15-132D-4D26-85C1-112E9E13A30A}" srcOrd="0" destOrd="0" presId="urn:microsoft.com/office/officeart/2005/8/layout/orgChart1"/>
    <dgm:cxn modelId="{BBB3ACF8-586B-4D56-B1AA-63CFDCA13E91}" type="presParOf" srcId="{195ACB15-132D-4D26-85C1-112E9E13A30A}" destId="{04CBC22D-A8D8-4BA0-ADDE-3E726BEAA14C}" srcOrd="0" destOrd="0" presId="urn:microsoft.com/office/officeart/2005/8/layout/orgChart1"/>
    <dgm:cxn modelId="{96DA0B1C-3065-4CF1-8F8A-478ACB08F9F2}" type="presParOf" srcId="{195ACB15-132D-4D26-85C1-112E9E13A30A}" destId="{C1D19CA1-05A5-4889-AC34-94150C21E57C}" srcOrd="1" destOrd="0" presId="urn:microsoft.com/office/officeart/2005/8/layout/orgChart1"/>
    <dgm:cxn modelId="{2F4FFBB3-F03F-4B07-A283-16E860D677BB}" type="presParOf" srcId="{1E1855FD-2C66-4576-AA21-5965B9D7B81C}" destId="{48810536-BED0-4B15-8E00-F042136B95FB}" srcOrd="1" destOrd="0" presId="urn:microsoft.com/office/officeart/2005/8/layout/orgChart1"/>
    <dgm:cxn modelId="{8F2A58C3-9B22-416D-8E1B-62A4C23EE5A9}" type="presParOf" srcId="{1E1855FD-2C66-4576-AA21-5965B9D7B81C}" destId="{A6F01F29-68F7-40D6-88C2-A9D8713C1989}" srcOrd="2" destOrd="0" presId="urn:microsoft.com/office/officeart/2005/8/layout/orgChart1"/>
    <dgm:cxn modelId="{7A875C9B-9336-446D-80C0-4C39A06308A7}" type="presParOf" srcId="{57C7CDBC-2E2F-49E5-9DAA-21C6BF0F98D9}" destId="{A21D4881-B221-4EAB-995B-FBDC29B88BD3}" srcOrd="2" destOrd="0" presId="urn:microsoft.com/office/officeart/2005/8/layout/orgChart1"/>
    <dgm:cxn modelId="{8F49A829-7DF9-41F7-91F6-8170B99944C5}" type="presParOf" srcId="{B3E06B06-9723-4AF8-A4F9-AC392AC5D94D}" destId="{A6D80F77-DE2E-4886-B98A-C742468AA28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7EF1A-A9AD-4AFA-9A7E-8EB5E8B9FD7A}">
      <dsp:nvSpPr>
        <dsp:cNvPr id="0" name=""/>
        <dsp:cNvSpPr/>
      </dsp:nvSpPr>
      <dsp:spPr>
        <a:xfrm>
          <a:off x="1602058" y="1017171"/>
          <a:ext cx="876722" cy="304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58"/>
              </a:lnTo>
              <a:lnTo>
                <a:pt x="876722" y="152158"/>
              </a:lnTo>
              <a:lnTo>
                <a:pt x="876722" y="3043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D5E36-50CD-4701-B10C-99253848A5A1}">
      <dsp:nvSpPr>
        <dsp:cNvPr id="0" name=""/>
        <dsp:cNvSpPr/>
      </dsp:nvSpPr>
      <dsp:spPr>
        <a:xfrm>
          <a:off x="725336" y="1017171"/>
          <a:ext cx="876722" cy="304316"/>
        </a:xfrm>
        <a:custGeom>
          <a:avLst/>
          <a:gdLst/>
          <a:ahLst/>
          <a:cxnLst/>
          <a:rect l="0" t="0" r="0" b="0"/>
          <a:pathLst>
            <a:path>
              <a:moveTo>
                <a:pt x="876722" y="0"/>
              </a:moveTo>
              <a:lnTo>
                <a:pt x="876722" y="152158"/>
              </a:lnTo>
              <a:lnTo>
                <a:pt x="0" y="152158"/>
              </a:lnTo>
              <a:lnTo>
                <a:pt x="0" y="3043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CF34C3-C820-4460-82DC-D68643DE4BAF}">
      <dsp:nvSpPr>
        <dsp:cNvPr id="0" name=""/>
        <dsp:cNvSpPr/>
      </dsp:nvSpPr>
      <dsp:spPr>
        <a:xfrm>
          <a:off x="877494" y="292607"/>
          <a:ext cx="1449127" cy="724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Object</a:t>
          </a:r>
          <a:endParaRPr lang="en-US" sz="2600" kern="1200" dirty="0"/>
        </a:p>
      </dsp:txBody>
      <dsp:txXfrm>
        <a:off x="877494" y="292607"/>
        <a:ext cx="1449127" cy="724563"/>
      </dsp:txXfrm>
    </dsp:sp>
    <dsp:sp modelId="{55EA500F-271B-42F3-9ACA-B11CF11B1CFE}">
      <dsp:nvSpPr>
        <dsp:cNvPr id="0" name=""/>
        <dsp:cNvSpPr/>
      </dsp:nvSpPr>
      <dsp:spPr>
        <a:xfrm>
          <a:off x="772" y="1321487"/>
          <a:ext cx="1449127" cy="724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Data</a:t>
          </a:r>
          <a:endParaRPr lang="en-US" sz="2600" kern="1200" dirty="0"/>
        </a:p>
      </dsp:txBody>
      <dsp:txXfrm>
        <a:off x="772" y="1321487"/>
        <a:ext cx="1449127" cy="724563"/>
      </dsp:txXfrm>
    </dsp:sp>
    <dsp:sp modelId="{2CEBF59C-A41B-4A35-9ACD-AF93C2F7F768}">
      <dsp:nvSpPr>
        <dsp:cNvPr id="0" name=""/>
        <dsp:cNvSpPr/>
      </dsp:nvSpPr>
      <dsp:spPr>
        <a:xfrm>
          <a:off x="1754216" y="1321487"/>
          <a:ext cx="1449127" cy="724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Methods</a:t>
          </a:r>
          <a:endParaRPr lang="en-US" sz="2600" kern="1200" dirty="0"/>
        </a:p>
      </dsp:txBody>
      <dsp:txXfrm>
        <a:off x="1754216" y="1321487"/>
        <a:ext cx="1449127" cy="7245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5F17D-BCD6-4D81-A3F4-AF4F693C7F2A}">
      <dsp:nvSpPr>
        <dsp:cNvPr id="0" name=""/>
        <dsp:cNvSpPr/>
      </dsp:nvSpPr>
      <dsp:spPr>
        <a:xfrm>
          <a:off x="2683704" y="1223167"/>
          <a:ext cx="151530" cy="1899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9180"/>
              </a:lnTo>
              <a:lnTo>
                <a:pt x="151530" y="189918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4C46CB-5CA5-4271-B82D-1776A876A446}">
      <dsp:nvSpPr>
        <dsp:cNvPr id="0" name=""/>
        <dsp:cNvSpPr/>
      </dsp:nvSpPr>
      <dsp:spPr>
        <a:xfrm>
          <a:off x="2683704" y="1223167"/>
          <a:ext cx="151530" cy="1181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1937"/>
              </a:lnTo>
              <a:lnTo>
                <a:pt x="151530" y="11819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D4CFAF-AE66-4C6A-A158-2C1C4C44672C}">
      <dsp:nvSpPr>
        <dsp:cNvPr id="0" name=""/>
        <dsp:cNvSpPr/>
      </dsp:nvSpPr>
      <dsp:spPr>
        <a:xfrm>
          <a:off x="2683704" y="1223167"/>
          <a:ext cx="151530" cy="464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4693"/>
              </a:lnTo>
              <a:lnTo>
                <a:pt x="151530" y="46469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234146-67A7-49B3-94C8-FB7F297654D8}">
      <dsp:nvSpPr>
        <dsp:cNvPr id="0" name=""/>
        <dsp:cNvSpPr/>
      </dsp:nvSpPr>
      <dsp:spPr>
        <a:xfrm>
          <a:off x="1865440" y="505923"/>
          <a:ext cx="1222345" cy="212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071"/>
              </a:lnTo>
              <a:lnTo>
                <a:pt x="1222345" y="106071"/>
              </a:lnTo>
              <a:lnTo>
                <a:pt x="1222345" y="21214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5460F4-97E8-439C-A465-DD3E8C89CFAE}">
      <dsp:nvSpPr>
        <dsp:cNvPr id="0" name=""/>
        <dsp:cNvSpPr/>
      </dsp:nvSpPr>
      <dsp:spPr>
        <a:xfrm>
          <a:off x="1461359" y="1223167"/>
          <a:ext cx="151530" cy="1899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9180"/>
              </a:lnTo>
              <a:lnTo>
                <a:pt x="151530" y="189918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4DD90A-BE07-44FC-BC19-F97D4F79F93A}">
      <dsp:nvSpPr>
        <dsp:cNvPr id="0" name=""/>
        <dsp:cNvSpPr/>
      </dsp:nvSpPr>
      <dsp:spPr>
        <a:xfrm>
          <a:off x="1461359" y="1223167"/>
          <a:ext cx="151530" cy="1181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1937"/>
              </a:lnTo>
              <a:lnTo>
                <a:pt x="151530" y="11819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799E8-6BFB-445C-A6DE-C4DD1F4E3097}">
      <dsp:nvSpPr>
        <dsp:cNvPr id="0" name=""/>
        <dsp:cNvSpPr/>
      </dsp:nvSpPr>
      <dsp:spPr>
        <a:xfrm>
          <a:off x="1461359" y="1223167"/>
          <a:ext cx="151530" cy="464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4693"/>
              </a:lnTo>
              <a:lnTo>
                <a:pt x="151530" y="46469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77EF1A-A9AD-4AFA-9A7E-8EB5E8B9FD7A}">
      <dsp:nvSpPr>
        <dsp:cNvPr id="0" name=""/>
        <dsp:cNvSpPr/>
      </dsp:nvSpPr>
      <dsp:spPr>
        <a:xfrm>
          <a:off x="1819720" y="505923"/>
          <a:ext cx="91440" cy="2121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214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9FD45A-E9E7-4729-BB72-057CC73665A6}">
      <dsp:nvSpPr>
        <dsp:cNvPr id="0" name=""/>
        <dsp:cNvSpPr/>
      </dsp:nvSpPr>
      <dsp:spPr>
        <a:xfrm>
          <a:off x="239014" y="1223167"/>
          <a:ext cx="151530" cy="1899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9180"/>
              </a:lnTo>
              <a:lnTo>
                <a:pt x="151530" y="189918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3C9FB8-C956-42DA-9F54-1D2221C59FF6}">
      <dsp:nvSpPr>
        <dsp:cNvPr id="0" name=""/>
        <dsp:cNvSpPr/>
      </dsp:nvSpPr>
      <dsp:spPr>
        <a:xfrm>
          <a:off x="239014" y="1223167"/>
          <a:ext cx="151530" cy="1181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1937"/>
              </a:lnTo>
              <a:lnTo>
                <a:pt x="151530" y="11819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123B98-D11B-4081-80A5-A870FF2D482D}">
      <dsp:nvSpPr>
        <dsp:cNvPr id="0" name=""/>
        <dsp:cNvSpPr/>
      </dsp:nvSpPr>
      <dsp:spPr>
        <a:xfrm>
          <a:off x="239014" y="1223167"/>
          <a:ext cx="151530" cy="464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4693"/>
              </a:lnTo>
              <a:lnTo>
                <a:pt x="151530" y="46469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D5E36-50CD-4701-B10C-99253848A5A1}">
      <dsp:nvSpPr>
        <dsp:cNvPr id="0" name=""/>
        <dsp:cNvSpPr/>
      </dsp:nvSpPr>
      <dsp:spPr>
        <a:xfrm>
          <a:off x="643095" y="505923"/>
          <a:ext cx="1222345" cy="212142"/>
        </a:xfrm>
        <a:custGeom>
          <a:avLst/>
          <a:gdLst/>
          <a:ahLst/>
          <a:cxnLst/>
          <a:rect l="0" t="0" r="0" b="0"/>
          <a:pathLst>
            <a:path>
              <a:moveTo>
                <a:pt x="1222345" y="0"/>
              </a:moveTo>
              <a:lnTo>
                <a:pt x="1222345" y="106071"/>
              </a:lnTo>
              <a:lnTo>
                <a:pt x="0" y="106071"/>
              </a:lnTo>
              <a:lnTo>
                <a:pt x="0" y="21214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CF34C3-C820-4460-82DC-D68643DE4BAF}">
      <dsp:nvSpPr>
        <dsp:cNvPr id="0" name=""/>
        <dsp:cNvSpPr/>
      </dsp:nvSpPr>
      <dsp:spPr>
        <a:xfrm>
          <a:off x="1360339" y="822"/>
          <a:ext cx="1010202" cy="5051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Class: Person</a:t>
          </a:r>
          <a:endParaRPr lang="en-US" sz="1400" kern="1200" dirty="0"/>
        </a:p>
      </dsp:txBody>
      <dsp:txXfrm>
        <a:off x="1360339" y="822"/>
        <a:ext cx="1010202" cy="505101"/>
      </dsp:txXfrm>
    </dsp:sp>
    <dsp:sp modelId="{55EA500F-271B-42F3-9ACA-B11CF11B1CFE}">
      <dsp:nvSpPr>
        <dsp:cNvPr id="0" name=""/>
        <dsp:cNvSpPr/>
      </dsp:nvSpPr>
      <dsp:spPr>
        <a:xfrm>
          <a:off x="137994" y="718066"/>
          <a:ext cx="1010202" cy="5051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Object: John</a:t>
          </a:r>
          <a:endParaRPr lang="en-US" sz="1400" kern="1200" dirty="0"/>
        </a:p>
      </dsp:txBody>
      <dsp:txXfrm>
        <a:off x="137994" y="718066"/>
        <a:ext cx="1010202" cy="505101"/>
      </dsp:txXfrm>
    </dsp:sp>
    <dsp:sp modelId="{5E2B5472-437D-4A49-B763-8736E748221C}">
      <dsp:nvSpPr>
        <dsp:cNvPr id="0" name=""/>
        <dsp:cNvSpPr/>
      </dsp:nvSpPr>
      <dsp:spPr>
        <a:xfrm>
          <a:off x="390544" y="1435310"/>
          <a:ext cx="1010202" cy="5051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Data: Brown Hair</a:t>
          </a:r>
          <a:endParaRPr lang="en-US" sz="1400" kern="1200" dirty="0"/>
        </a:p>
      </dsp:txBody>
      <dsp:txXfrm>
        <a:off x="390544" y="1435310"/>
        <a:ext cx="1010202" cy="505101"/>
      </dsp:txXfrm>
    </dsp:sp>
    <dsp:sp modelId="{8A8F159D-9DB1-4073-AB08-119A616E9CFF}">
      <dsp:nvSpPr>
        <dsp:cNvPr id="0" name=""/>
        <dsp:cNvSpPr/>
      </dsp:nvSpPr>
      <dsp:spPr>
        <a:xfrm>
          <a:off x="390544" y="2152554"/>
          <a:ext cx="1010202" cy="5051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Data: Blue Eyes</a:t>
          </a:r>
          <a:endParaRPr lang="en-US" sz="1400" kern="1200" dirty="0"/>
        </a:p>
      </dsp:txBody>
      <dsp:txXfrm>
        <a:off x="390544" y="2152554"/>
        <a:ext cx="1010202" cy="505101"/>
      </dsp:txXfrm>
    </dsp:sp>
    <dsp:sp modelId="{11C061FF-451F-4B37-AE4A-28C08932C19C}">
      <dsp:nvSpPr>
        <dsp:cNvPr id="0" name=""/>
        <dsp:cNvSpPr/>
      </dsp:nvSpPr>
      <dsp:spPr>
        <a:xfrm>
          <a:off x="390544" y="2869798"/>
          <a:ext cx="1010202" cy="5051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Data: 95kg</a:t>
          </a:r>
          <a:endParaRPr lang="en-US" sz="1400" kern="1200" dirty="0"/>
        </a:p>
      </dsp:txBody>
      <dsp:txXfrm>
        <a:off x="390544" y="2869798"/>
        <a:ext cx="1010202" cy="505101"/>
      </dsp:txXfrm>
    </dsp:sp>
    <dsp:sp modelId="{2CEBF59C-A41B-4A35-9ACD-AF93C2F7F768}">
      <dsp:nvSpPr>
        <dsp:cNvPr id="0" name=""/>
        <dsp:cNvSpPr/>
      </dsp:nvSpPr>
      <dsp:spPr>
        <a:xfrm>
          <a:off x="1360339" y="718066"/>
          <a:ext cx="1010202" cy="5051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Object: Alison</a:t>
          </a:r>
          <a:endParaRPr lang="en-US" sz="1400" kern="1200" dirty="0"/>
        </a:p>
      </dsp:txBody>
      <dsp:txXfrm>
        <a:off x="1360339" y="718066"/>
        <a:ext cx="1010202" cy="505101"/>
      </dsp:txXfrm>
    </dsp:sp>
    <dsp:sp modelId="{E0456A57-54B8-4E7D-93B2-198038452DB5}">
      <dsp:nvSpPr>
        <dsp:cNvPr id="0" name=""/>
        <dsp:cNvSpPr/>
      </dsp:nvSpPr>
      <dsp:spPr>
        <a:xfrm>
          <a:off x="1612890" y="1435310"/>
          <a:ext cx="1010202" cy="5051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Data: Blonde Hair</a:t>
          </a:r>
          <a:endParaRPr lang="en-US" sz="1400" kern="1200" dirty="0"/>
        </a:p>
      </dsp:txBody>
      <dsp:txXfrm>
        <a:off x="1612890" y="1435310"/>
        <a:ext cx="1010202" cy="505101"/>
      </dsp:txXfrm>
    </dsp:sp>
    <dsp:sp modelId="{D25A6C5E-E87A-46DC-BE3D-0D4132054830}">
      <dsp:nvSpPr>
        <dsp:cNvPr id="0" name=""/>
        <dsp:cNvSpPr/>
      </dsp:nvSpPr>
      <dsp:spPr>
        <a:xfrm>
          <a:off x="1612890" y="2152554"/>
          <a:ext cx="1010202" cy="5051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Data: Blue Eyes</a:t>
          </a:r>
          <a:endParaRPr lang="en-US" sz="1400" kern="1200" dirty="0"/>
        </a:p>
      </dsp:txBody>
      <dsp:txXfrm>
        <a:off x="1612890" y="2152554"/>
        <a:ext cx="1010202" cy="505101"/>
      </dsp:txXfrm>
    </dsp:sp>
    <dsp:sp modelId="{DC63D795-1A99-4760-BD2C-BACFC6BD121D}">
      <dsp:nvSpPr>
        <dsp:cNvPr id="0" name=""/>
        <dsp:cNvSpPr/>
      </dsp:nvSpPr>
      <dsp:spPr>
        <a:xfrm>
          <a:off x="1612890" y="2869798"/>
          <a:ext cx="1010202" cy="5051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Data: 70kg</a:t>
          </a:r>
          <a:endParaRPr lang="en-US" sz="1400" kern="1200" dirty="0"/>
        </a:p>
      </dsp:txBody>
      <dsp:txXfrm>
        <a:off x="1612890" y="2869798"/>
        <a:ext cx="1010202" cy="505101"/>
      </dsp:txXfrm>
    </dsp:sp>
    <dsp:sp modelId="{30B9F486-FCB3-4FD9-8FD2-B727B1F4F2C7}">
      <dsp:nvSpPr>
        <dsp:cNvPr id="0" name=""/>
        <dsp:cNvSpPr/>
      </dsp:nvSpPr>
      <dsp:spPr>
        <a:xfrm>
          <a:off x="2582684" y="718066"/>
          <a:ext cx="1010202" cy="5051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Object: Simon</a:t>
          </a:r>
          <a:endParaRPr lang="en-US" sz="1400" kern="1200" dirty="0"/>
        </a:p>
      </dsp:txBody>
      <dsp:txXfrm>
        <a:off x="2582684" y="718066"/>
        <a:ext cx="1010202" cy="505101"/>
      </dsp:txXfrm>
    </dsp:sp>
    <dsp:sp modelId="{90C0202E-ABC9-4EDC-BD00-9D1BF05FFDD2}">
      <dsp:nvSpPr>
        <dsp:cNvPr id="0" name=""/>
        <dsp:cNvSpPr/>
      </dsp:nvSpPr>
      <dsp:spPr>
        <a:xfrm>
          <a:off x="2835235" y="1435310"/>
          <a:ext cx="1010202" cy="5051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Data: Black  Hair</a:t>
          </a:r>
          <a:endParaRPr lang="en-US" sz="1400" kern="1200" dirty="0"/>
        </a:p>
      </dsp:txBody>
      <dsp:txXfrm>
        <a:off x="2835235" y="1435310"/>
        <a:ext cx="1010202" cy="505101"/>
      </dsp:txXfrm>
    </dsp:sp>
    <dsp:sp modelId="{B7701526-FC8B-48C6-A59C-7BAA981A9226}">
      <dsp:nvSpPr>
        <dsp:cNvPr id="0" name=""/>
        <dsp:cNvSpPr/>
      </dsp:nvSpPr>
      <dsp:spPr>
        <a:xfrm>
          <a:off x="2835235" y="2152554"/>
          <a:ext cx="1010202" cy="5051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Data: Grey Eyes</a:t>
          </a:r>
          <a:endParaRPr lang="en-US" sz="1400" kern="1200" dirty="0"/>
        </a:p>
      </dsp:txBody>
      <dsp:txXfrm>
        <a:off x="2835235" y="2152554"/>
        <a:ext cx="1010202" cy="505101"/>
      </dsp:txXfrm>
    </dsp:sp>
    <dsp:sp modelId="{04CBC22D-A8D8-4BA0-ADDE-3E726BEAA14C}">
      <dsp:nvSpPr>
        <dsp:cNvPr id="0" name=""/>
        <dsp:cNvSpPr/>
      </dsp:nvSpPr>
      <dsp:spPr>
        <a:xfrm>
          <a:off x="2835235" y="2869798"/>
          <a:ext cx="1010202" cy="5051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Data: 86kg</a:t>
          </a:r>
          <a:endParaRPr lang="en-US" sz="1400" kern="1200" dirty="0"/>
        </a:p>
      </dsp:txBody>
      <dsp:txXfrm>
        <a:off x="2835235" y="2869798"/>
        <a:ext cx="1010202" cy="505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28C6-CD7E-864F-A1BD-41DE55A3B2F9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29185-21BA-0249-9AAB-A74FF9237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8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April 26, 2021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April 26,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5.wdp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A Level Computing </a:t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C00000"/>
                </a:solidFill>
              </a:rPr>
              <a:t>Unit 1 – Programming Paradigms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 : OOP – Object Oriented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9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Starter Task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846" y="2323652"/>
            <a:ext cx="5244187" cy="3508977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GB" b="1" dirty="0"/>
              <a:t>An Introduction to objects</a:t>
            </a:r>
          </a:p>
          <a:p>
            <a:r>
              <a:rPr lang="en-GB" dirty="0" smtClean="0"/>
              <a:t>Can </a:t>
            </a:r>
            <a:r>
              <a:rPr lang="en-GB" dirty="0"/>
              <a:t>you name some properties of the </a:t>
            </a:r>
            <a:r>
              <a:rPr lang="en-GB" dirty="0" smtClean="0"/>
              <a:t>Ball?</a:t>
            </a:r>
            <a:endParaRPr lang="en-GB" dirty="0"/>
          </a:p>
          <a:p>
            <a:r>
              <a:rPr lang="en-GB" dirty="0" smtClean="0"/>
              <a:t>What </a:t>
            </a:r>
            <a:r>
              <a:rPr lang="en-GB" dirty="0"/>
              <a:t>can you do to or with the ball?</a:t>
            </a:r>
          </a:p>
          <a:p>
            <a:r>
              <a:rPr lang="en-GB" dirty="0" smtClean="0"/>
              <a:t>Are </a:t>
            </a:r>
            <a:r>
              <a:rPr lang="en-GB" dirty="0"/>
              <a:t>there other types of ball?</a:t>
            </a:r>
          </a:p>
          <a:p>
            <a:r>
              <a:rPr lang="en-GB" dirty="0" smtClean="0"/>
              <a:t>What </a:t>
            </a:r>
            <a:r>
              <a:rPr lang="en-GB" dirty="0"/>
              <a:t>do they have in common </a:t>
            </a:r>
            <a:r>
              <a:rPr lang="en-GB" dirty="0" smtClean="0"/>
              <a:t>and in </a:t>
            </a:r>
            <a:r>
              <a:rPr lang="en-GB" dirty="0"/>
              <a:t>what ways do they differ?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714">
                        <a14:foregroundMark x1="32571" y1="14286" x2="32571" y2="14286"/>
                        <a14:foregroundMark x1="49714" y1="28857" x2="49714" y2="28857"/>
                        <a14:foregroundMark x1="81429" y1="32000" x2="81429" y2="32000"/>
                        <a14:foregroundMark x1="91143" y1="57143" x2="91143" y2="57143"/>
                        <a14:foregroundMark x1="72286" y1="79143" x2="72286" y2="79143"/>
                        <a14:foregroundMark x1="52857" y1="72000" x2="52857" y2="72000"/>
                        <a14:foregroundMark x1="36000" y1="56571" x2="36000" y2="56571"/>
                        <a14:foregroundMark x1="31143" y1="68857" x2="31143" y2="68857"/>
                        <a14:foregroundMark x1="44571" y1="60857" x2="44571" y2="60857"/>
                        <a14:foregroundMark x1="50286" y1="45714" x2="50286" y2="45714"/>
                        <a14:foregroundMark x1="47714" y1="38571" x2="47714" y2="38571"/>
                        <a14:foregroundMark x1="59143" y1="33429" x2="59143" y2="33429"/>
                        <a14:foregroundMark x1="62286" y1="27429" x2="62286" y2="27429"/>
                        <a14:foregroundMark x1="39429" y1="14000" x2="39429" y2="14000"/>
                        <a14:foregroundMark x1="34286" y1="8857" x2="34286" y2="8857"/>
                        <a14:foregroundMark x1="24571" y1="16571" x2="24571" y2="16571"/>
                        <a14:foregroundMark x1="12000" y1="30286" x2="12000" y2="30286"/>
                        <a14:foregroundMark x1="7429" y1="36571" x2="7429" y2="36571"/>
                        <a14:foregroundMark x1="12571" y1="58000" x2="12571" y2="58000"/>
                        <a14:foregroundMark x1="17429" y1="74286" x2="17429" y2="74286"/>
                        <a14:foregroundMark x1="12000" y1="68571" x2="12000" y2="68571"/>
                        <a14:foregroundMark x1="19429" y1="62857" x2="19429" y2="62857"/>
                        <a14:foregroundMark x1="6000" y1="58286" x2="6000" y2="58286"/>
                        <a14:foregroundMark x1="64000" y1="34571" x2="64000" y2="34571"/>
                        <a14:foregroundMark x1="54571" y1="26286" x2="54571" y2="26286"/>
                        <a14:foregroundMark x1="50571" y1="21143" x2="50571" y2="21143"/>
                        <a14:foregroundMark x1="42286" y1="23143" x2="42286" y2="23143"/>
                        <a14:foregroundMark x1="39143" y1="26000" x2="39143" y2="26000"/>
                        <a14:foregroundMark x1="40286" y1="33143" x2="40286" y2="33143"/>
                        <a14:foregroundMark x1="54857" y1="40286" x2="54857" y2="40286"/>
                        <a14:foregroundMark x1="77429" y1="30286" x2="77429" y2="30286"/>
                        <a14:foregroundMark x1="77429" y1="25429" x2="77429" y2="25429"/>
                        <a14:foregroundMark x1="79143" y1="21429" x2="79143" y2="21429"/>
                        <a14:foregroundMark x1="84000" y1="20857" x2="84000" y2="20857"/>
                        <a14:foregroundMark x1="89429" y1="26857" x2="89429" y2="26857"/>
                        <a14:foregroundMark x1="90286" y1="32857" x2="90286" y2="32857"/>
                        <a14:foregroundMark x1="79714" y1="12857" x2="79714" y2="12857"/>
                        <a14:foregroundMark x1="93714" y1="53429" x2="93714" y2="53429"/>
                        <a14:foregroundMark x1="93429" y1="60000" x2="93429" y2="60000"/>
                        <a14:foregroundMark x1="89429" y1="66000" x2="89429" y2="66000"/>
                        <a14:foregroundMark x1="74571" y1="44857" x2="74571" y2="44857"/>
                        <a14:foregroundMark x1="77143" y1="78857" x2="77143" y2="78857"/>
                        <a14:foregroundMark x1="71714" y1="85429" x2="70857" y2="85714"/>
                        <a14:foregroundMark x1="64286" y1="85143" x2="64286" y2="85143"/>
                        <a14:foregroundMark x1="53429" y1="72571" x2="53429" y2="72571"/>
                        <a14:foregroundMark x1="52571" y1="64857" x2="52571" y2="64857"/>
                        <a14:foregroundMark x1="50286" y1="59714" x2="50286" y2="59714"/>
                        <a14:foregroundMark x1="45143" y1="53714" x2="45143" y2="53714"/>
                        <a14:foregroundMark x1="40000" y1="62571" x2="40000" y2="62571"/>
                        <a14:foregroundMark x1="41143" y1="70857" x2="41143" y2="70857"/>
                        <a14:foregroundMark x1="35714" y1="72857" x2="35714" y2="72857"/>
                        <a14:foregroundMark x1="45714" y1="77714" x2="45714" y2="77714"/>
                        <a14:foregroundMark x1="61143" y1="88857" x2="61143" y2="88857"/>
                        <a14:foregroundMark x1="55143" y1="88000" x2="55143" y2="88000"/>
                        <a14:foregroundMark x1="58000" y1="82857" x2="58000" y2="82857"/>
                        <a14:foregroundMark x1="52286" y1="97429" x2="52286" y2="974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38519" y="1762125"/>
            <a:ext cx="3333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0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2323652"/>
            <a:ext cx="4328608" cy="3508977"/>
          </a:xfrm>
        </p:spPr>
        <p:txBody>
          <a:bodyPr/>
          <a:lstStyle/>
          <a:p>
            <a:r>
              <a:rPr lang="en-GB" dirty="0" smtClean="0"/>
              <a:t>Objects </a:t>
            </a:r>
            <a:r>
              <a:rPr lang="en-GB" dirty="0"/>
              <a:t>in the real world have</a:t>
            </a:r>
          </a:p>
          <a:p>
            <a:pPr lvl="1"/>
            <a:r>
              <a:rPr lang="en-GB" dirty="0" smtClean="0"/>
              <a:t>An </a:t>
            </a:r>
            <a:r>
              <a:rPr lang="en-GB" dirty="0"/>
              <a:t>identity (a distinct individual)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state (properties)</a:t>
            </a:r>
          </a:p>
          <a:p>
            <a:pPr lvl="1"/>
            <a:r>
              <a:rPr lang="en-GB" dirty="0" smtClean="0"/>
              <a:t>Behaviour </a:t>
            </a:r>
            <a:r>
              <a:rPr lang="en-GB" dirty="0"/>
              <a:t>(methods … can do </a:t>
            </a:r>
            <a:r>
              <a:rPr lang="en-GB" dirty="0" smtClean="0"/>
              <a:t>stuff or </a:t>
            </a:r>
            <a:r>
              <a:rPr lang="en-GB" dirty="0"/>
              <a:t>have things done to it)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4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72100" y="1905000"/>
            <a:ext cx="34861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5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778" y="334937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Class Diagrams and Definitions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292" y="1477938"/>
            <a:ext cx="6777317" cy="738790"/>
          </a:xfrm>
        </p:spPr>
        <p:txBody>
          <a:bodyPr/>
          <a:lstStyle/>
          <a:p>
            <a:r>
              <a:rPr lang="en-GB" dirty="0" smtClean="0"/>
              <a:t>This can be represented as either: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9778" y="2036619"/>
            <a:ext cx="2974327" cy="738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GB" dirty="0" smtClean="0"/>
              <a:t>Class Diagram: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42396" y="2036619"/>
            <a:ext cx="2974327" cy="738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GB" dirty="0" smtClean="0"/>
              <a:t>Class Definition: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31045"/>
              </p:ext>
            </p:extLst>
          </p:nvPr>
        </p:nvGraphicFramePr>
        <p:xfrm>
          <a:off x="919778" y="2777829"/>
          <a:ext cx="3084186" cy="361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4186">
                  <a:extLst>
                    <a:ext uri="{9D8B030D-6E8A-4147-A177-3AD203B41FA5}">
                      <a16:colId xmlns:a16="http://schemas.microsoft.com/office/drawing/2014/main" val="2653890553"/>
                    </a:ext>
                  </a:extLst>
                </a:gridCol>
              </a:tblGrid>
              <a:tr h="491844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CLASS NAME: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RandomObj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348904"/>
                  </a:ext>
                </a:extLst>
              </a:tr>
              <a:tr h="1110675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Properties:</a:t>
                      </a:r>
                    </a:p>
                    <a:p>
                      <a:pPr algn="ctr"/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PropOne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algn="ctr"/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PropTwo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 Integer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254697"/>
                  </a:ext>
                </a:extLst>
              </a:tr>
              <a:tr h="1110675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Methods:</a:t>
                      </a:r>
                    </a:p>
                    <a:p>
                      <a:pPr algn="ctr"/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New_Instant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/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Set_PropOne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/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Set_PropTwo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/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Get_PropOne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/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Get_PropTwo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635397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5242395" y="2810038"/>
            <a:ext cx="2974327" cy="37985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GB" sz="1800" dirty="0" err="1" smtClean="0">
                <a:solidFill>
                  <a:schemeClr val="tx1"/>
                </a:solidFill>
              </a:rPr>
              <a:t>RandomObj</a:t>
            </a:r>
            <a:r>
              <a:rPr lang="en-GB" sz="1800" dirty="0" smtClean="0">
                <a:solidFill>
                  <a:schemeClr val="tx1"/>
                </a:solidFill>
              </a:rPr>
              <a:t> = Class</a:t>
            </a:r>
          </a:p>
          <a:p>
            <a:pPr marL="68580" indent="0">
              <a:buNone/>
            </a:pPr>
            <a:endParaRPr lang="en-GB" sz="1800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GB" sz="1800" dirty="0" smtClean="0">
                <a:solidFill>
                  <a:schemeClr val="tx1"/>
                </a:solidFill>
              </a:rPr>
              <a:t>Private</a:t>
            </a:r>
          </a:p>
          <a:p>
            <a:pPr marL="68580" indent="0" algn="ctr">
              <a:buNone/>
            </a:pPr>
            <a:r>
              <a:rPr lang="en-GB" sz="1800" dirty="0" err="1">
                <a:solidFill>
                  <a:schemeClr val="tx1"/>
                </a:solidFill>
              </a:rPr>
              <a:t>PropOne</a:t>
            </a:r>
            <a:r>
              <a:rPr lang="en-GB" sz="1800" dirty="0">
                <a:solidFill>
                  <a:schemeClr val="tx1"/>
                </a:solidFill>
              </a:rPr>
              <a:t>: String</a:t>
            </a:r>
          </a:p>
          <a:p>
            <a:pPr marL="68580" indent="0" algn="ctr">
              <a:buNone/>
            </a:pPr>
            <a:r>
              <a:rPr lang="en-GB" sz="1800" dirty="0" err="1">
                <a:solidFill>
                  <a:schemeClr val="tx1"/>
                </a:solidFill>
              </a:rPr>
              <a:t>PropTwo</a:t>
            </a:r>
            <a:r>
              <a:rPr lang="en-GB" sz="1800" dirty="0">
                <a:solidFill>
                  <a:schemeClr val="tx1"/>
                </a:solidFill>
              </a:rPr>
              <a:t>: Integer</a:t>
            </a:r>
          </a:p>
          <a:p>
            <a:pPr marL="68580" indent="0">
              <a:buNone/>
            </a:pPr>
            <a:r>
              <a:rPr lang="en-GB" sz="1800" dirty="0" smtClean="0">
                <a:solidFill>
                  <a:schemeClr val="tx1"/>
                </a:solidFill>
              </a:rPr>
              <a:t>Public</a:t>
            </a:r>
          </a:p>
          <a:p>
            <a:pPr marL="68580" indent="0" algn="ctr">
              <a:buNone/>
            </a:pPr>
            <a:r>
              <a:rPr lang="en-GB" sz="1800" dirty="0" err="1">
                <a:solidFill>
                  <a:schemeClr val="tx1"/>
                </a:solidFill>
              </a:rPr>
              <a:t>New_Instant</a:t>
            </a:r>
            <a:r>
              <a:rPr lang="en-GB" sz="1800" dirty="0">
                <a:solidFill>
                  <a:schemeClr val="tx1"/>
                </a:solidFill>
              </a:rPr>
              <a:t>()</a:t>
            </a:r>
          </a:p>
          <a:p>
            <a:pPr marL="68580" indent="0" algn="ctr">
              <a:buNone/>
            </a:pPr>
            <a:r>
              <a:rPr lang="en-GB" sz="1800" dirty="0" err="1">
                <a:solidFill>
                  <a:schemeClr val="tx1"/>
                </a:solidFill>
              </a:rPr>
              <a:t>Set_PropOne</a:t>
            </a:r>
            <a:r>
              <a:rPr lang="en-GB" sz="1800" dirty="0">
                <a:solidFill>
                  <a:schemeClr val="tx1"/>
                </a:solidFill>
              </a:rPr>
              <a:t>()</a:t>
            </a:r>
          </a:p>
          <a:p>
            <a:pPr marL="68580" indent="0" algn="ctr">
              <a:buNone/>
            </a:pPr>
            <a:r>
              <a:rPr lang="en-GB" sz="1800" dirty="0" err="1">
                <a:solidFill>
                  <a:schemeClr val="tx1"/>
                </a:solidFill>
              </a:rPr>
              <a:t>Set_PropTwo</a:t>
            </a:r>
            <a:r>
              <a:rPr lang="en-GB" sz="1800" dirty="0">
                <a:solidFill>
                  <a:schemeClr val="tx1"/>
                </a:solidFill>
              </a:rPr>
              <a:t>()</a:t>
            </a:r>
          </a:p>
          <a:p>
            <a:pPr marL="68580" indent="0" algn="ctr">
              <a:buNone/>
            </a:pPr>
            <a:r>
              <a:rPr lang="en-GB" sz="1800" dirty="0" err="1">
                <a:solidFill>
                  <a:schemeClr val="tx1"/>
                </a:solidFill>
              </a:rPr>
              <a:t>Get_PropOne</a:t>
            </a:r>
            <a:r>
              <a:rPr lang="en-GB" sz="1800" dirty="0">
                <a:solidFill>
                  <a:schemeClr val="tx1"/>
                </a:solidFill>
              </a:rPr>
              <a:t>()</a:t>
            </a:r>
          </a:p>
          <a:p>
            <a:pPr marL="68580" indent="0" algn="ctr">
              <a:buNone/>
            </a:pPr>
            <a:r>
              <a:rPr lang="en-GB" sz="1800" dirty="0" err="1">
                <a:solidFill>
                  <a:schemeClr val="tx1"/>
                </a:solidFill>
              </a:rPr>
              <a:t>Get_PropTwo</a:t>
            </a:r>
            <a:r>
              <a:rPr lang="en-GB" sz="1800" dirty="0" smtClean="0">
                <a:solidFill>
                  <a:schemeClr val="tx1"/>
                </a:solidFill>
              </a:rPr>
              <a:t>()</a:t>
            </a:r>
          </a:p>
          <a:p>
            <a:pPr marL="68580" indent="0">
              <a:buNone/>
            </a:pPr>
            <a:r>
              <a:rPr lang="en-GB" sz="1800" dirty="0" smtClean="0">
                <a:solidFill>
                  <a:schemeClr val="tx1"/>
                </a:solidFill>
              </a:rPr>
              <a:t>End</a:t>
            </a:r>
            <a:endParaRPr lang="en-GB" sz="1800" dirty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3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308" y="329653"/>
            <a:ext cx="7024744" cy="1143000"/>
          </a:xfrm>
        </p:spPr>
        <p:txBody>
          <a:bodyPr/>
          <a:lstStyle/>
          <a:p>
            <a:r>
              <a:rPr lang="en-GB" dirty="0" smtClean="0"/>
              <a:t>Lets think about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112" y="1472654"/>
            <a:ext cx="5007935" cy="5184624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A </a:t>
            </a:r>
            <a:r>
              <a:rPr lang="en-GB" b="1" cap="all" dirty="0">
                <a:solidFill>
                  <a:schemeClr val="accent2"/>
                </a:solidFill>
              </a:rPr>
              <a:t>class</a:t>
            </a:r>
            <a:r>
              <a:rPr lang="en-GB" dirty="0"/>
              <a:t> can be thought of as a </a:t>
            </a:r>
            <a:r>
              <a:rPr lang="en-GB" b="1" cap="all" dirty="0">
                <a:solidFill>
                  <a:schemeClr val="accent2"/>
                </a:solidFill>
              </a:rPr>
              <a:t>blueprint</a:t>
            </a:r>
            <a:r>
              <a:rPr lang="en-GB" dirty="0"/>
              <a:t> or </a:t>
            </a:r>
            <a:r>
              <a:rPr lang="en-GB" dirty="0" smtClean="0"/>
              <a:t>a </a:t>
            </a:r>
            <a:r>
              <a:rPr lang="en-GB" b="1" cap="all" dirty="0" smtClean="0">
                <a:solidFill>
                  <a:schemeClr val="accent2"/>
                </a:solidFill>
              </a:rPr>
              <a:t>master </a:t>
            </a:r>
            <a:r>
              <a:rPr lang="en-GB" b="1" cap="all" dirty="0">
                <a:solidFill>
                  <a:schemeClr val="accent2"/>
                </a:solidFill>
              </a:rPr>
              <a:t>copy </a:t>
            </a:r>
            <a:r>
              <a:rPr lang="en-GB" dirty="0"/>
              <a:t>of a related group of items. </a:t>
            </a:r>
            <a:endParaRPr lang="en-GB" dirty="0" smtClean="0"/>
          </a:p>
          <a:p>
            <a:r>
              <a:rPr lang="en-GB" dirty="0" smtClean="0"/>
              <a:t>We can liken </a:t>
            </a:r>
            <a:r>
              <a:rPr lang="en-GB" dirty="0"/>
              <a:t>this to a cookie cutter. There is only </a:t>
            </a:r>
            <a:r>
              <a:rPr lang="en-GB" dirty="0" smtClean="0"/>
              <a:t>one cookie </a:t>
            </a:r>
            <a:r>
              <a:rPr lang="en-GB" dirty="0"/>
              <a:t>cutter but we can use it to make </a:t>
            </a:r>
            <a:r>
              <a:rPr lang="en-GB" dirty="0" smtClean="0"/>
              <a:t>many cookies</a:t>
            </a:r>
            <a:r>
              <a:rPr lang="en-GB" dirty="0"/>
              <a:t>.</a:t>
            </a:r>
          </a:p>
          <a:p>
            <a:r>
              <a:rPr lang="en-GB" dirty="0" smtClean="0"/>
              <a:t>In </a:t>
            </a:r>
            <a:r>
              <a:rPr lang="en-GB" dirty="0"/>
              <a:t>the example shown we can use the </a:t>
            </a:r>
            <a:r>
              <a:rPr lang="en-GB" dirty="0" smtClean="0"/>
              <a:t>gingerbread man </a:t>
            </a:r>
            <a:r>
              <a:rPr lang="en-GB" dirty="0"/>
              <a:t>cutter to make many gingerbread cookies.</a:t>
            </a:r>
          </a:p>
          <a:p>
            <a:r>
              <a:rPr lang="en-GB" dirty="0" smtClean="0"/>
              <a:t>Each </a:t>
            </a:r>
            <a:r>
              <a:rPr lang="en-GB" dirty="0"/>
              <a:t>gingerbread cookie is an individual as it </a:t>
            </a:r>
            <a:r>
              <a:rPr lang="en-GB" dirty="0" smtClean="0"/>
              <a:t>is made </a:t>
            </a:r>
            <a:r>
              <a:rPr lang="en-GB" dirty="0"/>
              <a:t>from a different piece of gingerbread </a:t>
            </a:r>
            <a:r>
              <a:rPr lang="en-GB" dirty="0" smtClean="0"/>
              <a:t>dough and </a:t>
            </a:r>
            <a:r>
              <a:rPr lang="en-GB" dirty="0"/>
              <a:t>even though each cookie has the </a:t>
            </a:r>
            <a:r>
              <a:rPr lang="en-GB" b="1" cap="all" dirty="0">
                <a:solidFill>
                  <a:schemeClr val="accent2"/>
                </a:solidFill>
              </a:rPr>
              <a:t>same </a:t>
            </a:r>
            <a:r>
              <a:rPr lang="en-GB" b="1" cap="all" dirty="0" smtClean="0">
                <a:solidFill>
                  <a:schemeClr val="accent2"/>
                </a:solidFill>
              </a:rPr>
              <a:t>basic features</a:t>
            </a:r>
            <a:r>
              <a:rPr lang="en-GB" dirty="0"/>
              <a:t>, each one can have </a:t>
            </a:r>
            <a:r>
              <a:rPr lang="en-GB" b="1" cap="all" dirty="0" smtClean="0">
                <a:solidFill>
                  <a:schemeClr val="accent2"/>
                </a:solidFill>
              </a:rPr>
              <a:t>different characteristics</a:t>
            </a:r>
            <a:r>
              <a:rPr lang="en-GB" dirty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67" b="96000" l="8000" r="9955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7977" y="1725164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010" r="100000">
                        <a14:foregroundMark x1="21717" y1="87008" x2="21717" y2="870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93991" y="4120800"/>
            <a:ext cx="1885950" cy="2419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235" b="99588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9539" y="4225575"/>
            <a:ext cx="1971675" cy="2314575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 rot="2355850">
            <a:off x="734590" y="3535800"/>
            <a:ext cx="797442" cy="78983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8994988">
            <a:off x="1934740" y="3508776"/>
            <a:ext cx="797442" cy="78983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79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 - 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enable you to understand the fundamental concepts </a:t>
            </a:r>
            <a:r>
              <a:rPr lang="en-GB" dirty="0" smtClean="0"/>
              <a:t>of </a:t>
            </a:r>
            <a:r>
              <a:rPr lang="en-GB" b="1" dirty="0">
                <a:solidFill>
                  <a:schemeClr val="accent2"/>
                </a:solidFill>
              </a:rPr>
              <a:t>O</a:t>
            </a:r>
            <a:r>
              <a:rPr lang="en-GB" b="1" dirty="0" smtClean="0">
                <a:solidFill>
                  <a:schemeClr val="accent2"/>
                </a:solidFill>
              </a:rPr>
              <a:t>bject </a:t>
            </a:r>
            <a:r>
              <a:rPr lang="en-GB" b="1" dirty="0">
                <a:solidFill>
                  <a:schemeClr val="accent2"/>
                </a:solidFill>
              </a:rPr>
              <a:t>O</a:t>
            </a:r>
            <a:r>
              <a:rPr lang="en-GB" b="1" dirty="0" smtClean="0">
                <a:solidFill>
                  <a:schemeClr val="accent2"/>
                </a:solidFill>
              </a:rPr>
              <a:t>riented </a:t>
            </a:r>
            <a:r>
              <a:rPr lang="en-GB" b="1" dirty="0">
                <a:solidFill>
                  <a:schemeClr val="accent2"/>
                </a:solidFill>
              </a:rPr>
              <a:t>P</a:t>
            </a:r>
            <a:r>
              <a:rPr lang="en-GB" b="1" dirty="0" smtClean="0">
                <a:solidFill>
                  <a:schemeClr val="accent2"/>
                </a:solidFill>
              </a:rPr>
              <a:t>rogramming</a:t>
            </a:r>
          </a:p>
          <a:p>
            <a:r>
              <a:rPr lang="en-GB" dirty="0" smtClean="0"/>
              <a:t>Understand what is meant by a </a:t>
            </a:r>
            <a:r>
              <a:rPr lang="en-GB" b="1" cap="all" dirty="0" smtClean="0">
                <a:solidFill>
                  <a:schemeClr val="accent2"/>
                </a:solidFill>
              </a:rPr>
              <a:t>class</a:t>
            </a:r>
            <a:r>
              <a:rPr lang="en-GB" dirty="0" smtClean="0"/>
              <a:t> and an </a:t>
            </a:r>
            <a:r>
              <a:rPr lang="en-GB" b="1" cap="all" dirty="0" smtClean="0">
                <a:solidFill>
                  <a:schemeClr val="accent2"/>
                </a:solidFill>
              </a:rPr>
              <a:t>instant</a:t>
            </a:r>
          </a:p>
          <a:p>
            <a:r>
              <a:rPr lang="en-GB" dirty="0" smtClean="0"/>
              <a:t>Apply these concepts in create a simple class  </a:t>
            </a:r>
            <a:r>
              <a:rPr lang="en-GB" dirty="0"/>
              <a:t>in </a:t>
            </a:r>
            <a:r>
              <a:rPr lang="en-GB" dirty="0" smtClean="0"/>
              <a:t>VisualBasic.NET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712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2" y="216959"/>
            <a:ext cx="7024744" cy="1143000"/>
          </a:xfrm>
        </p:spPr>
        <p:txBody>
          <a:bodyPr/>
          <a:lstStyle/>
          <a:p>
            <a:r>
              <a:rPr lang="en-GB" dirty="0" smtClean="0"/>
              <a:t>Why OOP? -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6957" y="2323652"/>
            <a:ext cx="5863472" cy="3508977"/>
          </a:xfrm>
        </p:spPr>
        <p:txBody>
          <a:bodyPr>
            <a:normAutofit fontScale="92500"/>
          </a:bodyPr>
          <a:lstStyle/>
          <a:p>
            <a:r>
              <a:rPr lang="en-GB" dirty="0"/>
              <a:t>Imagine you have a pile of books</a:t>
            </a:r>
          </a:p>
          <a:p>
            <a:pPr marL="68580" indent="0">
              <a:buNone/>
            </a:pPr>
            <a:r>
              <a:rPr lang="en-GB" dirty="0"/>
              <a:t> </a:t>
            </a:r>
            <a:r>
              <a:rPr lang="en-GB" dirty="0" smtClean="0"/>
              <a:t>and </a:t>
            </a:r>
            <a:r>
              <a:rPr lang="en-GB" dirty="0"/>
              <a:t>I ask you to find </a:t>
            </a:r>
            <a:r>
              <a:rPr lang="en-GB" dirty="0" smtClean="0"/>
              <a:t>my  DICTIONARY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It </a:t>
            </a:r>
            <a:r>
              <a:rPr lang="en-GB" dirty="0"/>
              <a:t>just so </a:t>
            </a:r>
            <a:r>
              <a:rPr lang="en-GB" dirty="0" smtClean="0"/>
              <a:t>happens to </a:t>
            </a:r>
            <a:r>
              <a:rPr lang="en-GB" dirty="0"/>
              <a:t>be the 5th one down in the </a:t>
            </a:r>
            <a:r>
              <a:rPr lang="en-GB" dirty="0" smtClean="0"/>
              <a:t>pile BUT </a:t>
            </a:r>
            <a:r>
              <a:rPr lang="en-GB" dirty="0"/>
              <a:t>I don’t want you to </a:t>
            </a:r>
            <a:r>
              <a:rPr lang="en-GB" dirty="0" smtClean="0"/>
              <a:t>disturb any </a:t>
            </a:r>
            <a:r>
              <a:rPr lang="en-GB" dirty="0"/>
              <a:t>of the other books and </a:t>
            </a:r>
            <a:r>
              <a:rPr lang="en-GB" dirty="0" smtClean="0"/>
              <a:t>you don’t </a:t>
            </a:r>
            <a:r>
              <a:rPr lang="en-GB" dirty="0"/>
              <a:t>know where it is yet.</a:t>
            </a:r>
          </a:p>
          <a:p>
            <a:r>
              <a:rPr lang="en-GB" dirty="0"/>
              <a:t>Can you do it?</a:t>
            </a:r>
          </a:p>
          <a:p>
            <a:pPr marL="68580" indent="0" algn="ctr">
              <a:buNone/>
            </a:pPr>
            <a:r>
              <a:rPr lang="en-GB" sz="4300" dirty="0"/>
              <a:t>Not easily!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5357" y="1400322"/>
            <a:ext cx="66754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paradigm shift and the benefits of programming </a:t>
            </a:r>
            <a:r>
              <a:rPr lang="en-GB" dirty="0" smtClean="0"/>
              <a:t>in object </a:t>
            </a:r>
            <a:r>
              <a:rPr lang="en-GB" dirty="0"/>
              <a:t>oriented paradigm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14" y="2763690"/>
            <a:ext cx="17335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5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Procedural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503" y="2323652"/>
            <a:ext cx="4408306" cy="3508977"/>
          </a:xfrm>
        </p:spPr>
        <p:txBody>
          <a:bodyPr>
            <a:normAutofit/>
          </a:bodyPr>
          <a:lstStyle/>
          <a:p>
            <a:r>
              <a:rPr lang="en-GB" dirty="0"/>
              <a:t>I have now put </a:t>
            </a:r>
            <a:r>
              <a:rPr lang="en-GB" dirty="0" smtClean="0"/>
              <a:t>my books </a:t>
            </a:r>
            <a:r>
              <a:rPr lang="en-GB" dirty="0"/>
              <a:t>onto </a:t>
            </a:r>
            <a:r>
              <a:rPr lang="en-GB" dirty="0" smtClean="0"/>
              <a:t>two shelves</a:t>
            </a:r>
            <a:r>
              <a:rPr lang="en-GB" dirty="0"/>
              <a:t>.</a:t>
            </a:r>
          </a:p>
          <a:p>
            <a:r>
              <a:rPr lang="en-GB" dirty="0"/>
              <a:t>Can you find </a:t>
            </a:r>
            <a:r>
              <a:rPr lang="en-GB" dirty="0" smtClean="0"/>
              <a:t>the DICTIONARY </a:t>
            </a:r>
            <a:r>
              <a:rPr lang="en-GB" dirty="0"/>
              <a:t>now?</a:t>
            </a:r>
          </a:p>
          <a:p>
            <a:r>
              <a:rPr lang="en-GB" dirty="0"/>
              <a:t>Putting my books </a:t>
            </a:r>
            <a:r>
              <a:rPr lang="en-GB" dirty="0" smtClean="0"/>
              <a:t>onto shelves </a:t>
            </a:r>
            <a:r>
              <a:rPr lang="en-GB" dirty="0"/>
              <a:t>has made </a:t>
            </a:r>
            <a:r>
              <a:rPr lang="en-GB" dirty="0" smtClean="0"/>
              <a:t>the task </a:t>
            </a:r>
            <a:r>
              <a:rPr lang="en-GB" dirty="0"/>
              <a:t>much easier.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58" y="2641321"/>
            <a:ext cx="23622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5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710" y="626221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Procedural and Imperative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14" y="1966813"/>
            <a:ext cx="5476974" cy="3508977"/>
          </a:xfrm>
        </p:spPr>
        <p:txBody>
          <a:bodyPr>
            <a:noAutofit/>
          </a:bodyPr>
          <a:lstStyle/>
          <a:p>
            <a:r>
              <a:rPr lang="en-GB" sz="1800" dirty="0"/>
              <a:t>The first </a:t>
            </a:r>
            <a:r>
              <a:rPr lang="en-GB" sz="1800" dirty="0" smtClean="0"/>
              <a:t>programs were probably  </a:t>
            </a:r>
            <a:r>
              <a:rPr lang="en-GB" sz="1800" dirty="0"/>
              <a:t>just </a:t>
            </a:r>
            <a:r>
              <a:rPr lang="en-GB" sz="1800" dirty="0" smtClean="0"/>
              <a:t>one long </a:t>
            </a:r>
            <a:r>
              <a:rPr lang="en-GB" sz="1800" dirty="0"/>
              <a:t>list of commands. Just like our </a:t>
            </a:r>
            <a:r>
              <a:rPr lang="en-GB" sz="1800" dirty="0" smtClean="0"/>
              <a:t>unsorted pile </a:t>
            </a:r>
            <a:r>
              <a:rPr lang="en-GB" sz="1800" dirty="0"/>
              <a:t>of books.</a:t>
            </a:r>
          </a:p>
          <a:p>
            <a:r>
              <a:rPr lang="en-GB" sz="1800" dirty="0" smtClean="0"/>
              <a:t>Then </a:t>
            </a:r>
            <a:r>
              <a:rPr lang="en-GB" sz="1800" dirty="0"/>
              <a:t>tasks were </a:t>
            </a:r>
            <a:r>
              <a:rPr lang="en-GB" sz="1800" b="1" dirty="0">
                <a:solidFill>
                  <a:schemeClr val="accent2"/>
                </a:solidFill>
              </a:rPr>
              <a:t>modularised (put </a:t>
            </a:r>
            <a:r>
              <a:rPr lang="en-GB" sz="1800" b="1" dirty="0" smtClean="0">
                <a:solidFill>
                  <a:schemeClr val="accent2"/>
                </a:solidFill>
              </a:rPr>
              <a:t>into procedures </a:t>
            </a:r>
            <a:r>
              <a:rPr lang="en-GB" sz="1800" b="1" dirty="0">
                <a:solidFill>
                  <a:schemeClr val="accent2"/>
                </a:solidFill>
              </a:rPr>
              <a:t>and functions), </a:t>
            </a:r>
            <a:r>
              <a:rPr lang="en-GB" sz="1800" dirty="0"/>
              <a:t>just like </a:t>
            </a:r>
            <a:r>
              <a:rPr lang="en-GB" sz="1800" dirty="0" smtClean="0"/>
              <a:t>our separate </a:t>
            </a:r>
            <a:r>
              <a:rPr lang="en-GB" sz="1800" dirty="0"/>
              <a:t>book shelves.</a:t>
            </a:r>
          </a:p>
          <a:p>
            <a:r>
              <a:rPr lang="en-GB" sz="1800" dirty="0" smtClean="0"/>
              <a:t>However</a:t>
            </a:r>
            <a:r>
              <a:rPr lang="en-GB" sz="1800" dirty="0"/>
              <a:t>, this doesn’t prevent anyone </a:t>
            </a:r>
            <a:r>
              <a:rPr lang="en-GB" sz="1800" dirty="0" smtClean="0"/>
              <a:t>going to </a:t>
            </a:r>
            <a:r>
              <a:rPr lang="en-GB" sz="1800" dirty="0"/>
              <a:t>each shelf taking out a book and putting </a:t>
            </a:r>
            <a:r>
              <a:rPr lang="en-GB" sz="1800" dirty="0" smtClean="0"/>
              <a:t>it on </a:t>
            </a:r>
            <a:r>
              <a:rPr lang="en-GB" sz="1800" dirty="0"/>
              <a:t>another shelf. </a:t>
            </a:r>
            <a:endParaRPr lang="en-GB" sz="1800" dirty="0" smtClean="0"/>
          </a:p>
          <a:p>
            <a:r>
              <a:rPr lang="en-GB" sz="1800" dirty="0" smtClean="0"/>
              <a:t>This is the same as changing a </a:t>
            </a:r>
            <a:r>
              <a:rPr lang="en-GB" sz="1800" b="1" dirty="0" smtClean="0">
                <a:solidFill>
                  <a:schemeClr val="accent2"/>
                </a:solidFill>
              </a:rPr>
              <a:t>variable </a:t>
            </a:r>
            <a:r>
              <a:rPr lang="en-GB" sz="1800" b="1" dirty="0">
                <a:solidFill>
                  <a:schemeClr val="accent2"/>
                </a:solidFill>
              </a:rPr>
              <a:t>in one function </a:t>
            </a:r>
            <a:r>
              <a:rPr lang="en-GB" sz="1800" dirty="0"/>
              <a:t>which </a:t>
            </a:r>
            <a:r>
              <a:rPr lang="en-GB" sz="1800" dirty="0" smtClean="0"/>
              <a:t>accidentally alters another.</a:t>
            </a:r>
            <a:endParaRPr lang="en-GB" sz="1800" dirty="0"/>
          </a:p>
          <a:p>
            <a:r>
              <a:rPr lang="en-GB" sz="1800" dirty="0" smtClean="0"/>
              <a:t>This </a:t>
            </a:r>
            <a:r>
              <a:rPr lang="en-GB" sz="1800" dirty="0"/>
              <a:t>could be a real problem if we have </a:t>
            </a:r>
            <a:r>
              <a:rPr lang="en-GB" sz="1800" dirty="0" smtClean="0"/>
              <a:t>made a </a:t>
            </a:r>
            <a:r>
              <a:rPr lang="en-GB" sz="1800" dirty="0"/>
              <a:t>reference for it’s location, as we would in </a:t>
            </a:r>
            <a:r>
              <a:rPr lang="en-GB" sz="1800" dirty="0" smtClean="0"/>
              <a:t>a typical </a:t>
            </a:r>
            <a:r>
              <a:rPr lang="en-GB" sz="1800" dirty="0"/>
              <a:t>library.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888" y="2323652"/>
            <a:ext cx="2728082" cy="323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0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608" y="763714"/>
            <a:ext cx="7502626" cy="674793"/>
          </a:xfrm>
        </p:spPr>
        <p:txBody>
          <a:bodyPr>
            <a:normAutofit/>
          </a:bodyPr>
          <a:lstStyle/>
          <a:p>
            <a:r>
              <a:rPr lang="en-GB" sz="2800" dirty="0" smtClean="0"/>
              <a:t>Problems with procedural programming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608" y="1538724"/>
            <a:ext cx="7591461" cy="4428098"/>
          </a:xfrm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GB" dirty="0"/>
              <a:t>This style of programming has been utilised successfully for </a:t>
            </a:r>
            <a:r>
              <a:rPr lang="en-GB" dirty="0" smtClean="0"/>
              <a:t>many years </a:t>
            </a:r>
            <a:r>
              <a:rPr lang="en-GB" dirty="0"/>
              <a:t>but there are some drawbacks:</a:t>
            </a:r>
          </a:p>
          <a:p>
            <a:pPr lvl="1"/>
            <a:r>
              <a:rPr lang="en-GB" dirty="0" smtClean="0"/>
              <a:t>Programs </a:t>
            </a:r>
            <a:r>
              <a:rPr lang="en-GB" dirty="0"/>
              <a:t>can become very </a:t>
            </a:r>
            <a:r>
              <a:rPr lang="en-GB" b="1" dirty="0">
                <a:solidFill>
                  <a:schemeClr val="accent2"/>
                </a:solidFill>
              </a:rPr>
              <a:t>complex</a:t>
            </a:r>
            <a:r>
              <a:rPr lang="en-GB" dirty="0"/>
              <a:t> and </a:t>
            </a:r>
            <a:r>
              <a:rPr lang="en-GB" b="1" dirty="0">
                <a:solidFill>
                  <a:schemeClr val="accent2"/>
                </a:solidFill>
              </a:rPr>
              <a:t>convoluted</a:t>
            </a:r>
            <a:r>
              <a:rPr lang="en-GB" dirty="0"/>
              <a:t>. </a:t>
            </a:r>
            <a:r>
              <a:rPr lang="en-GB" dirty="0" smtClean="0"/>
              <a:t>Some programs</a:t>
            </a:r>
            <a:r>
              <a:rPr lang="en-GB" dirty="0"/>
              <a:t>, which solve real world problems, can end up </a:t>
            </a:r>
            <a:r>
              <a:rPr lang="en-GB" dirty="0" smtClean="0"/>
              <a:t>with </a:t>
            </a:r>
            <a:r>
              <a:rPr lang="en-GB" b="1" dirty="0" smtClean="0">
                <a:solidFill>
                  <a:schemeClr val="accent2"/>
                </a:solidFill>
              </a:rPr>
              <a:t>hundreds </a:t>
            </a:r>
            <a:r>
              <a:rPr lang="en-GB" b="1" dirty="0">
                <a:solidFill>
                  <a:schemeClr val="accent2"/>
                </a:solidFill>
              </a:rPr>
              <a:t>of functions and procedures </a:t>
            </a:r>
            <a:r>
              <a:rPr lang="en-GB" dirty="0"/>
              <a:t>communicating with </a:t>
            </a:r>
            <a:r>
              <a:rPr lang="en-GB" dirty="0" smtClean="0"/>
              <a:t>each other</a:t>
            </a:r>
            <a:r>
              <a:rPr lang="en-GB" dirty="0"/>
              <a:t>. They pass data to one another through </a:t>
            </a:r>
            <a:r>
              <a:rPr lang="en-GB" b="1" dirty="0">
                <a:solidFill>
                  <a:schemeClr val="accent2"/>
                </a:solidFill>
              </a:rPr>
              <a:t>parameters</a:t>
            </a:r>
            <a:r>
              <a:rPr lang="en-GB" dirty="0"/>
              <a:t> and </a:t>
            </a:r>
            <a:r>
              <a:rPr lang="en-GB" dirty="0" smtClean="0"/>
              <a:t>this can </a:t>
            </a:r>
            <a:r>
              <a:rPr lang="en-GB" dirty="0"/>
              <a:t>become very difficult to keep track of.</a:t>
            </a:r>
          </a:p>
          <a:p>
            <a:pPr lvl="1"/>
            <a:r>
              <a:rPr lang="en-GB" dirty="0" smtClean="0"/>
              <a:t>If </a:t>
            </a:r>
            <a:r>
              <a:rPr lang="en-GB" dirty="0"/>
              <a:t>data changes in one module (or our book is moved) but not </a:t>
            </a:r>
            <a:r>
              <a:rPr lang="en-GB" dirty="0" smtClean="0"/>
              <a:t>in another</a:t>
            </a:r>
            <a:r>
              <a:rPr lang="en-GB" dirty="0"/>
              <a:t>, this can result in disaster. </a:t>
            </a:r>
            <a:endParaRPr lang="en-GB" dirty="0" smtClean="0"/>
          </a:p>
          <a:p>
            <a:pPr lvl="1"/>
            <a:r>
              <a:rPr lang="en-GB" dirty="0" smtClean="0"/>
              <a:t>With </a:t>
            </a:r>
            <a:r>
              <a:rPr lang="en-GB" dirty="0"/>
              <a:t>larger programs, it is </a:t>
            </a:r>
            <a:r>
              <a:rPr lang="en-GB" dirty="0" smtClean="0"/>
              <a:t>also tempting </a:t>
            </a:r>
            <a:r>
              <a:rPr lang="en-GB" dirty="0"/>
              <a:t>to use </a:t>
            </a:r>
            <a:r>
              <a:rPr lang="en-GB" b="1" dirty="0">
                <a:solidFill>
                  <a:schemeClr val="accent2"/>
                </a:solidFill>
              </a:rPr>
              <a:t>global variables </a:t>
            </a:r>
            <a:r>
              <a:rPr lang="en-GB" dirty="0"/>
              <a:t>but this </a:t>
            </a:r>
            <a:r>
              <a:rPr lang="en-GB" b="1" dirty="0">
                <a:solidFill>
                  <a:schemeClr val="accent2"/>
                </a:solidFill>
              </a:rPr>
              <a:t>goes against </a:t>
            </a:r>
            <a:r>
              <a:rPr lang="en-GB" b="1" dirty="0" smtClean="0">
                <a:solidFill>
                  <a:schemeClr val="accent2"/>
                </a:solidFill>
              </a:rPr>
              <a:t>sensible </a:t>
            </a:r>
            <a:r>
              <a:rPr lang="en-GB" dirty="0" smtClean="0"/>
              <a:t>programming </a:t>
            </a:r>
            <a:r>
              <a:rPr lang="en-GB" dirty="0"/>
              <a:t>techniques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55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235812"/>
            <a:ext cx="7024744" cy="1143000"/>
          </a:xfrm>
        </p:spPr>
        <p:txBody>
          <a:bodyPr/>
          <a:lstStyle/>
          <a:p>
            <a:r>
              <a:rPr lang="en-GB" dirty="0" smtClean="0"/>
              <a:t>So why OOP?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299" y="1720336"/>
            <a:ext cx="5568721" cy="4378806"/>
          </a:xfrm>
        </p:spPr>
        <p:txBody>
          <a:bodyPr>
            <a:normAutofit lnSpcReduction="10000"/>
          </a:bodyPr>
          <a:lstStyle/>
          <a:p>
            <a:r>
              <a:rPr lang="en-GB" b="1" dirty="0" smtClean="0">
                <a:solidFill>
                  <a:schemeClr val="accent2"/>
                </a:solidFill>
              </a:rPr>
              <a:t>OOP</a:t>
            </a:r>
            <a:r>
              <a:rPr lang="en-GB" dirty="0" smtClean="0"/>
              <a:t> </a:t>
            </a:r>
            <a:r>
              <a:rPr lang="en-GB" dirty="0"/>
              <a:t>programming takes a different </a:t>
            </a:r>
            <a:r>
              <a:rPr lang="en-GB" dirty="0" smtClean="0"/>
              <a:t>approach, allowing procedures/ functions </a:t>
            </a:r>
            <a:r>
              <a:rPr lang="en-GB" dirty="0"/>
              <a:t>to be grouped around related data to construct an object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data that describes an </a:t>
            </a:r>
            <a:r>
              <a:rPr lang="en-GB" b="1" dirty="0" smtClean="0">
                <a:solidFill>
                  <a:schemeClr val="accent2"/>
                </a:solidFill>
              </a:rPr>
              <a:t>OBJECT</a:t>
            </a:r>
            <a:r>
              <a:rPr lang="en-GB" dirty="0" smtClean="0"/>
              <a:t> are called the </a:t>
            </a:r>
            <a:r>
              <a:rPr lang="en-GB" b="1" dirty="0" smtClean="0">
                <a:solidFill>
                  <a:schemeClr val="accent2"/>
                </a:solidFill>
              </a:rPr>
              <a:t>ATTRIBUTES</a:t>
            </a:r>
            <a:r>
              <a:rPr lang="en-GB" dirty="0" smtClean="0"/>
              <a:t> and are kept private from other parts of the program.</a:t>
            </a:r>
          </a:p>
          <a:p>
            <a:r>
              <a:rPr lang="en-GB" dirty="0" smtClean="0"/>
              <a:t>These </a:t>
            </a:r>
            <a:r>
              <a:rPr lang="en-GB" b="1" dirty="0" smtClean="0">
                <a:solidFill>
                  <a:schemeClr val="accent2"/>
                </a:solidFill>
              </a:rPr>
              <a:t>ATTRIBUTES</a:t>
            </a:r>
            <a:r>
              <a:rPr lang="en-GB" dirty="0" smtClean="0"/>
              <a:t> can only be access via the functions which are called </a:t>
            </a:r>
            <a:r>
              <a:rPr lang="en-GB" b="1" dirty="0" smtClean="0">
                <a:solidFill>
                  <a:schemeClr val="accent2"/>
                </a:solidFill>
              </a:rPr>
              <a:t>METHODS</a:t>
            </a:r>
            <a:endParaRPr lang="en-GB" b="1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65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11590" y="2425704"/>
            <a:ext cx="2464420" cy="24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Why OOP?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2323652"/>
            <a:ext cx="3528508" cy="3508977"/>
          </a:xfrm>
        </p:spPr>
        <p:txBody>
          <a:bodyPr/>
          <a:lstStyle/>
          <a:p>
            <a:r>
              <a:rPr lang="en-GB" dirty="0"/>
              <a:t>An </a:t>
            </a:r>
            <a:r>
              <a:rPr lang="en-GB" b="1" cap="all" dirty="0">
                <a:solidFill>
                  <a:schemeClr val="accent2"/>
                </a:solidFill>
              </a:rPr>
              <a:t>object</a:t>
            </a:r>
            <a:r>
              <a:rPr lang="en-GB" dirty="0"/>
              <a:t> is a collection of data and it’s corresponding </a:t>
            </a:r>
            <a:r>
              <a:rPr lang="en-GB" dirty="0" smtClean="0"/>
              <a:t>processes </a:t>
            </a:r>
            <a:r>
              <a:rPr lang="en-GB" dirty="0"/>
              <a:t>(methods) that act on that data.</a:t>
            </a:r>
          </a:p>
          <a:p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16228623"/>
              </p:ext>
            </p:extLst>
          </p:nvPr>
        </p:nvGraphicFramePr>
        <p:xfrm>
          <a:off x="4947424" y="1921108"/>
          <a:ext cx="3204117" cy="2338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315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Why 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2323652"/>
            <a:ext cx="3528508" cy="3508977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We define an </a:t>
            </a:r>
            <a:r>
              <a:rPr lang="en-GB" b="1" dirty="0" smtClean="0">
                <a:solidFill>
                  <a:schemeClr val="accent2"/>
                </a:solidFill>
              </a:rPr>
              <a:t>OBJECT</a:t>
            </a:r>
            <a:r>
              <a:rPr lang="en-GB" dirty="0" smtClean="0"/>
              <a:t> using a </a:t>
            </a:r>
            <a:r>
              <a:rPr lang="en-GB" b="1" cap="all" dirty="0">
                <a:solidFill>
                  <a:schemeClr val="accent2"/>
                </a:solidFill>
              </a:rPr>
              <a:t>CLASS Definition</a:t>
            </a:r>
          </a:p>
          <a:p>
            <a:r>
              <a:rPr lang="en-GB" dirty="0" smtClean="0"/>
              <a:t>An </a:t>
            </a:r>
            <a:r>
              <a:rPr lang="en-GB" dirty="0"/>
              <a:t>instance of the class is called an </a:t>
            </a:r>
            <a:r>
              <a:rPr lang="en-GB" b="1" cap="all" dirty="0">
                <a:solidFill>
                  <a:schemeClr val="accent2"/>
                </a:solidFill>
              </a:rPr>
              <a:t>object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This process of creating the objects is called </a:t>
            </a:r>
            <a:r>
              <a:rPr lang="en-GB" b="1" cap="all" dirty="0">
                <a:solidFill>
                  <a:schemeClr val="accent2"/>
                </a:solidFill>
              </a:rPr>
              <a:t>instantiation</a:t>
            </a:r>
          </a:p>
          <a:p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51423512"/>
              </p:ext>
            </p:extLst>
          </p:nvPr>
        </p:nvGraphicFramePr>
        <p:xfrm>
          <a:off x="4572001" y="2088376"/>
          <a:ext cx="3983432" cy="3375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45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2408</TotalTime>
  <Words>780</Words>
  <Application>Microsoft Office PowerPoint</Application>
  <PresentationFormat>On-screen Show (4:3)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Century Gothic</vt:lpstr>
      <vt:lpstr>Wingdings 2</vt:lpstr>
      <vt:lpstr>Austin</vt:lpstr>
      <vt:lpstr>A Level Computing  Unit 1 – Programming Paradigms</vt:lpstr>
      <vt:lpstr>Objectives - OOP</vt:lpstr>
      <vt:lpstr>Why OOP? - </vt:lpstr>
      <vt:lpstr>Procedural Programming</vt:lpstr>
      <vt:lpstr>Procedural and Imperative programming</vt:lpstr>
      <vt:lpstr>Problems with procedural programming</vt:lpstr>
      <vt:lpstr>So why OOP?</vt:lpstr>
      <vt:lpstr>So Why OOP?</vt:lpstr>
      <vt:lpstr>So Why OOP</vt:lpstr>
      <vt:lpstr>Starter Task</vt:lpstr>
      <vt:lpstr>Objects</vt:lpstr>
      <vt:lpstr>Class Diagrams and Definitions</vt:lpstr>
      <vt:lpstr>Lets think about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BTEC Unit 2 – Computer Systems</dc:title>
  <dc:creator>Jason Rivers</dc:creator>
  <cp:lastModifiedBy>Mr E Dickinson</cp:lastModifiedBy>
  <cp:revision>357</cp:revision>
  <dcterms:created xsi:type="dcterms:W3CDTF">2013-07-31T08:32:11Z</dcterms:created>
  <dcterms:modified xsi:type="dcterms:W3CDTF">2021-04-26T08:33:15Z</dcterms:modified>
</cp:coreProperties>
</file>