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6" r:id="rId3"/>
    <p:sldId id="258" r:id="rId4"/>
    <p:sldId id="259" r:id="rId5"/>
    <p:sldId id="268"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6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6D43E-C7DD-443C-BA94-7E130ECCC8AB}" v="21" dt="2021-10-25T10:10:04.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Taylor" userId="089906764e90f747" providerId="LiveId" clId="{E436D43E-C7DD-443C-BA94-7E130ECCC8AB}"/>
    <pc:docChg chg="undo custSel addSld delSld modSld">
      <pc:chgData name="Thomas Taylor" userId="089906764e90f747" providerId="LiveId" clId="{E436D43E-C7DD-443C-BA94-7E130ECCC8AB}" dt="2021-10-25T14:56:44.638" v="1270" actId="20577"/>
      <pc:docMkLst>
        <pc:docMk/>
      </pc:docMkLst>
      <pc:sldChg chg="modSp mod">
        <pc:chgData name="Thomas Taylor" userId="089906764e90f747" providerId="LiveId" clId="{E436D43E-C7DD-443C-BA94-7E130ECCC8AB}" dt="2021-10-25T09:45:22.701" v="413" actId="20577"/>
        <pc:sldMkLst>
          <pc:docMk/>
          <pc:sldMk cId="2493378046" sldId="258"/>
        </pc:sldMkLst>
        <pc:spChg chg="mod">
          <ac:chgData name="Thomas Taylor" userId="089906764e90f747" providerId="LiveId" clId="{E436D43E-C7DD-443C-BA94-7E130ECCC8AB}" dt="2021-10-25T09:45:22.701" v="413" actId="20577"/>
          <ac:spMkLst>
            <pc:docMk/>
            <pc:sldMk cId="2493378046" sldId="258"/>
            <ac:spMk id="2" creationId="{E9DADF57-FBF2-4D11-A843-E47DD93E1A05}"/>
          </ac:spMkLst>
        </pc:spChg>
        <pc:spChg chg="mod">
          <ac:chgData name="Thomas Taylor" userId="089906764e90f747" providerId="LiveId" clId="{E436D43E-C7DD-443C-BA94-7E130ECCC8AB}" dt="2021-10-25T09:38:13.927" v="172" actId="20577"/>
          <ac:spMkLst>
            <pc:docMk/>
            <pc:sldMk cId="2493378046" sldId="258"/>
            <ac:spMk id="3" creationId="{4F7E6A5A-63DB-4F2D-80A7-26D28A5AF5B3}"/>
          </ac:spMkLst>
        </pc:spChg>
        <pc:spChg chg="mod">
          <ac:chgData name="Thomas Taylor" userId="089906764e90f747" providerId="LiveId" clId="{E436D43E-C7DD-443C-BA94-7E130ECCC8AB}" dt="2021-10-25T09:35:45.718" v="65" actId="20577"/>
          <ac:spMkLst>
            <pc:docMk/>
            <pc:sldMk cId="2493378046" sldId="258"/>
            <ac:spMk id="13" creationId="{AEEB9972-61DA-43F4-BA76-B68D703EC996}"/>
          </ac:spMkLst>
        </pc:spChg>
        <pc:spChg chg="mod">
          <ac:chgData name="Thomas Taylor" userId="089906764e90f747" providerId="LiveId" clId="{E436D43E-C7DD-443C-BA94-7E130ECCC8AB}" dt="2021-10-25T09:35:43.734" v="64" actId="20577"/>
          <ac:spMkLst>
            <pc:docMk/>
            <pc:sldMk cId="2493378046" sldId="258"/>
            <ac:spMk id="14" creationId="{81DCEBB6-3ABB-4CDE-B2C3-0E7CC3305869}"/>
          </ac:spMkLst>
        </pc:spChg>
        <pc:spChg chg="mod">
          <ac:chgData name="Thomas Taylor" userId="089906764e90f747" providerId="LiveId" clId="{E436D43E-C7DD-443C-BA94-7E130ECCC8AB}" dt="2021-10-25T09:35:41.639" v="63" actId="20577"/>
          <ac:spMkLst>
            <pc:docMk/>
            <pc:sldMk cId="2493378046" sldId="258"/>
            <ac:spMk id="15" creationId="{E215DFAE-E65D-48CE-826A-39A8B47548B7}"/>
          </ac:spMkLst>
        </pc:spChg>
      </pc:sldChg>
      <pc:sldChg chg="addSp delSp modSp mod">
        <pc:chgData name="Thomas Taylor" userId="089906764e90f747" providerId="LiveId" clId="{E436D43E-C7DD-443C-BA94-7E130ECCC8AB}" dt="2021-10-25T14:42:50.144" v="1232" actId="20577"/>
        <pc:sldMkLst>
          <pc:docMk/>
          <pc:sldMk cId="2766605621" sldId="259"/>
        </pc:sldMkLst>
        <pc:spChg chg="mod">
          <ac:chgData name="Thomas Taylor" userId="089906764e90f747" providerId="LiveId" clId="{E436D43E-C7DD-443C-BA94-7E130ECCC8AB}" dt="2021-10-25T09:45:27.977" v="418" actId="20577"/>
          <ac:spMkLst>
            <pc:docMk/>
            <pc:sldMk cId="2766605621" sldId="259"/>
            <ac:spMk id="2" creationId="{E9DADF57-FBF2-4D11-A843-E47DD93E1A05}"/>
          </ac:spMkLst>
        </pc:spChg>
        <pc:spChg chg="mod">
          <ac:chgData name="Thomas Taylor" userId="089906764e90f747" providerId="LiveId" clId="{E436D43E-C7DD-443C-BA94-7E130ECCC8AB}" dt="2021-10-25T14:42:50.144" v="1232" actId="20577"/>
          <ac:spMkLst>
            <pc:docMk/>
            <pc:sldMk cId="2766605621" sldId="259"/>
            <ac:spMk id="3" creationId="{4F7E6A5A-63DB-4F2D-80A7-26D28A5AF5B3}"/>
          </ac:spMkLst>
        </pc:spChg>
        <pc:spChg chg="add del mod">
          <ac:chgData name="Thomas Taylor" userId="089906764e90f747" providerId="LiveId" clId="{E436D43E-C7DD-443C-BA94-7E130ECCC8AB}" dt="2021-10-25T09:35:52.953" v="67"/>
          <ac:spMkLst>
            <pc:docMk/>
            <pc:sldMk cId="2766605621" sldId="259"/>
            <ac:spMk id="18" creationId="{0841CC62-AE1F-45D8-A25C-21259533168D}"/>
          </ac:spMkLst>
        </pc:spChg>
        <pc:spChg chg="mod">
          <ac:chgData name="Thomas Taylor" userId="089906764e90f747" providerId="LiveId" clId="{E436D43E-C7DD-443C-BA94-7E130ECCC8AB}" dt="2021-10-25T09:35:56.754" v="68"/>
          <ac:spMkLst>
            <pc:docMk/>
            <pc:sldMk cId="2766605621" sldId="259"/>
            <ac:spMk id="21" creationId="{12779586-6068-4CC3-9FD0-9E7FF404120D}"/>
          </ac:spMkLst>
        </pc:spChg>
        <pc:spChg chg="mod">
          <ac:chgData name="Thomas Taylor" userId="089906764e90f747" providerId="LiveId" clId="{E436D43E-C7DD-443C-BA94-7E130ECCC8AB}" dt="2021-10-25T09:35:56.754" v="68"/>
          <ac:spMkLst>
            <pc:docMk/>
            <pc:sldMk cId="2766605621" sldId="259"/>
            <ac:spMk id="22" creationId="{250E78B9-465F-47E6-A207-FA7FE6F1234E}"/>
          </ac:spMkLst>
        </pc:spChg>
        <pc:spChg chg="mod">
          <ac:chgData name="Thomas Taylor" userId="089906764e90f747" providerId="LiveId" clId="{E436D43E-C7DD-443C-BA94-7E130ECCC8AB}" dt="2021-10-25T09:35:56.754" v="68"/>
          <ac:spMkLst>
            <pc:docMk/>
            <pc:sldMk cId="2766605621" sldId="259"/>
            <ac:spMk id="23" creationId="{2629192B-BFAD-490B-9CA6-F379857439E0}"/>
          </ac:spMkLst>
        </pc:spChg>
        <pc:spChg chg="mod">
          <ac:chgData name="Thomas Taylor" userId="089906764e90f747" providerId="LiveId" clId="{E436D43E-C7DD-443C-BA94-7E130ECCC8AB}" dt="2021-10-25T09:35:56.754" v="68"/>
          <ac:spMkLst>
            <pc:docMk/>
            <pc:sldMk cId="2766605621" sldId="259"/>
            <ac:spMk id="24" creationId="{DCC5186B-7376-426C-A3A6-AA4605D0FCAA}"/>
          </ac:spMkLst>
        </pc:spChg>
        <pc:grpChg chg="add mod">
          <ac:chgData name="Thomas Taylor" userId="089906764e90f747" providerId="LiveId" clId="{E436D43E-C7DD-443C-BA94-7E130ECCC8AB}" dt="2021-10-25T09:35:56.754" v="68"/>
          <ac:grpSpMkLst>
            <pc:docMk/>
            <pc:sldMk cId="2766605621" sldId="259"/>
            <ac:grpSpMk id="19" creationId="{A42E3690-D537-4371-ACE5-FD9CD55C3C4B}"/>
          </ac:grpSpMkLst>
        </pc:grpChg>
        <pc:grpChg chg="mod">
          <ac:chgData name="Thomas Taylor" userId="089906764e90f747" providerId="LiveId" clId="{E436D43E-C7DD-443C-BA94-7E130ECCC8AB}" dt="2021-10-25T09:35:56.754" v="68"/>
          <ac:grpSpMkLst>
            <pc:docMk/>
            <pc:sldMk cId="2766605621" sldId="259"/>
            <ac:grpSpMk id="20" creationId="{032425BF-8096-471D-9EE2-BADDD0A9C83B}"/>
          </ac:grpSpMkLst>
        </pc:grpChg>
        <pc:picChg chg="mod">
          <ac:chgData name="Thomas Taylor" userId="089906764e90f747" providerId="LiveId" clId="{E436D43E-C7DD-443C-BA94-7E130ECCC8AB}" dt="2021-10-25T09:35:56.754" v="68"/>
          <ac:picMkLst>
            <pc:docMk/>
            <pc:sldMk cId="2766605621" sldId="259"/>
            <ac:picMk id="25" creationId="{E4FAEF0E-0ABB-4673-9A64-C9B727D3379C}"/>
          </ac:picMkLst>
        </pc:picChg>
      </pc:sldChg>
      <pc:sldChg chg="addSp modSp mod">
        <pc:chgData name="Thomas Taylor" userId="089906764e90f747" providerId="LiveId" clId="{E436D43E-C7DD-443C-BA94-7E130ECCC8AB}" dt="2021-10-25T09:44:25.686" v="388" actId="20577"/>
        <pc:sldMkLst>
          <pc:docMk/>
          <pc:sldMk cId="939098812" sldId="260"/>
        </pc:sldMkLst>
        <pc:spChg chg="mod">
          <ac:chgData name="Thomas Taylor" userId="089906764e90f747" providerId="LiveId" clId="{E436D43E-C7DD-443C-BA94-7E130ECCC8AB}" dt="2021-10-25T09:41:02.741" v="240" actId="20577"/>
          <ac:spMkLst>
            <pc:docMk/>
            <pc:sldMk cId="939098812" sldId="260"/>
            <ac:spMk id="2" creationId="{E9DADF57-FBF2-4D11-A843-E47DD93E1A05}"/>
          </ac:spMkLst>
        </pc:spChg>
        <pc:spChg chg="mod">
          <ac:chgData name="Thomas Taylor" userId="089906764e90f747" providerId="LiveId" clId="{E436D43E-C7DD-443C-BA94-7E130ECCC8AB}" dt="2021-10-25T09:44:25.686" v="388" actId="20577"/>
          <ac:spMkLst>
            <pc:docMk/>
            <pc:sldMk cId="939098812" sldId="260"/>
            <ac:spMk id="3" creationId="{4F7E6A5A-63DB-4F2D-80A7-26D28A5AF5B3}"/>
          </ac:spMkLst>
        </pc:spChg>
        <pc:spChg chg="mod">
          <ac:chgData name="Thomas Taylor" userId="089906764e90f747" providerId="LiveId" clId="{E436D43E-C7DD-443C-BA94-7E130ECCC8AB}" dt="2021-10-25T09:35:58.107" v="69"/>
          <ac:spMkLst>
            <pc:docMk/>
            <pc:sldMk cId="939098812" sldId="260"/>
            <ac:spMk id="20" creationId="{6FC48FAD-627D-40E3-9B2F-D90FDC4A8D2A}"/>
          </ac:spMkLst>
        </pc:spChg>
        <pc:spChg chg="mod">
          <ac:chgData name="Thomas Taylor" userId="089906764e90f747" providerId="LiveId" clId="{E436D43E-C7DD-443C-BA94-7E130ECCC8AB}" dt="2021-10-25T09:35:58.107" v="69"/>
          <ac:spMkLst>
            <pc:docMk/>
            <pc:sldMk cId="939098812" sldId="260"/>
            <ac:spMk id="21" creationId="{37C2E381-9C46-4B00-B68B-1F62F6E6497C}"/>
          </ac:spMkLst>
        </pc:spChg>
        <pc:spChg chg="mod">
          <ac:chgData name="Thomas Taylor" userId="089906764e90f747" providerId="LiveId" clId="{E436D43E-C7DD-443C-BA94-7E130ECCC8AB}" dt="2021-10-25T09:35:58.107" v="69"/>
          <ac:spMkLst>
            <pc:docMk/>
            <pc:sldMk cId="939098812" sldId="260"/>
            <ac:spMk id="22" creationId="{4D749BFF-0435-4397-914A-5131D8EE42CD}"/>
          </ac:spMkLst>
        </pc:spChg>
        <pc:spChg chg="mod">
          <ac:chgData name="Thomas Taylor" userId="089906764e90f747" providerId="LiveId" clId="{E436D43E-C7DD-443C-BA94-7E130ECCC8AB}" dt="2021-10-25T09:35:58.107" v="69"/>
          <ac:spMkLst>
            <pc:docMk/>
            <pc:sldMk cId="939098812" sldId="260"/>
            <ac:spMk id="23" creationId="{79EDACA0-461E-45BF-A227-3142D874E71D}"/>
          </ac:spMkLst>
        </pc:spChg>
        <pc:grpChg chg="add mod">
          <ac:chgData name="Thomas Taylor" userId="089906764e90f747" providerId="LiveId" clId="{E436D43E-C7DD-443C-BA94-7E130ECCC8AB}" dt="2021-10-25T09:35:58.107" v="69"/>
          <ac:grpSpMkLst>
            <pc:docMk/>
            <pc:sldMk cId="939098812" sldId="260"/>
            <ac:grpSpMk id="18" creationId="{F473841B-7FE1-4706-BA64-077336E4401C}"/>
          </ac:grpSpMkLst>
        </pc:grpChg>
        <pc:grpChg chg="mod">
          <ac:chgData name="Thomas Taylor" userId="089906764e90f747" providerId="LiveId" clId="{E436D43E-C7DD-443C-BA94-7E130ECCC8AB}" dt="2021-10-25T09:35:58.107" v="69"/>
          <ac:grpSpMkLst>
            <pc:docMk/>
            <pc:sldMk cId="939098812" sldId="260"/>
            <ac:grpSpMk id="19" creationId="{A47BBBB9-D443-4CCB-85DC-58638033598B}"/>
          </ac:grpSpMkLst>
        </pc:grpChg>
        <pc:picChg chg="mod">
          <ac:chgData name="Thomas Taylor" userId="089906764e90f747" providerId="LiveId" clId="{E436D43E-C7DD-443C-BA94-7E130ECCC8AB}" dt="2021-10-25T09:35:58.107" v="69"/>
          <ac:picMkLst>
            <pc:docMk/>
            <pc:sldMk cId="939098812" sldId="260"/>
            <ac:picMk id="24" creationId="{EB69C752-F1AE-4C00-9916-1D2335257863}"/>
          </ac:picMkLst>
        </pc:picChg>
      </pc:sldChg>
      <pc:sldChg chg="addSp delSp modSp mod">
        <pc:chgData name="Thomas Taylor" userId="089906764e90f747" providerId="LiveId" clId="{E436D43E-C7DD-443C-BA94-7E130ECCC8AB}" dt="2021-10-25T10:09:15.099" v="1081" actId="732"/>
        <pc:sldMkLst>
          <pc:docMk/>
          <pc:sldMk cId="3210640488" sldId="261"/>
        </pc:sldMkLst>
        <pc:spChg chg="mod">
          <ac:chgData name="Thomas Taylor" userId="089906764e90f747" providerId="LiveId" clId="{E436D43E-C7DD-443C-BA94-7E130ECCC8AB}" dt="2021-10-25T09:45:43.413" v="439" actId="20577"/>
          <ac:spMkLst>
            <pc:docMk/>
            <pc:sldMk cId="3210640488" sldId="261"/>
            <ac:spMk id="2" creationId="{E9DADF57-FBF2-4D11-A843-E47DD93E1A05}"/>
          </ac:spMkLst>
        </pc:spChg>
        <pc:spChg chg="mod">
          <ac:chgData name="Thomas Taylor" userId="089906764e90f747" providerId="LiveId" clId="{E436D43E-C7DD-443C-BA94-7E130ECCC8AB}" dt="2021-10-25T09:47:08.606" v="449" actId="20577"/>
          <ac:spMkLst>
            <pc:docMk/>
            <pc:sldMk cId="3210640488" sldId="261"/>
            <ac:spMk id="3" creationId="{4F7E6A5A-63DB-4F2D-80A7-26D28A5AF5B3}"/>
          </ac:spMkLst>
        </pc:spChg>
        <pc:spChg chg="mod">
          <ac:chgData name="Thomas Taylor" userId="089906764e90f747" providerId="LiveId" clId="{E436D43E-C7DD-443C-BA94-7E130ECCC8AB}" dt="2021-10-25T09:35:59.435" v="70"/>
          <ac:spMkLst>
            <pc:docMk/>
            <pc:sldMk cId="3210640488" sldId="261"/>
            <ac:spMk id="20" creationId="{66A501E5-3659-401A-A8A9-514AF80D4FE2}"/>
          </ac:spMkLst>
        </pc:spChg>
        <pc:spChg chg="mod">
          <ac:chgData name="Thomas Taylor" userId="089906764e90f747" providerId="LiveId" clId="{E436D43E-C7DD-443C-BA94-7E130ECCC8AB}" dt="2021-10-25T09:35:59.435" v="70"/>
          <ac:spMkLst>
            <pc:docMk/>
            <pc:sldMk cId="3210640488" sldId="261"/>
            <ac:spMk id="21" creationId="{1DFA67D3-5F03-4FDC-A7CE-153D153367C7}"/>
          </ac:spMkLst>
        </pc:spChg>
        <pc:spChg chg="mod">
          <ac:chgData name="Thomas Taylor" userId="089906764e90f747" providerId="LiveId" clId="{E436D43E-C7DD-443C-BA94-7E130ECCC8AB}" dt="2021-10-25T09:35:59.435" v="70"/>
          <ac:spMkLst>
            <pc:docMk/>
            <pc:sldMk cId="3210640488" sldId="261"/>
            <ac:spMk id="22" creationId="{90BA606B-215C-4FAD-97BC-720A2CAAA845}"/>
          </ac:spMkLst>
        </pc:spChg>
        <pc:spChg chg="mod">
          <ac:chgData name="Thomas Taylor" userId="089906764e90f747" providerId="LiveId" clId="{E436D43E-C7DD-443C-BA94-7E130ECCC8AB}" dt="2021-10-25T09:35:59.435" v="70"/>
          <ac:spMkLst>
            <pc:docMk/>
            <pc:sldMk cId="3210640488" sldId="261"/>
            <ac:spMk id="23" creationId="{D83EF56D-4A86-41F9-BB0E-9CF8AABA6F88}"/>
          </ac:spMkLst>
        </pc:spChg>
        <pc:spChg chg="mod">
          <ac:chgData name="Thomas Taylor" userId="089906764e90f747" providerId="LiveId" clId="{E436D43E-C7DD-443C-BA94-7E130ECCC8AB}" dt="2021-10-25T09:36:01.170" v="71"/>
          <ac:spMkLst>
            <pc:docMk/>
            <pc:sldMk cId="3210640488" sldId="261"/>
            <ac:spMk id="27" creationId="{B6103231-9154-438F-999A-5C5908410C03}"/>
          </ac:spMkLst>
        </pc:spChg>
        <pc:spChg chg="mod">
          <ac:chgData name="Thomas Taylor" userId="089906764e90f747" providerId="LiveId" clId="{E436D43E-C7DD-443C-BA94-7E130ECCC8AB}" dt="2021-10-25T09:36:01.170" v="71"/>
          <ac:spMkLst>
            <pc:docMk/>
            <pc:sldMk cId="3210640488" sldId="261"/>
            <ac:spMk id="28" creationId="{EC36A017-6239-4FCA-A493-7AF78037AF6C}"/>
          </ac:spMkLst>
        </pc:spChg>
        <pc:spChg chg="mod">
          <ac:chgData name="Thomas Taylor" userId="089906764e90f747" providerId="LiveId" clId="{E436D43E-C7DD-443C-BA94-7E130ECCC8AB}" dt="2021-10-25T09:36:01.170" v="71"/>
          <ac:spMkLst>
            <pc:docMk/>
            <pc:sldMk cId="3210640488" sldId="261"/>
            <ac:spMk id="29" creationId="{BA1968C1-6092-4070-8932-38B2E055C8BA}"/>
          </ac:spMkLst>
        </pc:spChg>
        <pc:spChg chg="mod">
          <ac:chgData name="Thomas Taylor" userId="089906764e90f747" providerId="LiveId" clId="{E436D43E-C7DD-443C-BA94-7E130ECCC8AB}" dt="2021-10-25T09:36:01.170" v="71"/>
          <ac:spMkLst>
            <pc:docMk/>
            <pc:sldMk cId="3210640488" sldId="261"/>
            <ac:spMk id="30" creationId="{ADDAF230-4824-4AF4-903A-1F36011791EA}"/>
          </ac:spMkLst>
        </pc:spChg>
        <pc:spChg chg="mod">
          <ac:chgData name="Thomas Taylor" userId="089906764e90f747" providerId="LiveId" clId="{E436D43E-C7DD-443C-BA94-7E130ECCC8AB}" dt="2021-10-25T09:36:10.252" v="76"/>
          <ac:spMkLst>
            <pc:docMk/>
            <pc:sldMk cId="3210640488" sldId="261"/>
            <ac:spMk id="34" creationId="{4A9022D5-D755-4510-AFF9-5FA4B60BA31B}"/>
          </ac:spMkLst>
        </pc:spChg>
        <pc:spChg chg="mod">
          <ac:chgData name="Thomas Taylor" userId="089906764e90f747" providerId="LiveId" clId="{E436D43E-C7DD-443C-BA94-7E130ECCC8AB}" dt="2021-10-25T09:36:10.252" v="76"/>
          <ac:spMkLst>
            <pc:docMk/>
            <pc:sldMk cId="3210640488" sldId="261"/>
            <ac:spMk id="35" creationId="{EA3063FC-036D-483D-A7EC-F383188B547D}"/>
          </ac:spMkLst>
        </pc:spChg>
        <pc:spChg chg="mod">
          <ac:chgData name="Thomas Taylor" userId="089906764e90f747" providerId="LiveId" clId="{E436D43E-C7DD-443C-BA94-7E130ECCC8AB}" dt="2021-10-25T09:36:10.252" v="76"/>
          <ac:spMkLst>
            <pc:docMk/>
            <pc:sldMk cId="3210640488" sldId="261"/>
            <ac:spMk id="36" creationId="{0FD1A35C-0859-4566-BB3F-D2298C81CDD5}"/>
          </ac:spMkLst>
        </pc:spChg>
        <pc:spChg chg="mod">
          <ac:chgData name="Thomas Taylor" userId="089906764e90f747" providerId="LiveId" clId="{E436D43E-C7DD-443C-BA94-7E130ECCC8AB}" dt="2021-10-25T09:36:10.252" v="76"/>
          <ac:spMkLst>
            <pc:docMk/>
            <pc:sldMk cId="3210640488" sldId="261"/>
            <ac:spMk id="37" creationId="{39FDAD8C-8581-4AB5-8837-0077F2786B85}"/>
          </ac:spMkLst>
        </pc:spChg>
        <pc:grpChg chg="add del mod">
          <ac:chgData name="Thomas Taylor" userId="089906764e90f747" providerId="LiveId" clId="{E436D43E-C7DD-443C-BA94-7E130ECCC8AB}" dt="2021-10-25T09:36:08.734" v="75" actId="21"/>
          <ac:grpSpMkLst>
            <pc:docMk/>
            <pc:sldMk cId="3210640488" sldId="261"/>
            <ac:grpSpMk id="18" creationId="{A39AC637-9BC6-451D-A5E7-110752852D74}"/>
          </ac:grpSpMkLst>
        </pc:grpChg>
        <pc:grpChg chg="mod">
          <ac:chgData name="Thomas Taylor" userId="089906764e90f747" providerId="LiveId" clId="{E436D43E-C7DD-443C-BA94-7E130ECCC8AB}" dt="2021-10-25T09:35:59.435" v="70"/>
          <ac:grpSpMkLst>
            <pc:docMk/>
            <pc:sldMk cId="3210640488" sldId="261"/>
            <ac:grpSpMk id="19" creationId="{BDE6E9E2-9F73-4DE5-879E-E0AB7F73E957}"/>
          </ac:grpSpMkLst>
        </pc:grpChg>
        <pc:grpChg chg="add del mod">
          <ac:chgData name="Thomas Taylor" userId="089906764e90f747" providerId="LiveId" clId="{E436D43E-C7DD-443C-BA94-7E130ECCC8AB}" dt="2021-10-25T09:36:03.295" v="72"/>
          <ac:grpSpMkLst>
            <pc:docMk/>
            <pc:sldMk cId="3210640488" sldId="261"/>
            <ac:grpSpMk id="25" creationId="{09BCAF6F-4958-4857-9B51-BB450D1A18E4}"/>
          </ac:grpSpMkLst>
        </pc:grpChg>
        <pc:grpChg chg="mod">
          <ac:chgData name="Thomas Taylor" userId="089906764e90f747" providerId="LiveId" clId="{E436D43E-C7DD-443C-BA94-7E130ECCC8AB}" dt="2021-10-25T09:36:01.170" v="71"/>
          <ac:grpSpMkLst>
            <pc:docMk/>
            <pc:sldMk cId="3210640488" sldId="261"/>
            <ac:grpSpMk id="26" creationId="{EC181BDA-B349-49A9-BA7B-ADD2F3946B57}"/>
          </ac:grpSpMkLst>
        </pc:grpChg>
        <pc:grpChg chg="add mod">
          <ac:chgData name="Thomas Taylor" userId="089906764e90f747" providerId="LiveId" clId="{E436D43E-C7DD-443C-BA94-7E130ECCC8AB}" dt="2021-10-25T09:36:10.252" v="76"/>
          <ac:grpSpMkLst>
            <pc:docMk/>
            <pc:sldMk cId="3210640488" sldId="261"/>
            <ac:grpSpMk id="32" creationId="{84B8D897-85BD-45AF-B97E-A8F21628A581}"/>
          </ac:grpSpMkLst>
        </pc:grpChg>
        <pc:grpChg chg="mod">
          <ac:chgData name="Thomas Taylor" userId="089906764e90f747" providerId="LiveId" clId="{E436D43E-C7DD-443C-BA94-7E130ECCC8AB}" dt="2021-10-25T09:36:10.252" v="76"/>
          <ac:grpSpMkLst>
            <pc:docMk/>
            <pc:sldMk cId="3210640488" sldId="261"/>
            <ac:grpSpMk id="33" creationId="{A259027E-3B05-419A-B59E-B508143C0249}"/>
          </ac:grpSpMkLst>
        </pc:grpChg>
        <pc:picChg chg="mod">
          <ac:chgData name="Thomas Taylor" userId="089906764e90f747" providerId="LiveId" clId="{E436D43E-C7DD-443C-BA94-7E130ECCC8AB}" dt="2021-10-25T09:35:59.435" v="70"/>
          <ac:picMkLst>
            <pc:docMk/>
            <pc:sldMk cId="3210640488" sldId="261"/>
            <ac:picMk id="24" creationId="{90CF9085-5238-4FEB-ABF5-67BDD7E404EE}"/>
          </ac:picMkLst>
        </pc:picChg>
        <pc:picChg chg="mod">
          <ac:chgData name="Thomas Taylor" userId="089906764e90f747" providerId="LiveId" clId="{E436D43E-C7DD-443C-BA94-7E130ECCC8AB}" dt="2021-10-25T09:36:01.170" v="71"/>
          <ac:picMkLst>
            <pc:docMk/>
            <pc:sldMk cId="3210640488" sldId="261"/>
            <ac:picMk id="31" creationId="{E4A8EF88-6CD0-4C18-8083-184AF7120606}"/>
          </ac:picMkLst>
        </pc:picChg>
        <pc:picChg chg="mod">
          <ac:chgData name="Thomas Taylor" userId="089906764e90f747" providerId="LiveId" clId="{E436D43E-C7DD-443C-BA94-7E130ECCC8AB}" dt="2021-10-25T09:36:10.252" v="76"/>
          <ac:picMkLst>
            <pc:docMk/>
            <pc:sldMk cId="3210640488" sldId="261"/>
            <ac:picMk id="38" creationId="{A566E594-D85C-47BC-A62E-327F055A99AA}"/>
          </ac:picMkLst>
        </pc:picChg>
        <pc:picChg chg="add mod modCrop">
          <ac:chgData name="Thomas Taylor" userId="089906764e90f747" providerId="LiveId" clId="{E436D43E-C7DD-443C-BA94-7E130ECCC8AB}" dt="2021-10-25T10:09:15.099" v="1081" actId="732"/>
          <ac:picMkLst>
            <pc:docMk/>
            <pc:sldMk cId="3210640488" sldId="261"/>
            <ac:picMk id="40" creationId="{FB988644-D9E0-47A8-8EFD-351FACB28F6E}"/>
          </ac:picMkLst>
        </pc:picChg>
      </pc:sldChg>
      <pc:sldChg chg="addSp modSp mod">
        <pc:chgData name="Thomas Taylor" userId="089906764e90f747" providerId="LiveId" clId="{E436D43E-C7DD-443C-BA94-7E130ECCC8AB}" dt="2021-10-25T09:59:33.076" v="869" actId="20577"/>
        <pc:sldMkLst>
          <pc:docMk/>
          <pc:sldMk cId="778387371" sldId="262"/>
        </pc:sldMkLst>
        <pc:spChg chg="mod">
          <ac:chgData name="Thomas Taylor" userId="089906764e90f747" providerId="LiveId" clId="{E436D43E-C7DD-443C-BA94-7E130ECCC8AB}" dt="2021-10-25T09:48:00.269" v="494" actId="20577"/>
          <ac:spMkLst>
            <pc:docMk/>
            <pc:sldMk cId="778387371" sldId="262"/>
            <ac:spMk id="2" creationId="{E9DADF57-FBF2-4D11-A843-E47DD93E1A05}"/>
          </ac:spMkLst>
        </pc:spChg>
        <pc:spChg chg="mod">
          <ac:chgData name="Thomas Taylor" userId="089906764e90f747" providerId="LiveId" clId="{E436D43E-C7DD-443C-BA94-7E130ECCC8AB}" dt="2021-10-25T09:51:46.341" v="498"/>
          <ac:spMkLst>
            <pc:docMk/>
            <pc:sldMk cId="778387371" sldId="262"/>
            <ac:spMk id="3" creationId="{4F7E6A5A-63DB-4F2D-80A7-26D28A5AF5B3}"/>
          </ac:spMkLst>
        </pc:spChg>
        <pc:spChg chg="mod">
          <ac:chgData name="Thomas Taylor" userId="089906764e90f747" providerId="LiveId" clId="{E436D43E-C7DD-443C-BA94-7E130ECCC8AB}" dt="2021-10-25T09:36:11.586" v="77"/>
          <ac:spMkLst>
            <pc:docMk/>
            <pc:sldMk cId="778387371" sldId="262"/>
            <ac:spMk id="20" creationId="{2F4670BC-CBFC-499E-963D-3985ADBFC800}"/>
          </ac:spMkLst>
        </pc:spChg>
        <pc:spChg chg="mod">
          <ac:chgData name="Thomas Taylor" userId="089906764e90f747" providerId="LiveId" clId="{E436D43E-C7DD-443C-BA94-7E130ECCC8AB}" dt="2021-10-25T09:36:11.586" v="77"/>
          <ac:spMkLst>
            <pc:docMk/>
            <pc:sldMk cId="778387371" sldId="262"/>
            <ac:spMk id="21" creationId="{55997FFE-83EF-4B7E-91B9-E958080DCD0A}"/>
          </ac:spMkLst>
        </pc:spChg>
        <pc:spChg chg="mod">
          <ac:chgData name="Thomas Taylor" userId="089906764e90f747" providerId="LiveId" clId="{E436D43E-C7DD-443C-BA94-7E130ECCC8AB}" dt="2021-10-25T09:36:11.586" v="77"/>
          <ac:spMkLst>
            <pc:docMk/>
            <pc:sldMk cId="778387371" sldId="262"/>
            <ac:spMk id="22" creationId="{CC992E64-D52F-46F1-A1AC-F6CEA74194A5}"/>
          </ac:spMkLst>
        </pc:spChg>
        <pc:spChg chg="mod">
          <ac:chgData name="Thomas Taylor" userId="089906764e90f747" providerId="LiveId" clId="{E436D43E-C7DD-443C-BA94-7E130ECCC8AB}" dt="2021-10-25T09:36:11.586" v="77"/>
          <ac:spMkLst>
            <pc:docMk/>
            <pc:sldMk cId="778387371" sldId="262"/>
            <ac:spMk id="23" creationId="{0CC6D957-6094-40A1-B566-DA8C9FBBD42C}"/>
          </ac:spMkLst>
        </pc:spChg>
        <pc:spChg chg="add mod">
          <ac:chgData name="Thomas Taylor" userId="089906764e90f747" providerId="LiveId" clId="{E436D43E-C7DD-443C-BA94-7E130ECCC8AB}" dt="2021-10-25T09:58:21.197" v="777" actId="20577"/>
          <ac:spMkLst>
            <pc:docMk/>
            <pc:sldMk cId="778387371" sldId="262"/>
            <ac:spMk id="25" creationId="{CF5A4B7D-701B-4F85-95BD-A0A8D3D5E238}"/>
          </ac:spMkLst>
        </pc:spChg>
        <pc:spChg chg="add mod">
          <ac:chgData name="Thomas Taylor" userId="089906764e90f747" providerId="LiveId" clId="{E436D43E-C7DD-443C-BA94-7E130ECCC8AB}" dt="2021-10-25T09:59:33.076" v="869" actId="20577"/>
          <ac:spMkLst>
            <pc:docMk/>
            <pc:sldMk cId="778387371" sldId="262"/>
            <ac:spMk id="26" creationId="{CB7A773F-8607-4C32-AB21-D260A0866055}"/>
          </ac:spMkLst>
        </pc:spChg>
        <pc:grpChg chg="add mod">
          <ac:chgData name="Thomas Taylor" userId="089906764e90f747" providerId="LiveId" clId="{E436D43E-C7DD-443C-BA94-7E130ECCC8AB}" dt="2021-10-25T09:36:11.586" v="77"/>
          <ac:grpSpMkLst>
            <pc:docMk/>
            <pc:sldMk cId="778387371" sldId="262"/>
            <ac:grpSpMk id="18" creationId="{064C94C0-045C-4BAF-94A6-E3E9C17EEC28}"/>
          </ac:grpSpMkLst>
        </pc:grpChg>
        <pc:grpChg chg="mod">
          <ac:chgData name="Thomas Taylor" userId="089906764e90f747" providerId="LiveId" clId="{E436D43E-C7DD-443C-BA94-7E130ECCC8AB}" dt="2021-10-25T09:36:11.586" v="77"/>
          <ac:grpSpMkLst>
            <pc:docMk/>
            <pc:sldMk cId="778387371" sldId="262"/>
            <ac:grpSpMk id="19" creationId="{93739FA3-C22E-4F88-9249-849116E23D4D}"/>
          </ac:grpSpMkLst>
        </pc:grpChg>
        <pc:picChg chg="mod">
          <ac:chgData name="Thomas Taylor" userId="089906764e90f747" providerId="LiveId" clId="{E436D43E-C7DD-443C-BA94-7E130ECCC8AB}" dt="2021-10-25T09:36:11.586" v="77"/>
          <ac:picMkLst>
            <pc:docMk/>
            <pc:sldMk cId="778387371" sldId="262"/>
            <ac:picMk id="24" creationId="{0511AAEB-BB2A-4DC3-9A45-BE8279B1AC1F}"/>
          </ac:picMkLst>
        </pc:picChg>
      </pc:sldChg>
      <pc:sldChg chg="addSp modSp mod">
        <pc:chgData name="Thomas Taylor" userId="089906764e90f747" providerId="LiveId" clId="{E436D43E-C7DD-443C-BA94-7E130ECCC8AB}" dt="2021-10-25T10:04:24.812" v="1074"/>
        <pc:sldMkLst>
          <pc:docMk/>
          <pc:sldMk cId="3372696381" sldId="263"/>
        </pc:sldMkLst>
        <pc:spChg chg="mod">
          <ac:chgData name="Thomas Taylor" userId="089906764e90f747" providerId="LiveId" clId="{E436D43E-C7DD-443C-BA94-7E130ECCC8AB}" dt="2021-10-25T10:04:14.227" v="1073" actId="20577"/>
          <ac:spMkLst>
            <pc:docMk/>
            <pc:sldMk cId="3372696381" sldId="263"/>
            <ac:spMk id="2" creationId="{E9DADF57-FBF2-4D11-A843-E47DD93E1A05}"/>
          </ac:spMkLst>
        </pc:spChg>
        <pc:spChg chg="mod">
          <ac:chgData name="Thomas Taylor" userId="089906764e90f747" providerId="LiveId" clId="{E436D43E-C7DD-443C-BA94-7E130ECCC8AB}" dt="2021-10-25T10:04:24.812" v="1074"/>
          <ac:spMkLst>
            <pc:docMk/>
            <pc:sldMk cId="3372696381" sldId="263"/>
            <ac:spMk id="3" creationId="{4F7E6A5A-63DB-4F2D-80A7-26D28A5AF5B3}"/>
          </ac:spMkLst>
        </pc:spChg>
        <pc:spChg chg="mod">
          <ac:chgData name="Thomas Taylor" userId="089906764e90f747" providerId="LiveId" clId="{E436D43E-C7DD-443C-BA94-7E130ECCC8AB}" dt="2021-10-25T09:36:12.930" v="78"/>
          <ac:spMkLst>
            <pc:docMk/>
            <pc:sldMk cId="3372696381" sldId="263"/>
            <ac:spMk id="20" creationId="{D11FE569-99E2-442C-B340-7A9E405007C2}"/>
          </ac:spMkLst>
        </pc:spChg>
        <pc:spChg chg="mod">
          <ac:chgData name="Thomas Taylor" userId="089906764e90f747" providerId="LiveId" clId="{E436D43E-C7DD-443C-BA94-7E130ECCC8AB}" dt="2021-10-25T09:36:12.930" v="78"/>
          <ac:spMkLst>
            <pc:docMk/>
            <pc:sldMk cId="3372696381" sldId="263"/>
            <ac:spMk id="21" creationId="{9E838D42-4A51-4DFB-8B3A-6DD6D82E756D}"/>
          </ac:spMkLst>
        </pc:spChg>
        <pc:spChg chg="mod">
          <ac:chgData name="Thomas Taylor" userId="089906764e90f747" providerId="LiveId" clId="{E436D43E-C7DD-443C-BA94-7E130ECCC8AB}" dt="2021-10-25T09:36:12.930" v="78"/>
          <ac:spMkLst>
            <pc:docMk/>
            <pc:sldMk cId="3372696381" sldId="263"/>
            <ac:spMk id="22" creationId="{3217CF52-02DC-43BC-9E62-F6074CF1317E}"/>
          </ac:spMkLst>
        </pc:spChg>
        <pc:spChg chg="mod">
          <ac:chgData name="Thomas Taylor" userId="089906764e90f747" providerId="LiveId" clId="{E436D43E-C7DD-443C-BA94-7E130ECCC8AB}" dt="2021-10-25T09:36:12.930" v="78"/>
          <ac:spMkLst>
            <pc:docMk/>
            <pc:sldMk cId="3372696381" sldId="263"/>
            <ac:spMk id="23" creationId="{EECFCA72-DDD5-44CC-9D1C-4B9714F95355}"/>
          </ac:spMkLst>
        </pc:spChg>
        <pc:grpChg chg="add mod">
          <ac:chgData name="Thomas Taylor" userId="089906764e90f747" providerId="LiveId" clId="{E436D43E-C7DD-443C-BA94-7E130ECCC8AB}" dt="2021-10-25T09:36:12.930" v="78"/>
          <ac:grpSpMkLst>
            <pc:docMk/>
            <pc:sldMk cId="3372696381" sldId="263"/>
            <ac:grpSpMk id="18" creationId="{9E02C937-B650-4D52-8273-92D717C39379}"/>
          </ac:grpSpMkLst>
        </pc:grpChg>
        <pc:grpChg chg="mod">
          <ac:chgData name="Thomas Taylor" userId="089906764e90f747" providerId="LiveId" clId="{E436D43E-C7DD-443C-BA94-7E130ECCC8AB}" dt="2021-10-25T09:36:12.930" v="78"/>
          <ac:grpSpMkLst>
            <pc:docMk/>
            <pc:sldMk cId="3372696381" sldId="263"/>
            <ac:grpSpMk id="19" creationId="{A2C5CAAA-008E-4B36-AE32-4F3E89F232C3}"/>
          </ac:grpSpMkLst>
        </pc:grpChg>
        <pc:picChg chg="mod">
          <ac:chgData name="Thomas Taylor" userId="089906764e90f747" providerId="LiveId" clId="{E436D43E-C7DD-443C-BA94-7E130ECCC8AB}" dt="2021-10-25T09:36:12.930" v="78"/>
          <ac:picMkLst>
            <pc:docMk/>
            <pc:sldMk cId="3372696381" sldId="263"/>
            <ac:picMk id="24" creationId="{8ED91E01-5DB5-42C9-8BD2-7F6A8EB25389}"/>
          </ac:picMkLst>
        </pc:picChg>
      </pc:sldChg>
      <pc:sldChg chg="addSp modSp del">
        <pc:chgData name="Thomas Taylor" userId="089906764e90f747" providerId="LiveId" clId="{E436D43E-C7DD-443C-BA94-7E130ECCC8AB}" dt="2021-10-25T10:04:44.870" v="1075" actId="47"/>
        <pc:sldMkLst>
          <pc:docMk/>
          <pc:sldMk cId="1442401356" sldId="264"/>
        </pc:sldMkLst>
        <pc:spChg chg="mod">
          <ac:chgData name="Thomas Taylor" userId="089906764e90f747" providerId="LiveId" clId="{E436D43E-C7DD-443C-BA94-7E130ECCC8AB}" dt="2021-10-25T09:36:14.106" v="79"/>
          <ac:spMkLst>
            <pc:docMk/>
            <pc:sldMk cId="1442401356" sldId="264"/>
            <ac:spMk id="20" creationId="{FF149804-1F0A-4B5C-AAD8-EEAAD938CD79}"/>
          </ac:spMkLst>
        </pc:spChg>
        <pc:spChg chg="mod">
          <ac:chgData name="Thomas Taylor" userId="089906764e90f747" providerId="LiveId" clId="{E436D43E-C7DD-443C-BA94-7E130ECCC8AB}" dt="2021-10-25T09:36:14.106" v="79"/>
          <ac:spMkLst>
            <pc:docMk/>
            <pc:sldMk cId="1442401356" sldId="264"/>
            <ac:spMk id="21" creationId="{3C5C9424-6A3B-47DD-BEEC-451968B9D0B1}"/>
          </ac:spMkLst>
        </pc:spChg>
        <pc:spChg chg="mod">
          <ac:chgData name="Thomas Taylor" userId="089906764e90f747" providerId="LiveId" clId="{E436D43E-C7DD-443C-BA94-7E130ECCC8AB}" dt="2021-10-25T09:36:14.106" v="79"/>
          <ac:spMkLst>
            <pc:docMk/>
            <pc:sldMk cId="1442401356" sldId="264"/>
            <ac:spMk id="22" creationId="{7E02C9B4-BC78-4DB6-BB42-A643E58E3C9E}"/>
          </ac:spMkLst>
        </pc:spChg>
        <pc:spChg chg="mod">
          <ac:chgData name="Thomas Taylor" userId="089906764e90f747" providerId="LiveId" clId="{E436D43E-C7DD-443C-BA94-7E130ECCC8AB}" dt="2021-10-25T09:36:14.106" v="79"/>
          <ac:spMkLst>
            <pc:docMk/>
            <pc:sldMk cId="1442401356" sldId="264"/>
            <ac:spMk id="23" creationId="{840CC15B-284E-43F5-AF04-BCB3971E31C7}"/>
          </ac:spMkLst>
        </pc:spChg>
        <pc:grpChg chg="add mod">
          <ac:chgData name="Thomas Taylor" userId="089906764e90f747" providerId="LiveId" clId="{E436D43E-C7DD-443C-BA94-7E130ECCC8AB}" dt="2021-10-25T09:36:14.106" v="79"/>
          <ac:grpSpMkLst>
            <pc:docMk/>
            <pc:sldMk cId="1442401356" sldId="264"/>
            <ac:grpSpMk id="18" creationId="{4ED3DBFC-308D-4EAE-8BB7-279F57C6C0BD}"/>
          </ac:grpSpMkLst>
        </pc:grpChg>
        <pc:grpChg chg="mod">
          <ac:chgData name="Thomas Taylor" userId="089906764e90f747" providerId="LiveId" clId="{E436D43E-C7DD-443C-BA94-7E130ECCC8AB}" dt="2021-10-25T09:36:14.106" v="79"/>
          <ac:grpSpMkLst>
            <pc:docMk/>
            <pc:sldMk cId="1442401356" sldId="264"/>
            <ac:grpSpMk id="19" creationId="{92E4CECC-0D9A-4743-8B3C-0CA8E935B6D8}"/>
          </ac:grpSpMkLst>
        </pc:grpChg>
        <pc:picChg chg="mod">
          <ac:chgData name="Thomas Taylor" userId="089906764e90f747" providerId="LiveId" clId="{E436D43E-C7DD-443C-BA94-7E130ECCC8AB}" dt="2021-10-25T09:36:14.106" v="79"/>
          <ac:picMkLst>
            <pc:docMk/>
            <pc:sldMk cId="1442401356" sldId="264"/>
            <ac:picMk id="24" creationId="{7D708C4A-42CB-46B7-8409-BA40D45FD459}"/>
          </ac:picMkLst>
        </pc:picChg>
      </pc:sldChg>
      <pc:sldChg chg="addSp modSp mod">
        <pc:chgData name="Thomas Taylor" userId="089906764e90f747" providerId="LiveId" clId="{E436D43E-C7DD-443C-BA94-7E130ECCC8AB}" dt="2021-10-25T14:56:44.638" v="1270" actId="20577"/>
        <pc:sldMkLst>
          <pc:docMk/>
          <pc:sldMk cId="4052067249" sldId="265"/>
        </pc:sldMkLst>
        <pc:spChg chg="mod">
          <ac:chgData name="Thomas Taylor" userId="089906764e90f747" providerId="LiveId" clId="{E436D43E-C7DD-443C-BA94-7E130ECCC8AB}" dt="2021-10-25T14:56:44.638" v="1270" actId="20577"/>
          <ac:spMkLst>
            <pc:docMk/>
            <pc:sldMk cId="4052067249" sldId="265"/>
            <ac:spMk id="2" creationId="{E9DADF57-FBF2-4D11-A843-E47DD93E1A05}"/>
          </ac:spMkLst>
        </pc:spChg>
        <pc:spChg chg="mod">
          <ac:chgData name="Thomas Taylor" userId="089906764e90f747" providerId="LiveId" clId="{E436D43E-C7DD-443C-BA94-7E130ECCC8AB}" dt="2021-10-25T14:56:25.561" v="1260" actId="20577"/>
          <ac:spMkLst>
            <pc:docMk/>
            <pc:sldMk cId="4052067249" sldId="265"/>
            <ac:spMk id="3" creationId="{4F7E6A5A-63DB-4F2D-80A7-26D28A5AF5B3}"/>
          </ac:spMkLst>
        </pc:spChg>
        <pc:spChg chg="mod">
          <ac:chgData name="Thomas Taylor" userId="089906764e90f747" providerId="LiveId" clId="{E436D43E-C7DD-443C-BA94-7E130ECCC8AB}" dt="2021-10-25T09:36:15.099" v="80"/>
          <ac:spMkLst>
            <pc:docMk/>
            <pc:sldMk cId="4052067249" sldId="265"/>
            <ac:spMk id="20" creationId="{7653ADFE-0185-4506-A8EC-A74A35E57A97}"/>
          </ac:spMkLst>
        </pc:spChg>
        <pc:spChg chg="mod">
          <ac:chgData name="Thomas Taylor" userId="089906764e90f747" providerId="LiveId" clId="{E436D43E-C7DD-443C-BA94-7E130ECCC8AB}" dt="2021-10-25T09:36:15.099" v="80"/>
          <ac:spMkLst>
            <pc:docMk/>
            <pc:sldMk cId="4052067249" sldId="265"/>
            <ac:spMk id="21" creationId="{4E8B083F-FC87-40CD-B397-1063A53CE23A}"/>
          </ac:spMkLst>
        </pc:spChg>
        <pc:spChg chg="mod">
          <ac:chgData name="Thomas Taylor" userId="089906764e90f747" providerId="LiveId" clId="{E436D43E-C7DD-443C-BA94-7E130ECCC8AB}" dt="2021-10-25T09:36:15.099" v="80"/>
          <ac:spMkLst>
            <pc:docMk/>
            <pc:sldMk cId="4052067249" sldId="265"/>
            <ac:spMk id="22" creationId="{BDC2068A-E1F9-4CB2-89FE-4E1F681A9F07}"/>
          </ac:spMkLst>
        </pc:spChg>
        <pc:spChg chg="mod">
          <ac:chgData name="Thomas Taylor" userId="089906764e90f747" providerId="LiveId" clId="{E436D43E-C7DD-443C-BA94-7E130ECCC8AB}" dt="2021-10-25T09:36:15.099" v="80"/>
          <ac:spMkLst>
            <pc:docMk/>
            <pc:sldMk cId="4052067249" sldId="265"/>
            <ac:spMk id="23" creationId="{B117FAD9-AE57-48CA-8986-29BCD654AB0A}"/>
          </ac:spMkLst>
        </pc:spChg>
        <pc:grpChg chg="add mod">
          <ac:chgData name="Thomas Taylor" userId="089906764e90f747" providerId="LiveId" clId="{E436D43E-C7DD-443C-BA94-7E130ECCC8AB}" dt="2021-10-25T09:36:15.099" v="80"/>
          <ac:grpSpMkLst>
            <pc:docMk/>
            <pc:sldMk cId="4052067249" sldId="265"/>
            <ac:grpSpMk id="18" creationId="{5440F040-9C78-44A4-8587-3F857DB3757F}"/>
          </ac:grpSpMkLst>
        </pc:grpChg>
        <pc:grpChg chg="mod">
          <ac:chgData name="Thomas Taylor" userId="089906764e90f747" providerId="LiveId" clId="{E436D43E-C7DD-443C-BA94-7E130ECCC8AB}" dt="2021-10-25T09:36:15.099" v="80"/>
          <ac:grpSpMkLst>
            <pc:docMk/>
            <pc:sldMk cId="4052067249" sldId="265"/>
            <ac:grpSpMk id="19" creationId="{7B30C59D-F452-4FA7-A830-25EF2F617A67}"/>
          </ac:grpSpMkLst>
        </pc:grpChg>
        <pc:picChg chg="mod">
          <ac:chgData name="Thomas Taylor" userId="089906764e90f747" providerId="LiveId" clId="{E436D43E-C7DD-443C-BA94-7E130ECCC8AB}" dt="2021-10-25T09:36:15.099" v="80"/>
          <ac:picMkLst>
            <pc:docMk/>
            <pc:sldMk cId="4052067249" sldId="265"/>
            <ac:picMk id="24" creationId="{8555A1F8-063D-4734-9A28-1D45FD91F2D1}"/>
          </ac:picMkLst>
        </pc:picChg>
      </pc:sldChg>
      <pc:sldChg chg="addSp modSp mod">
        <pc:chgData name="Thomas Taylor" userId="089906764e90f747" providerId="LiveId" clId="{E436D43E-C7DD-443C-BA94-7E130ECCC8AB}" dt="2021-10-25T09:35:15.675" v="54" actId="1076"/>
        <pc:sldMkLst>
          <pc:docMk/>
          <pc:sldMk cId="202497565" sldId="266"/>
        </pc:sldMkLst>
        <pc:spChg chg="add mod">
          <ac:chgData name="Thomas Taylor" userId="089906764e90f747" providerId="LiveId" clId="{E436D43E-C7DD-443C-BA94-7E130ECCC8AB}" dt="2021-10-25T09:33:55.638" v="28"/>
          <ac:spMkLst>
            <pc:docMk/>
            <pc:sldMk cId="202497565" sldId="266"/>
            <ac:spMk id="2" creationId="{34438996-6894-4779-A01E-732473883993}"/>
          </ac:spMkLst>
        </pc:spChg>
        <pc:spChg chg="add mod">
          <ac:chgData name="Thomas Taylor" userId="089906764e90f747" providerId="LiveId" clId="{E436D43E-C7DD-443C-BA94-7E130ECCC8AB}" dt="2021-10-25T09:34:53.920" v="51" actId="207"/>
          <ac:spMkLst>
            <pc:docMk/>
            <pc:sldMk cId="202497565" sldId="266"/>
            <ac:spMk id="3" creationId="{67A11A1C-1F52-409B-B511-D591A2F84E9F}"/>
          </ac:spMkLst>
        </pc:spChg>
        <pc:spChg chg="add mod">
          <ac:chgData name="Thomas Taylor" userId="089906764e90f747" providerId="LiveId" clId="{E436D43E-C7DD-443C-BA94-7E130ECCC8AB}" dt="2021-10-25T09:35:15.675" v="54" actId="1076"/>
          <ac:spMkLst>
            <pc:docMk/>
            <pc:sldMk cId="202497565" sldId="266"/>
            <ac:spMk id="4" creationId="{47A6FF23-7918-4E9A-ACC2-55E6951486BD}"/>
          </ac:spMkLst>
        </pc:spChg>
      </pc:sldChg>
      <pc:sldChg chg="modSp add mod">
        <pc:chgData name="Thomas Taylor" userId="089906764e90f747" providerId="LiveId" clId="{E436D43E-C7DD-443C-BA94-7E130ECCC8AB}" dt="2021-10-25T10:03:37.500" v="1052" actId="20577"/>
        <pc:sldMkLst>
          <pc:docMk/>
          <pc:sldMk cId="272942686" sldId="267"/>
        </pc:sldMkLst>
        <pc:spChg chg="mod">
          <ac:chgData name="Thomas Taylor" userId="089906764e90f747" providerId="LiveId" clId="{E436D43E-C7DD-443C-BA94-7E130ECCC8AB}" dt="2021-10-25T10:00:29.425" v="873"/>
          <ac:spMkLst>
            <pc:docMk/>
            <pc:sldMk cId="272942686" sldId="267"/>
            <ac:spMk id="3" creationId="{4F7E6A5A-63DB-4F2D-80A7-26D28A5AF5B3}"/>
          </ac:spMkLst>
        </pc:spChg>
        <pc:spChg chg="mod">
          <ac:chgData name="Thomas Taylor" userId="089906764e90f747" providerId="LiveId" clId="{E436D43E-C7DD-443C-BA94-7E130ECCC8AB}" dt="2021-10-25T10:01:41.788" v="923" actId="20577"/>
          <ac:spMkLst>
            <pc:docMk/>
            <pc:sldMk cId="272942686" sldId="267"/>
            <ac:spMk id="25" creationId="{CF5A4B7D-701B-4F85-95BD-A0A8D3D5E238}"/>
          </ac:spMkLst>
        </pc:spChg>
        <pc:spChg chg="mod">
          <ac:chgData name="Thomas Taylor" userId="089906764e90f747" providerId="LiveId" clId="{E436D43E-C7DD-443C-BA94-7E130ECCC8AB}" dt="2021-10-25T10:03:37.500" v="1052" actId="20577"/>
          <ac:spMkLst>
            <pc:docMk/>
            <pc:sldMk cId="272942686" sldId="267"/>
            <ac:spMk id="26" creationId="{CB7A773F-8607-4C32-AB21-D260A0866055}"/>
          </ac:spMkLst>
        </pc:spChg>
      </pc:sldChg>
      <pc:sldChg chg="add del">
        <pc:chgData name="Thomas Taylor" userId="089906764e90f747" providerId="LiveId" clId="{E436D43E-C7DD-443C-BA94-7E130ECCC8AB}" dt="2021-10-25T09:36:06.794" v="74"/>
        <pc:sldMkLst>
          <pc:docMk/>
          <pc:sldMk cId="2144093051"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B05FD-B58A-4467-805A-1260D16E77C6}" type="datetimeFigureOut">
              <a:rPr lang="en-GB" smtClean="0"/>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59BAF-748D-4A94-9540-6B749891C959}" type="slidenum">
              <a:rPr lang="en-GB" smtClean="0"/>
              <a:t>‹#›</a:t>
            </a:fld>
            <a:endParaRPr lang="en-GB"/>
          </a:p>
        </p:txBody>
      </p:sp>
    </p:spTree>
    <p:extLst>
      <p:ext uri="{BB962C8B-B14F-4D97-AF65-F5344CB8AC3E}">
        <p14:creationId xmlns:p14="http://schemas.microsoft.com/office/powerpoint/2010/main" val="87583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C7B1-E90B-4D20-8D75-BD64667E3F12}"/>
              </a:ext>
            </a:extLst>
          </p:cNvPr>
          <p:cNvSpPr>
            <a:spLocks noGrp="1"/>
          </p:cNvSpPr>
          <p:nvPr>
            <p:ph type="ctrTitle"/>
          </p:nvPr>
        </p:nvSpPr>
        <p:spPr>
          <a:xfrm>
            <a:off x="1524000" y="1154289"/>
            <a:ext cx="9144000" cy="2387600"/>
          </a:xfrm>
        </p:spPr>
        <p:txBody>
          <a:bodyPr anchor="b"/>
          <a:lstStyle>
            <a:lvl1pPr algn="ctr">
              <a:defRPr sz="6000">
                <a:solidFill>
                  <a:schemeClr val="bg1"/>
                </a:solidFill>
              </a:defRPr>
            </a:lvl1pPr>
          </a:lstStyle>
          <a:p>
            <a:endParaRPr lang="en-GB" dirty="0"/>
          </a:p>
        </p:txBody>
      </p:sp>
      <p:sp>
        <p:nvSpPr>
          <p:cNvPr id="3" name="Subtitle 2">
            <a:extLst>
              <a:ext uri="{FF2B5EF4-FFF2-40B4-BE49-F238E27FC236}">
                <a16:creationId xmlns:a16="http://schemas.microsoft.com/office/drawing/2014/main" id="{E191C0ED-6290-4D00-9CFA-59D5BCCB792A}"/>
              </a:ext>
            </a:extLst>
          </p:cNvPr>
          <p:cNvSpPr>
            <a:spLocks noGrp="1"/>
          </p:cNvSpPr>
          <p:nvPr>
            <p:ph type="subTitle" idx="1"/>
          </p:nvPr>
        </p:nvSpPr>
        <p:spPr>
          <a:xfrm>
            <a:off x="1524000" y="384869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C1920D-A911-40EA-AE13-805FF72DAE24}"/>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5" name="Footer Placeholder 4">
            <a:extLst>
              <a:ext uri="{FF2B5EF4-FFF2-40B4-BE49-F238E27FC236}">
                <a16:creationId xmlns:a16="http://schemas.microsoft.com/office/drawing/2014/main" id="{08731E81-1155-4AAD-A2D3-7E35BBF7D4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4588FF-13A5-403E-9A47-7BD0A1EEDBF1}"/>
              </a:ext>
            </a:extLst>
          </p:cNvPr>
          <p:cNvSpPr>
            <a:spLocks noGrp="1"/>
          </p:cNvSpPr>
          <p:nvPr>
            <p:ph type="sldNum" sz="quarter" idx="12"/>
          </p:nvPr>
        </p:nvSpPr>
        <p:spPr/>
        <p:txBody>
          <a:bodyPr/>
          <a:lstStyle/>
          <a:p>
            <a:fld id="{8B347BA2-06C3-4F7F-B477-CA1111ED9A49}" type="slidenum">
              <a:rPr lang="en-GB" smtClean="0"/>
              <a:t>‹#›</a:t>
            </a:fld>
            <a:endParaRPr lang="en-GB"/>
          </a:p>
        </p:txBody>
      </p:sp>
    </p:spTree>
    <p:extLst>
      <p:ext uri="{BB962C8B-B14F-4D97-AF65-F5344CB8AC3E}">
        <p14:creationId xmlns:p14="http://schemas.microsoft.com/office/powerpoint/2010/main" val="2300846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7205-0604-4171-8675-1C8A884401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AF7A88-15A8-483B-8F2F-E07609907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EF084A-FED8-4821-8C13-F52AC3D82D30}"/>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5" name="Footer Placeholder 4">
            <a:extLst>
              <a:ext uri="{FF2B5EF4-FFF2-40B4-BE49-F238E27FC236}">
                <a16:creationId xmlns:a16="http://schemas.microsoft.com/office/drawing/2014/main" id="{C4595914-2397-4641-BCBA-E5FDBE047B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423D38-93F0-4047-AE0D-08D03819773C}"/>
              </a:ext>
            </a:extLst>
          </p:cNvPr>
          <p:cNvSpPr>
            <a:spLocks noGrp="1"/>
          </p:cNvSpPr>
          <p:nvPr>
            <p:ph type="sldNum" sz="quarter" idx="12"/>
          </p:nvPr>
        </p:nvSpPr>
        <p:spPr/>
        <p:txBody>
          <a:bodyPr/>
          <a:lstStyle/>
          <a:p>
            <a:fld id="{8B347BA2-06C3-4F7F-B477-CA1111ED9A49}" type="slidenum">
              <a:rPr lang="en-GB" smtClean="0"/>
              <a:t>‹#›</a:t>
            </a:fld>
            <a:endParaRPr lang="en-GB"/>
          </a:p>
        </p:txBody>
      </p:sp>
    </p:spTree>
    <p:extLst>
      <p:ext uri="{BB962C8B-B14F-4D97-AF65-F5344CB8AC3E}">
        <p14:creationId xmlns:p14="http://schemas.microsoft.com/office/powerpoint/2010/main" val="206890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25D13-683F-4D36-8176-58052F462A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BCDAA1-E5AF-4E97-AD0A-D76FDB05C7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DDA464-1717-4573-BBCF-F2E08BE89B3C}"/>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5" name="Footer Placeholder 4">
            <a:extLst>
              <a:ext uri="{FF2B5EF4-FFF2-40B4-BE49-F238E27FC236}">
                <a16:creationId xmlns:a16="http://schemas.microsoft.com/office/drawing/2014/main" id="{B69B5B75-BA41-4E90-AF8F-40B5CF273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D9718B-A910-4DD4-97BB-F72C0BD8B87B}"/>
              </a:ext>
            </a:extLst>
          </p:cNvPr>
          <p:cNvSpPr>
            <a:spLocks noGrp="1"/>
          </p:cNvSpPr>
          <p:nvPr>
            <p:ph type="sldNum" sz="quarter" idx="12"/>
          </p:nvPr>
        </p:nvSpPr>
        <p:spPr/>
        <p:txBody>
          <a:bodyPr/>
          <a:lstStyle/>
          <a:p>
            <a:fld id="{8B347BA2-06C3-4F7F-B477-CA1111ED9A49}" type="slidenum">
              <a:rPr lang="en-GB" smtClean="0"/>
              <a:t>‹#›</a:t>
            </a:fld>
            <a:endParaRPr lang="en-GB"/>
          </a:p>
        </p:txBody>
      </p:sp>
    </p:spTree>
    <p:extLst>
      <p:ext uri="{BB962C8B-B14F-4D97-AF65-F5344CB8AC3E}">
        <p14:creationId xmlns:p14="http://schemas.microsoft.com/office/powerpoint/2010/main" val="277938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9D5E-6532-4BD5-ACD6-22A1391A2E01}"/>
              </a:ext>
            </a:extLst>
          </p:cNvPr>
          <p:cNvSpPr>
            <a:spLocks noGrp="1"/>
          </p:cNvSpPr>
          <p:nvPr>
            <p:ph type="title"/>
          </p:nvPr>
        </p:nvSpPr>
        <p:spPr>
          <a:xfrm>
            <a:off x="2714920" y="365125"/>
            <a:ext cx="9285402" cy="1325563"/>
          </a:xfrm>
        </p:spPr>
        <p:txBody>
          <a:bodyPr/>
          <a:lstStyle>
            <a:lvl1pPr>
              <a:defRPr b="1">
                <a:solidFill>
                  <a:schemeClr val="bg1"/>
                </a:solidFill>
                <a:latin typeface="+mn-lt"/>
              </a:defRPr>
            </a:lvl1pPr>
          </a:lstStyle>
          <a:p>
            <a:endParaRPr lang="en-GB" dirty="0"/>
          </a:p>
        </p:txBody>
      </p:sp>
      <p:sp>
        <p:nvSpPr>
          <p:cNvPr id="3" name="Content Placeholder 2">
            <a:extLst>
              <a:ext uri="{FF2B5EF4-FFF2-40B4-BE49-F238E27FC236}">
                <a16:creationId xmlns:a16="http://schemas.microsoft.com/office/drawing/2014/main" id="{6C86CAF6-5772-4029-9C5A-667532DF3FB3}"/>
              </a:ext>
            </a:extLst>
          </p:cNvPr>
          <p:cNvSpPr>
            <a:spLocks noGrp="1"/>
          </p:cNvSpPr>
          <p:nvPr>
            <p:ph idx="1"/>
          </p:nvPr>
        </p:nvSpPr>
        <p:spPr>
          <a:xfrm>
            <a:off x="2714919" y="1825625"/>
            <a:ext cx="9285401" cy="4351338"/>
          </a:xfrm>
        </p:spPr>
        <p:txBody>
          <a:bodyPr/>
          <a:lstStyle>
            <a:lvl1pPr>
              <a:defRPr>
                <a:solidFill>
                  <a:schemeClr val="bg1"/>
                </a:solidFill>
              </a:defRPr>
            </a:lvl1pPr>
          </a:lstStyle>
          <a:p>
            <a:pPr lvl="0"/>
            <a:endParaRPr lang="en-GB" dirty="0"/>
          </a:p>
        </p:txBody>
      </p:sp>
      <p:sp>
        <p:nvSpPr>
          <p:cNvPr id="5" name="Footer Placeholder 4">
            <a:extLst>
              <a:ext uri="{FF2B5EF4-FFF2-40B4-BE49-F238E27FC236}">
                <a16:creationId xmlns:a16="http://schemas.microsoft.com/office/drawing/2014/main" id="{9CF0D391-9A28-473D-B0DC-8D2EA452E067}"/>
              </a:ext>
            </a:extLst>
          </p:cNvPr>
          <p:cNvSpPr>
            <a:spLocks noGrp="1"/>
          </p:cNvSpPr>
          <p:nvPr>
            <p:ph type="ftr" sz="quarter" idx="11"/>
          </p:nvPr>
        </p:nvSpPr>
        <p:spPr>
          <a:xfrm>
            <a:off x="4802171" y="6356350"/>
            <a:ext cx="4114800" cy="365125"/>
          </a:xfrm>
        </p:spPr>
        <p:txBody>
          <a:bodyPr/>
          <a:lstStyle/>
          <a:p>
            <a:endParaRPr lang="en-GB" dirty="0"/>
          </a:p>
        </p:txBody>
      </p:sp>
      <p:sp>
        <p:nvSpPr>
          <p:cNvPr id="6" name="Slide Number Placeholder 5">
            <a:extLst>
              <a:ext uri="{FF2B5EF4-FFF2-40B4-BE49-F238E27FC236}">
                <a16:creationId xmlns:a16="http://schemas.microsoft.com/office/drawing/2014/main" id="{806249A1-B8F9-456B-AC63-F431D826B868}"/>
              </a:ext>
            </a:extLst>
          </p:cNvPr>
          <p:cNvSpPr>
            <a:spLocks noGrp="1"/>
          </p:cNvSpPr>
          <p:nvPr>
            <p:ph type="sldNum" sz="quarter" idx="12"/>
          </p:nvPr>
        </p:nvSpPr>
        <p:spPr>
          <a:xfrm>
            <a:off x="9257120" y="6356350"/>
            <a:ext cx="2743200" cy="365125"/>
          </a:xfrm>
        </p:spPr>
        <p:txBody>
          <a:bodyPr/>
          <a:lstStyle/>
          <a:p>
            <a:fld id="{8B347BA2-06C3-4F7F-B477-CA1111ED9A49}" type="slidenum">
              <a:rPr lang="en-GB" smtClean="0"/>
              <a:t>‹#›</a:t>
            </a:fld>
            <a:endParaRPr lang="en-GB"/>
          </a:p>
        </p:txBody>
      </p:sp>
      <p:grpSp>
        <p:nvGrpSpPr>
          <p:cNvPr id="10" name="Group 9">
            <a:extLst>
              <a:ext uri="{FF2B5EF4-FFF2-40B4-BE49-F238E27FC236}">
                <a16:creationId xmlns:a16="http://schemas.microsoft.com/office/drawing/2014/main" id="{80E4DD75-D6ED-4FC3-9062-BC2ABC174E6B}"/>
              </a:ext>
            </a:extLst>
          </p:cNvPr>
          <p:cNvGrpSpPr/>
          <p:nvPr userDrawn="1"/>
        </p:nvGrpSpPr>
        <p:grpSpPr>
          <a:xfrm>
            <a:off x="0" y="-12317"/>
            <a:ext cx="2555237" cy="6870318"/>
            <a:chOff x="0" y="-12317"/>
            <a:chExt cx="2555237" cy="6870318"/>
          </a:xfrm>
        </p:grpSpPr>
        <p:grpSp>
          <p:nvGrpSpPr>
            <p:cNvPr id="11" name="Group 10">
              <a:extLst>
                <a:ext uri="{FF2B5EF4-FFF2-40B4-BE49-F238E27FC236}">
                  <a16:creationId xmlns:a16="http://schemas.microsoft.com/office/drawing/2014/main" id="{0E14B8EE-FE8E-4E30-A185-58E750536F3B}"/>
                </a:ext>
              </a:extLst>
            </p:cNvPr>
            <p:cNvGrpSpPr/>
            <p:nvPr userDrawn="1"/>
          </p:nvGrpSpPr>
          <p:grpSpPr>
            <a:xfrm>
              <a:off x="0" y="-12317"/>
              <a:ext cx="2555237" cy="6870318"/>
              <a:chOff x="0" y="-12317"/>
              <a:chExt cx="2555237" cy="6870318"/>
            </a:xfrm>
          </p:grpSpPr>
          <p:sp>
            <p:nvSpPr>
              <p:cNvPr id="15" name="Rectangle 14">
                <a:extLst>
                  <a:ext uri="{FF2B5EF4-FFF2-40B4-BE49-F238E27FC236}">
                    <a16:creationId xmlns:a16="http://schemas.microsoft.com/office/drawing/2014/main" id="{3AE7B30A-C6D6-4DC8-ACDF-6033FF293AD9}"/>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4">
                <a:extLst>
                  <a:ext uri="{FF2B5EF4-FFF2-40B4-BE49-F238E27FC236}">
                    <a16:creationId xmlns:a16="http://schemas.microsoft.com/office/drawing/2014/main" id="{0DC554F2-B87F-4035-857D-65F3564799A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Rounded Corners 11">
              <a:extLst>
                <a:ext uri="{FF2B5EF4-FFF2-40B4-BE49-F238E27FC236}">
                  <a16:creationId xmlns:a16="http://schemas.microsoft.com/office/drawing/2014/main" id="{9C0E3618-0DA5-4BAC-8DF7-CA0CCC7C9EF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3" name="Rectangle: Rounded Corners 12">
              <a:extLst>
                <a:ext uri="{FF2B5EF4-FFF2-40B4-BE49-F238E27FC236}">
                  <a16:creationId xmlns:a16="http://schemas.microsoft.com/office/drawing/2014/main" id="{1873AD3A-39B8-4017-ADA7-5D7514CE9CF3}"/>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766F7ED6-8AE1-4735-B301-93C4996B8686}"/>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spTree>
    <p:extLst>
      <p:ext uri="{BB962C8B-B14F-4D97-AF65-F5344CB8AC3E}">
        <p14:creationId xmlns:p14="http://schemas.microsoft.com/office/powerpoint/2010/main" val="378139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171F-8F01-4398-9DC4-4690F413E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1AA95D1-CBB8-4E5D-87DC-FBE6633B4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58155-D91E-495C-A2EC-62288E36EC97}"/>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5" name="Footer Placeholder 4">
            <a:extLst>
              <a:ext uri="{FF2B5EF4-FFF2-40B4-BE49-F238E27FC236}">
                <a16:creationId xmlns:a16="http://schemas.microsoft.com/office/drawing/2014/main" id="{6668872D-BEAC-498A-ACE2-C582B9896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6865DD-D16E-4639-BC24-F1A889CAF5A1}"/>
              </a:ext>
            </a:extLst>
          </p:cNvPr>
          <p:cNvSpPr>
            <a:spLocks noGrp="1"/>
          </p:cNvSpPr>
          <p:nvPr>
            <p:ph type="sldNum" sz="quarter" idx="12"/>
          </p:nvPr>
        </p:nvSpPr>
        <p:spPr/>
        <p:txBody>
          <a:bodyPr/>
          <a:lstStyle/>
          <a:p>
            <a:fld id="{8B347BA2-06C3-4F7F-B477-CA1111ED9A49}" type="slidenum">
              <a:rPr lang="en-GB" smtClean="0"/>
              <a:t>‹#›</a:t>
            </a:fld>
            <a:endParaRPr lang="en-GB"/>
          </a:p>
        </p:txBody>
      </p:sp>
      <p:grpSp>
        <p:nvGrpSpPr>
          <p:cNvPr id="10" name="Group 9">
            <a:extLst>
              <a:ext uri="{FF2B5EF4-FFF2-40B4-BE49-F238E27FC236}">
                <a16:creationId xmlns:a16="http://schemas.microsoft.com/office/drawing/2014/main" id="{9F323226-ADFB-43F6-AE21-D32C1C311332}"/>
              </a:ext>
            </a:extLst>
          </p:cNvPr>
          <p:cNvGrpSpPr/>
          <p:nvPr userDrawn="1"/>
        </p:nvGrpSpPr>
        <p:grpSpPr>
          <a:xfrm>
            <a:off x="0" y="-12317"/>
            <a:ext cx="2555237" cy="6870318"/>
            <a:chOff x="0" y="-12317"/>
            <a:chExt cx="2555237" cy="6870318"/>
          </a:xfrm>
        </p:grpSpPr>
        <p:grpSp>
          <p:nvGrpSpPr>
            <p:cNvPr id="11" name="Group 10">
              <a:extLst>
                <a:ext uri="{FF2B5EF4-FFF2-40B4-BE49-F238E27FC236}">
                  <a16:creationId xmlns:a16="http://schemas.microsoft.com/office/drawing/2014/main" id="{ADA43A60-BD6F-4BCE-BA1C-7EAA906B3690}"/>
                </a:ext>
              </a:extLst>
            </p:cNvPr>
            <p:cNvGrpSpPr/>
            <p:nvPr userDrawn="1"/>
          </p:nvGrpSpPr>
          <p:grpSpPr>
            <a:xfrm>
              <a:off x="0" y="-12317"/>
              <a:ext cx="2555237" cy="6870318"/>
              <a:chOff x="0" y="-12317"/>
              <a:chExt cx="2555237" cy="6870318"/>
            </a:xfrm>
          </p:grpSpPr>
          <p:sp>
            <p:nvSpPr>
              <p:cNvPr id="15" name="Rectangle 14">
                <a:extLst>
                  <a:ext uri="{FF2B5EF4-FFF2-40B4-BE49-F238E27FC236}">
                    <a16:creationId xmlns:a16="http://schemas.microsoft.com/office/drawing/2014/main" id="{13FB03F1-08D0-48A3-84B8-7E5306A57073}"/>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4">
                <a:extLst>
                  <a:ext uri="{FF2B5EF4-FFF2-40B4-BE49-F238E27FC236}">
                    <a16:creationId xmlns:a16="http://schemas.microsoft.com/office/drawing/2014/main" id="{C8C61BBC-D195-44D5-B5E5-710431FA8BA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Rounded Corners 11">
              <a:extLst>
                <a:ext uri="{FF2B5EF4-FFF2-40B4-BE49-F238E27FC236}">
                  <a16:creationId xmlns:a16="http://schemas.microsoft.com/office/drawing/2014/main" id="{512C3262-1334-4C81-91EB-0D92EF6AE57C}"/>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E3BA8238-D38B-453F-A85B-5ADBB1E6A10B}"/>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F0F0D36D-F798-4D99-B52B-529E8C7B91F6}"/>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8734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EB6F-7218-41E3-B332-0100B64723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E0DC6D-DFD2-4FDD-A397-785D2A821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E472C7-8590-414B-97A6-F978E215D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0ACA2A-8879-4628-9651-E69E5E3DB95A}"/>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6" name="Footer Placeholder 5">
            <a:extLst>
              <a:ext uri="{FF2B5EF4-FFF2-40B4-BE49-F238E27FC236}">
                <a16:creationId xmlns:a16="http://schemas.microsoft.com/office/drawing/2014/main" id="{9F6D1794-F8B0-4285-9B70-EAB5569D8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AB8223-7C36-4347-A443-37695925318F}"/>
              </a:ext>
            </a:extLst>
          </p:cNvPr>
          <p:cNvSpPr>
            <a:spLocks noGrp="1"/>
          </p:cNvSpPr>
          <p:nvPr>
            <p:ph type="sldNum" sz="quarter" idx="12"/>
          </p:nvPr>
        </p:nvSpPr>
        <p:spPr/>
        <p:txBody>
          <a:bodyPr/>
          <a:lstStyle/>
          <a:p>
            <a:fld id="{8B347BA2-06C3-4F7F-B477-CA1111ED9A49}" type="slidenum">
              <a:rPr lang="en-GB" smtClean="0"/>
              <a:t>‹#›</a:t>
            </a:fld>
            <a:endParaRPr lang="en-GB"/>
          </a:p>
        </p:txBody>
      </p:sp>
      <p:grpSp>
        <p:nvGrpSpPr>
          <p:cNvPr id="11" name="Group 10">
            <a:extLst>
              <a:ext uri="{FF2B5EF4-FFF2-40B4-BE49-F238E27FC236}">
                <a16:creationId xmlns:a16="http://schemas.microsoft.com/office/drawing/2014/main" id="{168FFC7C-B463-4F84-B17E-2C9AECC8874B}"/>
              </a:ext>
            </a:extLst>
          </p:cNvPr>
          <p:cNvGrpSpPr/>
          <p:nvPr userDrawn="1"/>
        </p:nvGrpSpPr>
        <p:grpSpPr>
          <a:xfrm>
            <a:off x="0" y="-12317"/>
            <a:ext cx="2555237" cy="6870318"/>
            <a:chOff x="0" y="-12317"/>
            <a:chExt cx="2555237" cy="6870318"/>
          </a:xfrm>
        </p:grpSpPr>
        <p:grpSp>
          <p:nvGrpSpPr>
            <p:cNvPr id="12" name="Group 11">
              <a:extLst>
                <a:ext uri="{FF2B5EF4-FFF2-40B4-BE49-F238E27FC236}">
                  <a16:creationId xmlns:a16="http://schemas.microsoft.com/office/drawing/2014/main" id="{7465E188-F03A-4F5A-830F-5FB25CC75C73}"/>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F1ABBA94-8A51-4786-8688-3FED8B33AD7E}"/>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A1750570-8706-480F-B95B-254E89BEEA17}"/>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928BBB76-4E1B-4B87-A7E8-43E3EFB7D27C}"/>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613C91AE-FFEC-4030-A044-834B496D5586}"/>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747644B-34B1-492A-A55F-84BC937B2976}"/>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850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1BE6-BC1C-43C3-AA26-4A093F407DC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94F47C-FEED-4FE5-A4E5-115864870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45D95-70FC-416E-9749-0E30DEFE7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B67A711-4036-4C1C-A660-D3B27315B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8A12E-12A3-4174-A951-11A7DA464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D4F8F8-8179-4D50-B41A-FAD9ED60BB45}"/>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8" name="Footer Placeholder 7">
            <a:extLst>
              <a:ext uri="{FF2B5EF4-FFF2-40B4-BE49-F238E27FC236}">
                <a16:creationId xmlns:a16="http://schemas.microsoft.com/office/drawing/2014/main" id="{BDE5560C-BF86-4745-8F89-4548848FAA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2F29B8-0F28-431E-A855-BD48AA61F300}"/>
              </a:ext>
            </a:extLst>
          </p:cNvPr>
          <p:cNvSpPr>
            <a:spLocks noGrp="1"/>
          </p:cNvSpPr>
          <p:nvPr>
            <p:ph type="sldNum" sz="quarter" idx="12"/>
          </p:nvPr>
        </p:nvSpPr>
        <p:spPr/>
        <p:txBody>
          <a:bodyPr/>
          <a:lstStyle/>
          <a:p>
            <a:fld id="{8B347BA2-06C3-4F7F-B477-CA1111ED9A49}" type="slidenum">
              <a:rPr lang="en-GB" smtClean="0"/>
              <a:t>‹#›</a:t>
            </a:fld>
            <a:endParaRPr lang="en-GB"/>
          </a:p>
        </p:txBody>
      </p:sp>
      <p:grpSp>
        <p:nvGrpSpPr>
          <p:cNvPr id="13" name="Group 12">
            <a:extLst>
              <a:ext uri="{FF2B5EF4-FFF2-40B4-BE49-F238E27FC236}">
                <a16:creationId xmlns:a16="http://schemas.microsoft.com/office/drawing/2014/main" id="{5BDD4474-7BC7-4312-9A76-6FB95769471B}"/>
              </a:ext>
            </a:extLst>
          </p:cNvPr>
          <p:cNvGrpSpPr/>
          <p:nvPr userDrawn="1"/>
        </p:nvGrpSpPr>
        <p:grpSpPr>
          <a:xfrm>
            <a:off x="0" y="-12317"/>
            <a:ext cx="2555237" cy="6870318"/>
            <a:chOff x="0" y="-12317"/>
            <a:chExt cx="2555237" cy="6870318"/>
          </a:xfrm>
        </p:grpSpPr>
        <p:grpSp>
          <p:nvGrpSpPr>
            <p:cNvPr id="14" name="Group 13">
              <a:extLst>
                <a:ext uri="{FF2B5EF4-FFF2-40B4-BE49-F238E27FC236}">
                  <a16:creationId xmlns:a16="http://schemas.microsoft.com/office/drawing/2014/main" id="{5D90D828-4696-4FED-BA02-0046E7DD8B48}"/>
                </a:ext>
              </a:extLst>
            </p:cNvPr>
            <p:cNvGrpSpPr/>
            <p:nvPr userDrawn="1"/>
          </p:nvGrpSpPr>
          <p:grpSpPr>
            <a:xfrm>
              <a:off x="0" y="-12317"/>
              <a:ext cx="2555237" cy="6870318"/>
              <a:chOff x="0" y="-12317"/>
              <a:chExt cx="2555237" cy="6870318"/>
            </a:xfrm>
          </p:grpSpPr>
          <p:sp>
            <p:nvSpPr>
              <p:cNvPr id="18" name="Rectangle 17">
                <a:extLst>
                  <a:ext uri="{FF2B5EF4-FFF2-40B4-BE49-F238E27FC236}">
                    <a16:creationId xmlns:a16="http://schemas.microsoft.com/office/drawing/2014/main" id="{C6042454-661C-460F-936A-F6EB1124B2D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4">
                <a:extLst>
                  <a:ext uri="{FF2B5EF4-FFF2-40B4-BE49-F238E27FC236}">
                    <a16:creationId xmlns:a16="http://schemas.microsoft.com/office/drawing/2014/main" id="{E4CD4017-B8EF-44D1-ABE1-BDEE8FC19B9C}"/>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Rounded Corners 14">
              <a:extLst>
                <a:ext uri="{FF2B5EF4-FFF2-40B4-BE49-F238E27FC236}">
                  <a16:creationId xmlns:a16="http://schemas.microsoft.com/office/drawing/2014/main" id="{4E770561-DC9F-496F-8474-E6C56EC96424}"/>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9AE8C15E-AE87-4B43-B0AA-2D4A02EA00FF}"/>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B55002-43AB-44C9-81EA-D0C37A7DA007}"/>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4784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AE5370-DA31-47DB-9B50-468C44E4DBBE}"/>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4" name="Footer Placeholder 3">
            <a:extLst>
              <a:ext uri="{FF2B5EF4-FFF2-40B4-BE49-F238E27FC236}">
                <a16:creationId xmlns:a16="http://schemas.microsoft.com/office/drawing/2014/main" id="{439B9234-2858-40B9-BD97-EB72F56B074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9A2DC8-8A04-4FB2-ABF7-5AEA22388236}"/>
              </a:ext>
            </a:extLst>
          </p:cNvPr>
          <p:cNvSpPr>
            <a:spLocks noGrp="1"/>
          </p:cNvSpPr>
          <p:nvPr>
            <p:ph type="sldNum" sz="quarter" idx="12"/>
          </p:nvPr>
        </p:nvSpPr>
        <p:spPr/>
        <p:txBody>
          <a:bodyPr/>
          <a:lstStyle/>
          <a:p>
            <a:fld id="{8B347BA2-06C3-4F7F-B477-CA1111ED9A49}" type="slidenum">
              <a:rPr lang="en-GB" smtClean="0"/>
              <a:t>‹#›</a:t>
            </a:fld>
            <a:endParaRPr lang="en-GB"/>
          </a:p>
        </p:txBody>
      </p:sp>
      <p:grpSp>
        <p:nvGrpSpPr>
          <p:cNvPr id="9" name="Group 8">
            <a:extLst>
              <a:ext uri="{FF2B5EF4-FFF2-40B4-BE49-F238E27FC236}">
                <a16:creationId xmlns:a16="http://schemas.microsoft.com/office/drawing/2014/main" id="{84B777EF-232C-4785-9770-D5D4695676AD}"/>
              </a:ext>
            </a:extLst>
          </p:cNvPr>
          <p:cNvGrpSpPr/>
          <p:nvPr userDrawn="1"/>
        </p:nvGrpSpPr>
        <p:grpSpPr>
          <a:xfrm>
            <a:off x="0" y="-12317"/>
            <a:ext cx="12192000" cy="6870318"/>
            <a:chOff x="0" y="-12317"/>
            <a:chExt cx="12192000" cy="6870318"/>
          </a:xfrm>
        </p:grpSpPr>
        <p:grpSp>
          <p:nvGrpSpPr>
            <p:cNvPr id="10" name="Group 9">
              <a:extLst>
                <a:ext uri="{FF2B5EF4-FFF2-40B4-BE49-F238E27FC236}">
                  <a16:creationId xmlns:a16="http://schemas.microsoft.com/office/drawing/2014/main" id="{5A01E2B4-051F-4E97-8158-A117CD30113C}"/>
                </a:ext>
              </a:extLst>
            </p:cNvPr>
            <p:cNvGrpSpPr/>
            <p:nvPr userDrawn="1"/>
          </p:nvGrpSpPr>
          <p:grpSpPr>
            <a:xfrm>
              <a:off x="0" y="-12317"/>
              <a:ext cx="12192000" cy="6870318"/>
              <a:chOff x="0" y="-12317"/>
              <a:chExt cx="12192000" cy="6870318"/>
            </a:xfrm>
          </p:grpSpPr>
          <p:sp>
            <p:nvSpPr>
              <p:cNvPr id="14" name="Rectangle 13">
                <a:extLst>
                  <a:ext uri="{FF2B5EF4-FFF2-40B4-BE49-F238E27FC236}">
                    <a16:creationId xmlns:a16="http://schemas.microsoft.com/office/drawing/2014/main" id="{CB56CF3A-9612-451D-9F66-6224E739663B}"/>
                  </a:ext>
                </a:extLst>
              </p:cNvPr>
              <p:cNvSpPr/>
              <p:nvPr userDrawn="1"/>
            </p:nvSpPr>
            <p:spPr>
              <a:xfrm>
                <a:off x="0" y="848413"/>
                <a:ext cx="12192000"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4">
                <a:extLst>
                  <a:ext uri="{FF2B5EF4-FFF2-40B4-BE49-F238E27FC236}">
                    <a16:creationId xmlns:a16="http://schemas.microsoft.com/office/drawing/2014/main" id="{3A4678A1-3540-4051-BB82-0AF3B70D412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Rounded Corners 11">
              <a:extLst>
                <a:ext uri="{FF2B5EF4-FFF2-40B4-BE49-F238E27FC236}">
                  <a16:creationId xmlns:a16="http://schemas.microsoft.com/office/drawing/2014/main" id="{B5F8EEB7-E587-458A-ACCF-A67E1ECF5920}"/>
                </a:ext>
              </a:extLst>
            </p:cNvPr>
            <p:cNvSpPr/>
            <p:nvPr userDrawn="1"/>
          </p:nvSpPr>
          <p:spPr>
            <a:xfrm>
              <a:off x="84840" y="3100551"/>
              <a:ext cx="11962615"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6C42A0DC-0736-4F30-AE49-A5362E83A379}"/>
                </a:ext>
              </a:extLst>
            </p:cNvPr>
            <p:cNvSpPr/>
            <p:nvPr userDrawn="1"/>
          </p:nvSpPr>
          <p:spPr>
            <a:xfrm>
              <a:off x="84840" y="5201861"/>
              <a:ext cx="11962613"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624DA56-440C-4064-84C8-1C2D3D0B0157}"/>
                </a:ext>
              </a:extLst>
            </p:cNvPr>
            <p:cNvSpPr/>
            <p:nvPr userDrawn="1"/>
          </p:nvSpPr>
          <p:spPr>
            <a:xfrm>
              <a:off x="84839" y="999241"/>
              <a:ext cx="11962615"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5">
            <a:extLst>
              <a:ext uri="{FF2B5EF4-FFF2-40B4-BE49-F238E27FC236}">
                <a16:creationId xmlns:a16="http://schemas.microsoft.com/office/drawing/2014/main" id="{C4DD25B8-B790-4233-8C2D-EA0E4CB7F98A}"/>
              </a:ext>
            </a:extLst>
          </p:cNvPr>
          <p:cNvSpPr/>
          <p:nvPr userDrawn="1"/>
        </p:nvSpPr>
        <p:spPr>
          <a:xfrm>
            <a:off x="2555237" y="-12318"/>
            <a:ext cx="7041250" cy="873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70A3074-1ACA-4F6F-B6D6-271AE22CB777}"/>
              </a:ext>
            </a:extLst>
          </p:cNvPr>
          <p:cNvSpPr/>
          <p:nvPr userDrawn="1"/>
        </p:nvSpPr>
        <p:spPr>
          <a:xfrm>
            <a:off x="2667786" y="0"/>
            <a:ext cx="45719" cy="983874"/>
          </a:xfrm>
          <a:prstGeom prst="rect">
            <a:avLst/>
          </a:prstGeom>
          <a:solidFill>
            <a:srgbClr val="01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E0D9EAB4-B83C-4620-97CA-45FD15E07AED}"/>
              </a:ext>
            </a:extLst>
          </p:cNvPr>
          <p:cNvSpPr txBox="1"/>
          <p:nvPr userDrawn="1"/>
        </p:nvSpPr>
        <p:spPr>
          <a:xfrm>
            <a:off x="2784206" y="150828"/>
            <a:ext cx="6583312" cy="646331"/>
          </a:xfrm>
          <a:prstGeom prst="rect">
            <a:avLst/>
          </a:prstGeom>
          <a:noFill/>
        </p:spPr>
        <p:txBody>
          <a:bodyPr wrap="square" rtlCol="0">
            <a:spAutoFit/>
          </a:bodyPr>
          <a:lstStyle/>
          <a:p>
            <a:pPr algn="ctr"/>
            <a:r>
              <a:rPr lang="en-GB" sz="3600" b="1" dirty="0">
                <a:solidFill>
                  <a:schemeClr val="tx1"/>
                </a:solidFill>
              </a:rPr>
              <a:t>Learning Objectives</a:t>
            </a:r>
          </a:p>
        </p:txBody>
      </p:sp>
    </p:spTree>
    <p:extLst>
      <p:ext uri="{BB962C8B-B14F-4D97-AF65-F5344CB8AC3E}">
        <p14:creationId xmlns:p14="http://schemas.microsoft.com/office/powerpoint/2010/main" val="29277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8FD37-85EC-48AD-B04F-465A0782028E}"/>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3" name="Footer Placeholder 2">
            <a:extLst>
              <a:ext uri="{FF2B5EF4-FFF2-40B4-BE49-F238E27FC236}">
                <a16:creationId xmlns:a16="http://schemas.microsoft.com/office/drawing/2014/main" id="{14EA415E-F752-41D8-82EE-8CB2C4A3F8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A41601-CB47-46CB-8D89-D316EB490936}"/>
              </a:ext>
            </a:extLst>
          </p:cNvPr>
          <p:cNvSpPr>
            <a:spLocks noGrp="1"/>
          </p:cNvSpPr>
          <p:nvPr>
            <p:ph type="sldNum" sz="quarter" idx="12"/>
          </p:nvPr>
        </p:nvSpPr>
        <p:spPr/>
        <p:txBody>
          <a:bodyPr/>
          <a:lstStyle/>
          <a:p>
            <a:fld id="{8B347BA2-06C3-4F7F-B477-CA1111ED9A49}" type="slidenum">
              <a:rPr lang="en-GB" smtClean="0"/>
              <a:t>‹#›</a:t>
            </a:fld>
            <a:endParaRPr lang="en-GB"/>
          </a:p>
        </p:txBody>
      </p:sp>
      <p:grpSp>
        <p:nvGrpSpPr>
          <p:cNvPr id="8" name="Group 7">
            <a:extLst>
              <a:ext uri="{FF2B5EF4-FFF2-40B4-BE49-F238E27FC236}">
                <a16:creationId xmlns:a16="http://schemas.microsoft.com/office/drawing/2014/main" id="{73510428-1B41-45E1-977F-E98B23C2E05E}"/>
              </a:ext>
            </a:extLst>
          </p:cNvPr>
          <p:cNvGrpSpPr/>
          <p:nvPr userDrawn="1"/>
        </p:nvGrpSpPr>
        <p:grpSpPr>
          <a:xfrm>
            <a:off x="0" y="-12317"/>
            <a:ext cx="2555237" cy="6870318"/>
            <a:chOff x="0" y="-12317"/>
            <a:chExt cx="2555237" cy="6870318"/>
          </a:xfrm>
        </p:grpSpPr>
        <p:grpSp>
          <p:nvGrpSpPr>
            <p:cNvPr id="9" name="Group 8">
              <a:extLst>
                <a:ext uri="{FF2B5EF4-FFF2-40B4-BE49-F238E27FC236}">
                  <a16:creationId xmlns:a16="http://schemas.microsoft.com/office/drawing/2014/main" id="{F2AB4965-66F4-4611-8265-7D16556FE1E4}"/>
                </a:ext>
              </a:extLst>
            </p:cNvPr>
            <p:cNvGrpSpPr/>
            <p:nvPr userDrawn="1"/>
          </p:nvGrpSpPr>
          <p:grpSpPr>
            <a:xfrm>
              <a:off x="0" y="-12317"/>
              <a:ext cx="2555237" cy="6870318"/>
              <a:chOff x="0" y="-12317"/>
              <a:chExt cx="2555237" cy="6870318"/>
            </a:xfrm>
          </p:grpSpPr>
          <p:sp>
            <p:nvSpPr>
              <p:cNvPr id="13" name="Rectangle 12">
                <a:extLst>
                  <a:ext uri="{FF2B5EF4-FFF2-40B4-BE49-F238E27FC236}">
                    <a16:creationId xmlns:a16="http://schemas.microsoft.com/office/drawing/2014/main" id="{16DE1898-8C59-4DA3-A047-891181158941}"/>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4">
                <a:extLst>
                  <a:ext uri="{FF2B5EF4-FFF2-40B4-BE49-F238E27FC236}">
                    <a16:creationId xmlns:a16="http://schemas.microsoft.com/office/drawing/2014/main" id="{7E24DC50-18DA-48C7-ABE8-D08C5C3864F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E3D3C9E3-2632-4090-9A9D-21D31E88BCE5}"/>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D9417B5-E5FF-4590-8155-FB426BAB3DB1}"/>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78E980E3-2F46-438E-B733-25A38E63F5D8}"/>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0647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9760-2FAB-42D2-91E3-C06F98B0B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1805E07-7BE8-454F-BDAE-B487455D9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E7519F-3DF8-47DE-9290-9924CF753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F393A-5959-45AF-9CEB-622767C1CA1A}"/>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6" name="Footer Placeholder 5">
            <a:extLst>
              <a:ext uri="{FF2B5EF4-FFF2-40B4-BE49-F238E27FC236}">
                <a16:creationId xmlns:a16="http://schemas.microsoft.com/office/drawing/2014/main" id="{E3C3E217-9B2E-48B7-9C0E-3E35427AA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B00D13-B247-4367-BE58-6758E2D8B442}"/>
              </a:ext>
            </a:extLst>
          </p:cNvPr>
          <p:cNvSpPr>
            <a:spLocks noGrp="1"/>
          </p:cNvSpPr>
          <p:nvPr>
            <p:ph type="sldNum" sz="quarter" idx="12"/>
          </p:nvPr>
        </p:nvSpPr>
        <p:spPr/>
        <p:txBody>
          <a:bodyPr/>
          <a:lstStyle/>
          <a:p>
            <a:fld id="{8B347BA2-06C3-4F7F-B477-CA1111ED9A49}" type="slidenum">
              <a:rPr lang="en-GB" smtClean="0"/>
              <a:t>‹#›</a:t>
            </a:fld>
            <a:endParaRPr lang="en-GB"/>
          </a:p>
        </p:txBody>
      </p:sp>
    </p:spTree>
    <p:extLst>
      <p:ext uri="{BB962C8B-B14F-4D97-AF65-F5344CB8AC3E}">
        <p14:creationId xmlns:p14="http://schemas.microsoft.com/office/powerpoint/2010/main" val="37998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8A5-0462-4C0E-94AA-71FE8ACC3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0C7B0D-BDD3-4F0A-BC57-75E79BB0E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10C38F-809E-44AB-8423-69E798C69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CA727-96D7-480D-9C97-2021ACA47AA2}"/>
              </a:ext>
            </a:extLst>
          </p:cNvPr>
          <p:cNvSpPr>
            <a:spLocks noGrp="1"/>
          </p:cNvSpPr>
          <p:nvPr>
            <p:ph type="dt" sz="half" idx="10"/>
          </p:nvPr>
        </p:nvSpPr>
        <p:spPr/>
        <p:txBody>
          <a:bodyPr/>
          <a:lstStyle/>
          <a:p>
            <a:fld id="{DF25D79B-72E0-4A11-BC35-74361423D821}" type="datetimeFigureOut">
              <a:rPr lang="en-GB" smtClean="0"/>
              <a:t>05/11/2021</a:t>
            </a:fld>
            <a:endParaRPr lang="en-GB"/>
          </a:p>
        </p:txBody>
      </p:sp>
      <p:sp>
        <p:nvSpPr>
          <p:cNvPr id="6" name="Footer Placeholder 5">
            <a:extLst>
              <a:ext uri="{FF2B5EF4-FFF2-40B4-BE49-F238E27FC236}">
                <a16:creationId xmlns:a16="http://schemas.microsoft.com/office/drawing/2014/main" id="{5B13F9EB-8075-4FD9-AF00-B1BCF24C54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026209-03B5-41D4-B2D1-35D43FD98778}"/>
              </a:ext>
            </a:extLst>
          </p:cNvPr>
          <p:cNvSpPr>
            <a:spLocks noGrp="1"/>
          </p:cNvSpPr>
          <p:nvPr>
            <p:ph type="sldNum" sz="quarter" idx="12"/>
          </p:nvPr>
        </p:nvSpPr>
        <p:spPr/>
        <p:txBody>
          <a:bodyPr/>
          <a:lstStyle/>
          <a:p>
            <a:fld id="{8B347BA2-06C3-4F7F-B477-CA1111ED9A49}" type="slidenum">
              <a:rPr lang="en-GB" smtClean="0"/>
              <a:t>‹#›</a:t>
            </a:fld>
            <a:endParaRPr lang="en-GB"/>
          </a:p>
        </p:txBody>
      </p:sp>
    </p:spTree>
    <p:extLst>
      <p:ext uri="{BB962C8B-B14F-4D97-AF65-F5344CB8AC3E}">
        <p14:creationId xmlns:p14="http://schemas.microsoft.com/office/powerpoint/2010/main" val="130779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569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60527-6553-4BF6-86CD-8E5120953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4D194E-4E03-4690-A3FC-B8DE215CA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8CD44F-4D2E-4A69-9A36-9E348AAE5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5D79B-72E0-4A11-BC35-74361423D821}" type="datetimeFigureOut">
              <a:rPr lang="en-GB" smtClean="0"/>
              <a:t>05/11/2021</a:t>
            </a:fld>
            <a:endParaRPr lang="en-GB"/>
          </a:p>
        </p:txBody>
      </p:sp>
      <p:sp>
        <p:nvSpPr>
          <p:cNvPr id="5" name="Footer Placeholder 4">
            <a:extLst>
              <a:ext uri="{FF2B5EF4-FFF2-40B4-BE49-F238E27FC236}">
                <a16:creationId xmlns:a16="http://schemas.microsoft.com/office/drawing/2014/main" id="{D40BA6E3-331B-47D7-B5AD-363640B0D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EA5626E-BA27-46A0-8EB9-02EE24A22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47BA2-06C3-4F7F-B477-CA1111ED9A49}" type="slidenum">
              <a:rPr lang="en-GB" smtClean="0"/>
              <a:t>‹#›</a:t>
            </a:fld>
            <a:endParaRPr lang="en-GB"/>
          </a:p>
        </p:txBody>
      </p:sp>
    </p:spTree>
    <p:extLst>
      <p:ext uri="{BB962C8B-B14F-4D97-AF65-F5344CB8AC3E}">
        <p14:creationId xmlns:p14="http://schemas.microsoft.com/office/powerpoint/2010/main" val="304576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Retrieval -  Arrays</a:t>
            </a:r>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lstStyle/>
          <a:p>
            <a:r>
              <a:rPr lang="en-GB" dirty="0" smtClean="0"/>
              <a:t>Complete the exam questions from last lessons worksheet.</a:t>
            </a:r>
            <a:endParaRPr lang="en-GB" dirty="0"/>
          </a:p>
          <a:p>
            <a:endParaRPr lang="en-GB" dirty="0" smtClean="0"/>
          </a:p>
          <a:p>
            <a:r>
              <a:rPr lang="en-GB" dirty="0" smtClean="0"/>
              <a:t>Answer spaces are underneath the questions (S.1.a.i, S.1.a.ii, &amp; S.1.b)</a:t>
            </a:r>
            <a:endParaRPr lang="en-GB" dirty="0"/>
          </a:p>
        </p:txBody>
      </p:sp>
      <p:grpSp>
        <p:nvGrpSpPr>
          <p:cNvPr id="11" name="Group 10">
            <a:extLst>
              <a:ext uri="{FF2B5EF4-FFF2-40B4-BE49-F238E27FC236}">
                <a16:creationId xmlns:a16="http://schemas.microsoft.com/office/drawing/2014/main" id="{6281E217-5C54-4B03-A02A-1F3B1759E5EC}"/>
              </a:ext>
            </a:extLst>
          </p:cNvPr>
          <p:cNvGrpSpPr/>
          <p:nvPr/>
        </p:nvGrpSpPr>
        <p:grpSpPr>
          <a:xfrm>
            <a:off x="0" y="-12317"/>
            <a:ext cx="2555237" cy="6870318"/>
            <a:chOff x="0" y="-12317"/>
            <a:chExt cx="2555237" cy="6870318"/>
          </a:xfrm>
        </p:grpSpPr>
        <p:grpSp>
          <p:nvGrpSpPr>
            <p:cNvPr id="12" name="Group 11">
              <a:extLst>
                <a:ext uri="{FF2B5EF4-FFF2-40B4-BE49-F238E27FC236}">
                  <a16:creationId xmlns:a16="http://schemas.microsoft.com/office/drawing/2014/main" id="{F379AFE5-5792-43E4-953B-42AA9A9DDBE3}"/>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E824A3AA-DA9A-4C34-8D8D-AC5A221A6AA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1BEE0F46-F393-4648-8D85-58F06F2758D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Rounded Corners 14">
              <a:extLst>
                <a:ext uri="{FF2B5EF4-FFF2-40B4-BE49-F238E27FC236}">
                  <a16:creationId xmlns:a16="http://schemas.microsoft.com/office/drawing/2014/main" id="{790D0C0B-80C5-4D56-A6EF-C2A5DFDA9BEC}"/>
                </a:ext>
              </a:extLst>
            </p:cNvPr>
            <p:cNvSpPr/>
            <p:nvPr userDrawn="1"/>
          </p:nvSpPr>
          <p:spPr>
            <a:xfrm>
              <a:off x="80414" y="1690688"/>
              <a:ext cx="2394408" cy="4387114"/>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spTree>
    <p:extLst>
      <p:ext uri="{BB962C8B-B14F-4D97-AF65-F5344CB8AC3E}">
        <p14:creationId xmlns:p14="http://schemas.microsoft.com/office/powerpoint/2010/main" val="55971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38996-6894-4779-A01E-732473883993}"/>
              </a:ext>
            </a:extLst>
          </p:cNvPr>
          <p:cNvSpPr txBox="1"/>
          <p:nvPr/>
        </p:nvSpPr>
        <p:spPr>
          <a:xfrm>
            <a:off x="1914698" y="1547954"/>
            <a:ext cx="8362604" cy="369332"/>
          </a:xfrm>
          <a:prstGeom prst="rect">
            <a:avLst/>
          </a:prstGeom>
          <a:noFill/>
        </p:spPr>
        <p:txBody>
          <a:bodyPr wrap="square" rtlCol="0">
            <a:spAutoFit/>
          </a:bodyPr>
          <a:lstStyle/>
          <a:p>
            <a:pPr algn="ctr"/>
            <a:r>
              <a:rPr lang="en-GB" dirty="0">
                <a:solidFill>
                  <a:schemeClr val="bg1"/>
                </a:solidFill>
              </a:rPr>
              <a:t>LO1 </a:t>
            </a:r>
            <a:r>
              <a:rPr lang="en-GB" dirty="0" smtClean="0">
                <a:solidFill>
                  <a:schemeClr val="bg1"/>
                </a:solidFill>
              </a:rPr>
              <a:t>– </a:t>
            </a:r>
            <a:r>
              <a:rPr lang="en-GB" dirty="0" smtClean="0">
                <a:solidFill>
                  <a:schemeClr val="bg1"/>
                </a:solidFill>
              </a:rPr>
              <a:t>Define what the “memory heap” is and how C# interacts with it</a:t>
            </a:r>
            <a:endParaRPr lang="en-GB" dirty="0">
              <a:solidFill>
                <a:schemeClr val="bg1"/>
              </a:solidFill>
            </a:endParaRPr>
          </a:p>
        </p:txBody>
      </p:sp>
      <p:sp>
        <p:nvSpPr>
          <p:cNvPr id="3" name="TextBox 2">
            <a:extLst>
              <a:ext uri="{FF2B5EF4-FFF2-40B4-BE49-F238E27FC236}">
                <a16:creationId xmlns:a16="http://schemas.microsoft.com/office/drawing/2014/main" id="{67A11A1C-1F52-409B-B511-D591A2F84E9F}"/>
              </a:ext>
            </a:extLst>
          </p:cNvPr>
          <p:cNvSpPr txBox="1"/>
          <p:nvPr/>
        </p:nvSpPr>
        <p:spPr>
          <a:xfrm>
            <a:off x="1759527" y="5736767"/>
            <a:ext cx="8362604" cy="369332"/>
          </a:xfrm>
          <a:prstGeom prst="rect">
            <a:avLst/>
          </a:prstGeom>
          <a:noFill/>
        </p:spPr>
        <p:txBody>
          <a:bodyPr wrap="square" rtlCol="0">
            <a:spAutoFit/>
          </a:bodyPr>
          <a:lstStyle/>
          <a:p>
            <a:pPr algn="ctr"/>
            <a:r>
              <a:rPr lang="en-GB" sz="1800" b="0" i="0" u="none" strike="noStrike" dirty="0">
                <a:solidFill>
                  <a:schemeClr val="bg1"/>
                </a:solidFill>
                <a:effectLst/>
                <a:latin typeface="Calibri" panose="020F0502020204030204" pitchFamily="34" charset="0"/>
              </a:rPr>
              <a:t>LO3 </a:t>
            </a:r>
            <a:r>
              <a:rPr lang="en-GB" sz="1800" b="0" i="0" u="none" strike="noStrike" dirty="0" smtClean="0">
                <a:solidFill>
                  <a:schemeClr val="bg1"/>
                </a:solidFill>
                <a:effectLst/>
                <a:latin typeface="Calibri" panose="020F0502020204030204" pitchFamily="34" charset="0"/>
              </a:rPr>
              <a:t>– </a:t>
            </a:r>
            <a:r>
              <a:rPr lang="en-GB" dirty="0">
                <a:solidFill>
                  <a:schemeClr val="bg1"/>
                </a:solidFill>
              </a:rPr>
              <a:t>Utilise 2D &amp; 3D+ arrays to solve problems </a:t>
            </a:r>
            <a:r>
              <a:rPr lang="en-GB" sz="1800" b="0" i="0" u="none" strike="noStrike" dirty="0" smtClean="0">
                <a:solidFill>
                  <a:schemeClr val="bg1"/>
                </a:solidFill>
                <a:effectLst/>
                <a:latin typeface="Calibri" panose="020F0502020204030204" pitchFamily="34" charset="0"/>
              </a:rPr>
              <a:t> </a:t>
            </a:r>
            <a:endParaRPr lang="en-GB" dirty="0">
              <a:solidFill>
                <a:schemeClr val="bg1"/>
              </a:solidFill>
            </a:endParaRPr>
          </a:p>
        </p:txBody>
      </p:sp>
      <p:sp>
        <p:nvSpPr>
          <p:cNvPr id="4" name="TextBox 3">
            <a:extLst>
              <a:ext uri="{FF2B5EF4-FFF2-40B4-BE49-F238E27FC236}">
                <a16:creationId xmlns:a16="http://schemas.microsoft.com/office/drawing/2014/main" id="{47A6FF23-7918-4E9A-ACC2-55E6951486BD}"/>
              </a:ext>
            </a:extLst>
          </p:cNvPr>
          <p:cNvSpPr txBox="1"/>
          <p:nvPr/>
        </p:nvSpPr>
        <p:spPr>
          <a:xfrm>
            <a:off x="1914698" y="3623364"/>
            <a:ext cx="8362604" cy="646331"/>
          </a:xfrm>
          <a:prstGeom prst="rect">
            <a:avLst/>
          </a:prstGeom>
          <a:noFill/>
        </p:spPr>
        <p:txBody>
          <a:bodyPr wrap="square" rtlCol="0">
            <a:spAutoFit/>
          </a:bodyPr>
          <a:lstStyle/>
          <a:p>
            <a:pPr algn="ctr"/>
            <a:r>
              <a:rPr lang="en-GB" dirty="0">
                <a:solidFill>
                  <a:schemeClr val="bg1"/>
                </a:solidFill>
              </a:rPr>
              <a:t>LO2 </a:t>
            </a:r>
            <a:r>
              <a:rPr lang="en-GB" dirty="0" smtClean="0">
                <a:solidFill>
                  <a:schemeClr val="bg1"/>
                </a:solidFill>
              </a:rPr>
              <a:t>– Explain the difference between a normal &amp; multi-dimensional array and how they can be implemented</a:t>
            </a:r>
            <a:endParaRPr lang="en-GB" dirty="0">
              <a:solidFill>
                <a:schemeClr val="bg1"/>
              </a:solidFill>
            </a:endParaRPr>
          </a:p>
        </p:txBody>
      </p:sp>
    </p:spTree>
    <p:extLst>
      <p:ext uri="{BB962C8B-B14F-4D97-AF65-F5344CB8AC3E}">
        <p14:creationId xmlns:p14="http://schemas.microsoft.com/office/powerpoint/2010/main" val="20249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Concept – </a:t>
            </a:r>
            <a:r>
              <a:rPr lang="en-GB" dirty="0" smtClean="0"/>
              <a:t>Memory heap</a:t>
            </a:r>
            <a:endParaRPr lang="en-GB" dirty="0"/>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lstStyle/>
          <a:p>
            <a:r>
              <a:rPr lang="en-GB" dirty="0"/>
              <a:t>Memory for dynamic data structures such as </a:t>
            </a:r>
            <a:r>
              <a:rPr lang="en-GB" dirty="0" smtClean="0"/>
              <a:t>lists</a:t>
            </a:r>
            <a:r>
              <a:rPr lang="en-GB" dirty="0"/>
              <a:t> is taken from a </a:t>
            </a:r>
            <a:r>
              <a:rPr lang="en-GB" u="sng" dirty="0"/>
              <a:t>memory heap</a:t>
            </a:r>
            <a:r>
              <a:rPr lang="en-GB" dirty="0"/>
              <a:t>. </a:t>
            </a:r>
            <a:endParaRPr lang="en-GB" dirty="0" smtClean="0"/>
          </a:p>
          <a:p>
            <a:r>
              <a:rPr lang="en-GB" dirty="0" smtClean="0"/>
              <a:t>This </a:t>
            </a:r>
            <a:r>
              <a:rPr lang="en-GB" dirty="0"/>
              <a:t>is an amount of memory that is allocated to a program at runtime. In most high-level languages, you do not need to worry about managing the heap. </a:t>
            </a:r>
            <a:endParaRPr lang="en-GB" dirty="0" smtClean="0"/>
          </a:p>
          <a:p>
            <a:r>
              <a:rPr lang="en-GB" dirty="0" smtClean="0"/>
              <a:t>In C#, deleting a value removes it’s reference and the memory heap space is freed automatically. </a:t>
            </a:r>
          </a:p>
          <a:p>
            <a:r>
              <a:rPr lang="en-GB" dirty="0" smtClean="0"/>
              <a:t>In </a:t>
            </a:r>
            <a:r>
              <a:rPr lang="en-GB" dirty="0"/>
              <a:t>lower-level languages, such as C, you will need to manage the heap yourself.</a:t>
            </a:r>
            <a:endParaRPr lang="en-GB" dirty="0"/>
          </a:p>
          <a:p>
            <a:endParaRPr lang="en-GB" dirty="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BBA1E6BC-B34A-427B-B4FC-3D8D7AE6D76A}"/>
              </a:ext>
            </a:extLst>
          </p:cNvPr>
          <p:cNvGrpSpPr/>
          <p:nvPr/>
        </p:nvGrpSpPr>
        <p:grpSpPr>
          <a:xfrm>
            <a:off x="0" y="0"/>
            <a:ext cx="2555237" cy="6870318"/>
            <a:chOff x="0" y="-12317"/>
            <a:chExt cx="2555237" cy="6870318"/>
          </a:xfrm>
        </p:grpSpPr>
        <p:grpSp>
          <p:nvGrpSpPr>
            <p:cNvPr id="12" name="Group 11">
              <a:extLst>
                <a:ext uri="{FF2B5EF4-FFF2-40B4-BE49-F238E27FC236}">
                  <a16:creationId xmlns:a16="http://schemas.microsoft.com/office/drawing/2014/main" id="{3408806C-EDE1-449A-A117-4DC6712291C4}"/>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14"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15"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spTree>
    <p:extLst>
      <p:ext uri="{BB962C8B-B14F-4D97-AF65-F5344CB8AC3E}">
        <p14:creationId xmlns:p14="http://schemas.microsoft.com/office/powerpoint/2010/main" val="249337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Concept – </a:t>
            </a:r>
            <a:r>
              <a:rPr lang="en-GB" dirty="0" smtClean="0"/>
              <a:t>Arrays</a:t>
            </a:r>
            <a:endParaRPr lang="en-GB" dirty="0"/>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normAutofit/>
          </a:bodyPr>
          <a:lstStyle/>
          <a:p>
            <a:r>
              <a:rPr lang="en-GB" sz="2400" dirty="0" smtClean="0"/>
              <a:t>You can think of a one dimensional array as a single row of values. Index positions begin at zero and the amount of memory taken up in the heap is static.</a:t>
            </a:r>
          </a:p>
          <a:p>
            <a:endParaRPr lang="en-GB" sz="2400" dirty="0"/>
          </a:p>
          <a:p>
            <a:endParaRPr lang="en-GB" sz="2400" dirty="0" smtClean="0"/>
          </a:p>
          <a:p>
            <a:endParaRPr lang="en-GB" sz="2400" dirty="0"/>
          </a:p>
          <a:p>
            <a:r>
              <a:rPr lang="en-GB" sz="2400" dirty="0" smtClean="0"/>
              <a:t>Individual indexes can be accessed in the following format</a:t>
            </a:r>
          </a:p>
          <a:p>
            <a:pPr marL="0" indent="0">
              <a:buNone/>
            </a:pPr>
            <a:r>
              <a:rPr lang="en-GB" sz="2400" dirty="0"/>
              <a:t>	</a:t>
            </a:r>
            <a:r>
              <a:rPr lang="en-GB" sz="2400" dirty="0" smtClean="0"/>
              <a:t>		            Identifier[index]</a:t>
            </a:r>
            <a:endParaRPr lang="en-GB" sz="2400" dirty="0" smtClean="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F7AB4AAE-6317-47F9-84F9-EF0FCDA4B975}"/>
              </a:ext>
            </a:extLst>
          </p:cNvPr>
          <p:cNvGrpSpPr/>
          <p:nvPr/>
        </p:nvGrpSpPr>
        <p:grpSpPr>
          <a:xfrm>
            <a:off x="0" y="-12318"/>
            <a:ext cx="2555237" cy="6870318"/>
            <a:chOff x="0" y="-12317"/>
            <a:chExt cx="2555237" cy="6870318"/>
          </a:xfrm>
        </p:grpSpPr>
        <p:grpSp>
          <p:nvGrpSpPr>
            <p:cNvPr id="12" name="Group 11">
              <a:extLst>
                <a:ext uri="{FF2B5EF4-FFF2-40B4-BE49-F238E27FC236}">
                  <a16:creationId xmlns:a16="http://schemas.microsoft.com/office/drawing/2014/main" id="{46FABEE4-5163-43BB-8BE1-54C0DB83FBDB}"/>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796937D3-E1E2-4B34-9A31-D23B6B991E76}"/>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F6728265-4FF0-4E17-ABE4-D76C8E48AA0A}"/>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2FD2E02C-3F94-4C2B-A0AC-7E3F102E5AF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05A13466-92D6-4119-AFD3-0DCAC628D903}"/>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5" name="Rectangle: Rounded Corners 14">
              <a:extLst>
                <a:ext uri="{FF2B5EF4-FFF2-40B4-BE49-F238E27FC236}">
                  <a16:creationId xmlns:a16="http://schemas.microsoft.com/office/drawing/2014/main" id="{0661B673-B664-452B-B03C-3FF27426B59B}"/>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grpSp>
        <p:nvGrpSpPr>
          <p:cNvPr id="19" name="Group 18">
            <a:extLst>
              <a:ext uri="{FF2B5EF4-FFF2-40B4-BE49-F238E27FC236}">
                <a16:creationId xmlns:a16="http://schemas.microsoft.com/office/drawing/2014/main" id="{A42E3690-D537-4371-ACE5-FD9CD55C3C4B}"/>
              </a:ext>
            </a:extLst>
          </p:cNvPr>
          <p:cNvGrpSpPr/>
          <p:nvPr/>
        </p:nvGrpSpPr>
        <p:grpSpPr>
          <a:xfrm>
            <a:off x="0" y="0"/>
            <a:ext cx="2555237" cy="6870318"/>
            <a:chOff x="0" y="-12317"/>
            <a:chExt cx="2555237" cy="6870318"/>
          </a:xfrm>
        </p:grpSpPr>
        <p:grpSp>
          <p:nvGrpSpPr>
            <p:cNvPr id="20" name="Group 19">
              <a:extLst>
                <a:ext uri="{FF2B5EF4-FFF2-40B4-BE49-F238E27FC236}">
                  <a16:creationId xmlns:a16="http://schemas.microsoft.com/office/drawing/2014/main" id="{032425BF-8096-471D-9EE2-BADDD0A9C83B}"/>
                </a:ext>
              </a:extLst>
            </p:cNvPr>
            <p:cNvGrpSpPr/>
            <p:nvPr userDrawn="1"/>
          </p:nvGrpSpPr>
          <p:grpSpPr>
            <a:xfrm>
              <a:off x="0" y="-12317"/>
              <a:ext cx="2555237" cy="6870318"/>
              <a:chOff x="0" y="-12317"/>
              <a:chExt cx="2555237" cy="6870318"/>
            </a:xfrm>
          </p:grpSpPr>
          <p:sp>
            <p:nvSpPr>
              <p:cNvPr id="24" name="Rectangle 23">
                <a:extLst>
                  <a:ext uri="{FF2B5EF4-FFF2-40B4-BE49-F238E27FC236}">
                    <a16:creationId xmlns:a16="http://schemas.microsoft.com/office/drawing/2014/main" id="{DCC5186B-7376-426C-A3A6-AA4605D0FCA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4">
                <a:extLst>
                  <a:ext uri="{FF2B5EF4-FFF2-40B4-BE49-F238E27FC236}">
                    <a16:creationId xmlns:a16="http://schemas.microsoft.com/office/drawing/2014/main" id="{E4FAEF0E-0ABB-4673-9A64-C9B727D3379C}"/>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Rounded Corners 20">
              <a:extLst>
                <a:ext uri="{FF2B5EF4-FFF2-40B4-BE49-F238E27FC236}">
                  <a16:creationId xmlns:a16="http://schemas.microsoft.com/office/drawing/2014/main" id="{12779586-6068-4CC3-9FD0-9E7FF404120D}"/>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a data structure is</a:t>
              </a:r>
              <a:endParaRPr lang="en-GB" dirty="0"/>
            </a:p>
            <a:p>
              <a:pPr algn="ctr"/>
              <a:endParaRPr lang="en-GB" dirty="0"/>
            </a:p>
          </p:txBody>
        </p:sp>
        <p:sp>
          <p:nvSpPr>
            <p:cNvPr id="22" name="Rectangle: Rounded Corners 21">
              <a:extLst>
                <a:ext uri="{FF2B5EF4-FFF2-40B4-BE49-F238E27FC236}">
                  <a16:creationId xmlns:a16="http://schemas.microsoft.com/office/drawing/2014/main" id="{250E78B9-465F-47E6-A207-FA7FE6F1234E}"/>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LO2 - List primitive &amp; compound data types</a:t>
              </a:r>
              <a:endParaRPr lang="en-GB" dirty="0"/>
            </a:p>
            <a:p>
              <a:pPr algn="ctr"/>
              <a:endParaRPr lang="en-GB" dirty="0"/>
            </a:p>
          </p:txBody>
        </p:sp>
        <p:sp>
          <p:nvSpPr>
            <p:cNvPr id="23" name="Rectangle: Rounded Corners 22">
              <a:extLst>
                <a:ext uri="{FF2B5EF4-FFF2-40B4-BE49-F238E27FC236}">
                  <a16:creationId xmlns:a16="http://schemas.microsoft.com/office/drawing/2014/main" id="{2629192B-BFAD-490B-9CA6-F379857439E0}"/>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dirty="0">
                  <a:solidFill>
                    <a:schemeClr val="bg1"/>
                  </a:solidFill>
                  <a:effectLst/>
                  <a:latin typeface="Calibri" panose="020F0502020204030204" pitchFamily="34" charset="0"/>
                </a:rPr>
                <a:t>LO3 - Explain the difference between a static and a dynamic data structure</a:t>
              </a:r>
              <a:endParaRPr lang="en-GB" dirty="0"/>
            </a:p>
            <a:p>
              <a:pPr algn="ctr"/>
              <a:endParaRPr lang="en-GB" dirty="0"/>
            </a:p>
          </p:txBody>
        </p:sp>
      </p:grpSp>
      <p:grpSp>
        <p:nvGrpSpPr>
          <p:cNvPr id="26" name="Group 25">
            <a:extLst>
              <a:ext uri="{FF2B5EF4-FFF2-40B4-BE49-F238E27FC236}">
                <a16:creationId xmlns:a16="http://schemas.microsoft.com/office/drawing/2014/main" id="{BBA1E6BC-B34A-427B-B4FC-3D8D7AE6D76A}"/>
              </a:ext>
            </a:extLst>
          </p:cNvPr>
          <p:cNvGrpSpPr/>
          <p:nvPr/>
        </p:nvGrpSpPr>
        <p:grpSpPr>
          <a:xfrm>
            <a:off x="-1" y="-12318"/>
            <a:ext cx="2555237" cy="6870318"/>
            <a:chOff x="0" y="-12317"/>
            <a:chExt cx="2555237" cy="6870318"/>
          </a:xfrm>
        </p:grpSpPr>
        <p:grpSp>
          <p:nvGrpSpPr>
            <p:cNvPr id="27" name="Group 26">
              <a:extLst>
                <a:ext uri="{FF2B5EF4-FFF2-40B4-BE49-F238E27FC236}">
                  <a16:creationId xmlns:a16="http://schemas.microsoft.com/office/drawing/2014/main" id="{3408806C-EDE1-449A-A117-4DC6712291C4}"/>
                </a:ext>
              </a:extLst>
            </p:cNvPr>
            <p:cNvGrpSpPr/>
            <p:nvPr userDrawn="1"/>
          </p:nvGrpSpPr>
          <p:grpSpPr>
            <a:xfrm>
              <a:off x="0" y="-12317"/>
              <a:ext cx="2555237" cy="6870318"/>
              <a:chOff x="0" y="-12317"/>
              <a:chExt cx="2555237" cy="6870318"/>
            </a:xfrm>
          </p:grpSpPr>
          <p:sp>
            <p:nvSpPr>
              <p:cNvPr id="31" name="Rectangle 30">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29"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30"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pic>
        <p:nvPicPr>
          <p:cNvPr id="33" name="Picture 32"/>
          <p:cNvPicPr>
            <a:picLocks noChangeAspect="1"/>
          </p:cNvPicPr>
          <p:nvPr/>
        </p:nvPicPr>
        <p:blipFill>
          <a:blip r:embed="rId3"/>
          <a:stretch>
            <a:fillRect/>
          </a:stretch>
        </p:blipFill>
        <p:spPr>
          <a:xfrm>
            <a:off x="4314381" y="2999859"/>
            <a:ext cx="6086475" cy="1009650"/>
          </a:xfrm>
          <a:prstGeom prst="rect">
            <a:avLst/>
          </a:prstGeom>
        </p:spPr>
      </p:pic>
      <p:pic>
        <p:nvPicPr>
          <p:cNvPr id="34" name="Picture 33"/>
          <p:cNvPicPr>
            <a:picLocks noChangeAspect="1"/>
          </p:cNvPicPr>
          <p:nvPr/>
        </p:nvPicPr>
        <p:blipFill>
          <a:blip r:embed="rId4"/>
          <a:stretch>
            <a:fillRect/>
          </a:stretch>
        </p:blipFill>
        <p:spPr>
          <a:xfrm>
            <a:off x="5759167" y="5214178"/>
            <a:ext cx="3348193" cy="962785"/>
          </a:xfrm>
          <a:prstGeom prst="rect">
            <a:avLst/>
          </a:prstGeom>
        </p:spPr>
      </p:pic>
    </p:spTree>
    <p:extLst>
      <p:ext uri="{BB962C8B-B14F-4D97-AF65-F5344CB8AC3E}">
        <p14:creationId xmlns:p14="http://schemas.microsoft.com/office/powerpoint/2010/main" val="276660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Concept – </a:t>
            </a:r>
            <a:r>
              <a:rPr lang="en-GB" dirty="0" smtClean="0"/>
              <a:t>2D Arrays</a:t>
            </a:r>
            <a:endParaRPr lang="en-GB" dirty="0"/>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normAutofit/>
          </a:bodyPr>
          <a:lstStyle/>
          <a:p>
            <a:r>
              <a:rPr lang="en-GB" sz="2400" dirty="0" smtClean="0"/>
              <a:t>You can think of a </a:t>
            </a:r>
            <a:r>
              <a:rPr lang="en-GB" sz="2400" u="sng" dirty="0" smtClean="0"/>
              <a:t>two </a:t>
            </a:r>
            <a:r>
              <a:rPr lang="en-GB" sz="2400" u="sng" dirty="0" smtClean="0"/>
              <a:t>dimensional array</a:t>
            </a:r>
            <a:r>
              <a:rPr lang="en-GB" sz="2400" dirty="0" smtClean="0"/>
              <a:t> as table with rows and columns. </a:t>
            </a:r>
          </a:p>
          <a:p>
            <a:endParaRPr lang="en-GB" sz="2400" dirty="0"/>
          </a:p>
          <a:p>
            <a:endParaRPr lang="en-GB" sz="2400" dirty="0" smtClean="0"/>
          </a:p>
          <a:p>
            <a:endParaRPr lang="en-GB" sz="2400" dirty="0"/>
          </a:p>
          <a:p>
            <a:endParaRPr lang="en-GB" sz="2400" dirty="0" smtClean="0"/>
          </a:p>
          <a:p>
            <a:r>
              <a:rPr lang="en-GB" sz="2400" dirty="0" smtClean="0"/>
              <a:t>Individual indexes can be accessed in the following format</a:t>
            </a:r>
          </a:p>
          <a:p>
            <a:pPr marL="0" indent="0">
              <a:buNone/>
            </a:pPr>
            <a:r>
              <a:rPr lang="en-GB" sz="2400" dirty="0"/>
              <a:t>	</a:t>
            </a:r>
            <a:r>
              <a:rPr lang="en-GB" sz="2400" dirty="0" smtClean="0"/>
              <a:t>		   Identifier[Index A, Index B]</a:t>
            </a:r>
            <a:endParaRPr lang="en-GB" sz="2400" dirty="0" smtClean="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F7AB4AAE-6317-47F9-84F9-EF0FCDA4B975}"/>
              </a:ext>
            </a:extLst>
          </p:cNvPr>
          <p:cNvGrpSpPr/>
          <p:nvPr/>
        </p:nvGrpSpPr>
        <p:grpSpPr>
          <a:xfrm>
            <a:off x="0" y="-12318"/>
            <a:ext cx="2555237" cy="6870318"/>
            <a:chOff x="0" y="-12317"/>
            <a:chExt cx="2555237" cy="6870318"/>
          </a:xfrm>
        </p:grpSpPr>
        <p:grpSp>
          <p:nvGrpSpPr>
            <p:cNvPr id="12" name="Group 11">
              <a:extLst>
                <a:ext uri="{FF2B5EF4-FFF2-40B4-BE49-F238E27FC236}">
                  <a16:creationId xmlns:a16="http://schemas.microsoft.com/office/drawing/2014/main" id="{46FABEE4-5163-43BB-8BE1-54C0DB83FBDB}"/>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796937D3-E1E2-4B34-9A31-D23B6B991E76}"/>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F6728265-4FF0-4E17-ABE4-D76C8E48AA0A}"/>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2FD2E02C-3F94-4C2B-A0AC-7E3F102E5AF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05A13466-92D6-4119-AFD3-0DCAC628D903}"/>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5" name="Rectangle: Rounded Corners 14">
              <a:extLst>
                <a:ext uri="{FF2B5EF4-FFF2-40B4-BE49-F238E27FC236}">
                  <a16:creationId xmlns:a16="http://schemas.microsoft.com/office/drawing/2014/main" id="{0661B673-B664-452B-B03C-3FF27426B59B}"/>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grpSp>
        <p:nvGrpSpPr>
          <p:cNvPr id="19" name="Group 18">
            <a:extLst>
              <a:ext uri="{FF2B5EF4-FFF2-40B4-BE49-F238E27FC236}">
                <a16:creationId xmlns:a16="http://schemas.microsoft.com/office/drawing/2014/main" id="{A42E3690-D537-4371-ACE5-FD9CD55C3C4B}"/>
              </a:ext>
            </a:extLst>
          </p:cNvPr>
          <p:cNvGrpSpPr/>
          <p:nvPr/>
        </p:nvGrpSpPr>
        <p:grpSpPr>
          <a:xfrm>
            <a:off x="0" y="0"/>
            <a:ext cx="2555237" cy="6870318"/>
            <a:chOff x="0" y="-12317"/>
            <a:chExt cx="2555237" cy="6870318"/>
          </a:xfrm>
        </p:grpSpPr>
        <p:grpSp>
          <p:nvGrpSpPr>
            <p:cNvPr id="20" name="Group 19">
              <a:extLst>
                <a:ext uri="{FF2B5EF4-FFF2-40B4-BE49-F238E27FC236}">
                  <a16:creationId xmlns:a16="http://schemas.microsoft.com/office/drawing/2014/main" id="{032425BF-8096-471D-9EE2-BADDD0A9C83B}"/>
                </a:ext>
              </a:extLst>
            </p:cNvPr>
            <p:cNvGrpSpPr/>
            <p:nvPr userDrawn="1"/>
          </p:nvGrpSpPr>
          <p:grpSpPr>
            <a:xfrm>
              <a:off x="0" y="-12317"/>
              <a:ext cx="2555237" cy="6870318"/>
              <a:chOff x="0" y="-12317"/>
              <a:chExt cx="2555237" cy="6870318"/>
            </a:xfrm>
          </p:grpSpPr>
          <p:sp>
            <p:nvSpPr>
              <p:cNvPr id="24" name="Rectangle 23">
                <a:extLst>
                  <a:ext uri="{FF2B5EF4-FFF2-40B4-BE49-F238E27FC236}">
                    <a16:creationId xmlns:a16="http://schemas.microsoft.com/office/drawing/2014/main" id="{DCC5186B-7376-426C-A3A6-AA4605D0FCA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4">
                <a:extLst>
                  <a:ext uri="{FF2B5EF4-FFF2-40B4-BE49-F238E27FC236}">
                    <a16:creationId xmlns:a16="http://schemas.microsoft.com/office/drawing/2014/main" id="{E4FAEF0E-0ABB-4673-9A64-C9B727D3379C}"/>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Rounded Corners 20">
              <a:extLst>
                <a:ext uri="{FF2B5EF4-FFF2-40B4-BE49-F238E27FC236}">
                  <a16:creationId xmlns:a16="http://schemas.microsoft.com/office/drawing/2014/main" id="{12779586-6068-4CC3-9FD0-9E7FF404120D}"/>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a data structure is</a:t>
              </a:r>
              <a:endParaRPr lang="en-GB" dirty="0"/>
            </a:p>
            <a:p>
              <a:pPr algn="ctr"/>
              <a:endParaRPr lang="en-GB" dirty="0"/>
            </a:p>
          </p:txBody>
        </p:sp>
        <p:sp>
          <p:nvSpPr>
            <p:cNvPr id="22" name="Rectangle: Rounded Corners 21">
              <a:extLst>
                <a:ext uri="{FF2B5EF4-FFF2-40B4-BE49-F238E27FC236}">
                  <a16:creationId xmlns:a16="http://schemas.microsoft.com/office/drawing/2014/main" id="{250E78B9-465F-47E6-A207-FA7FE6F1234E}"/>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LO2 - List primitive &amp; compound data types</a:t>
              </a:r>
              <a:endParaRPr lang="en-GB" dirty="0"/>
            </a:p>
            <a:p>
              <a:pPr algn="ctr"/>
              <a:endParaRPr lang="en-GB" dirty="0"/>
            </a:p>
          </p:txBody>
        </p:sp>
        <p:sp>
          <p:nvSpPr>
            <p:cNvPr id="23" name="Rectangle: Rounded Corners 22">
              <a:extLst>
                <a:ext uri="{FF2B5EF4-FFF2-40B4-BE49-F238E27FC236}">
                  <a16:creationId xmlns:a16="http://schemas.microsoft.com/office/drawing/2014/main" id="{2629192B-BFAD-490B-9CA6-F379857439E0}"/>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dirty="0">
                  <a:solidFill>
                    <a:schemeClr val="bg1"/>
                  </a:solidFill>
                  <a:effectLst/>
                  <a:latin typeface="Calibri" panose="020F0502020204030204" pitchFamily="34" charset="0"/>
                </a:rPr>
                <a:t>LO3 - Explain the difference between a static and a dynamic data structure</a:t>
              </a:r>
              <a:endParaRPr lang="en-GB" dirty="0"/>
            </a:p>
            <a:p>
              <a:pPr algn="ctr"/>
              <a:endParaRPr lang="en-GB" dirty="0"/>
            </a:p>
          </p:txBody>
        </p:sp>
      </p:grpSp>
      <p:grpSp>
        <p:nvGrpSpPr>
          <p:cNvPr id="26" name="Group 25">
            <a:extLst>
              <a:ext uri="{FF2B5EF4-FFF2-40B4-BE49-F238E27FC236}">
                <a16:creationId xmlns:a16="http://schemas.microsoft.com/office/drawing/2014/main" id="{BBA1E6BC-B34A-427B-B4FC-3D8D7AE6D76A}"/>
              </a:ext>
            </a:extLst>
          </p:cNvPr>
          <p:cNvGrpSpPr/>
          <p:nvPr/>
        </p:nvGrpSpPr>
        <p:grpSpPr>
          <a:xfrm>
            <a:off x="-1" y="-12318"/>
            <a:ext cx="2555237" cy="6870318"/>
            <a:chOff x="0" y="-12317"/>
            <a:chExt cx="2555237" cy="6870318"/>
          </a:xfrm>
        </p:grpSpPr>
        <p:grpSp>
          <p:nvGrpSpPr>
            <p:cNvPr id="27" name="Group 26">
              <a:extLst>
                <a:ext uri="{FF2B5EF4-FFF2-40B4-BE49-F238E27FC236}">
                  <a16:creationId xmlns:a16="http://schemas.microsoft.com/office/drawing/2014/main" id="{3408806C-EDE1-449A-A117-4DC6712291C4}"/>
                </a:ext>
              </a:extLst>
            </p:cNvPr>
            <p:cNvGrpSpPr/>
            <p:nvPr userDrawn="1"/>
          </p:nvGrpSpPr>
          <p:grpSpPr>
            <a:xfrm>
              <a:off x="0" y="-12317"/>
              <a:ext cx="2555237" cy="6870318"/>
              <a:chOff x="0" y="-12317"/>
              <a:chExt cx="2555237" cy="6870318"/>
            </a:xfrm>
          </p:grpSpPr>
          <p:sp>
            <p:nvSpPr>
              <p:cNvPr id="31" name="Rectangle 30">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29"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30"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pic>
        <p:nvPicPr>
          <p:cNvPr id="18" name="Picture 17"/>
          <p:cNvPicPr>
            <a:picLocks noChangeAspect="1"/>
          </p:cNvPicPr>
          <p:nvPr/>
        </p:nvPicPr>
        <p:blipFill>
          <a:blip r:embed="rId3"/>
          <a:stretch>
            <a:fillRect/>
          </a:stretch>
        </p:blipFill>
        <p:spPr>
          <a:xfrm>
            <a:off x="4362006" y="2346960"/>
            <a:ext cx="5991225" cy="1981200"/>
          </a:xfrm>
          <a:prstGeom prst="rect">
            <a:avLst/>
          </a:prstGeom>
        </p:spPr>
      </p:pic>
      <p:pic>
        <p:nvPicPr>
          <p:cNvPr id="35" name="Picture 34"/>
          <p:cNvPicPr>
            <a:picLocks noChangeAspect="1"/>
          </p:cNvPicPr>
          <p:nvPr/>
        </p:nvPicPr>
        <p:blipFill>
          <a:blip r:embed="rId4"/>
          <a:stretch>
            <a:fillRect/>
          </a:stretch>
        </p:blipFill>
        <p:spPr>
          <a:xfrm>
            <a:off x="5420598" y="5349115"/>
            <a:ext cx="4058509" cy="962785"/>
          </a:xfrm>
          <a:prstGeom prst="rect">
            <a:avLst/>
          </a:prstGeom>
        </p:spPr>
      </p:pic>
    </p:spTree>
    <p:extLst>
      <p:ext uri="{BB962C8B-B14F-4D97-AF65-F5344CB8AC3E}">
        <p14:creationId xmlns:p14="http://schemas.microsoft.com/office/powerpoint/2010/main" val="248411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Demonstrate -  Task 1</a:t>
            </a:r>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lstStyle/>
          <a:p>
            <a:r>
              <a:rPr lang="en-GB" dirty="0" smtClean="0"/>
              <a:t>Complete task 1 on the worksheet. Add screenshots of your code once completed.</a:t>
            </a:r>
            <a:endParaRPr lang="en-GB" dirty="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10BBAA43-CA55-4996-B718-E2439F00296B}"/>
              </a:ext>
            </a:extLst>
          </p:cNvPr>
          <p:cNvGrpSpPr/>
          <p:nvPr/>
        </p:nvGrpSpPr>
        <p:grpSpPr>
          <a:xfrm>
            <a:off x="0" y="-12318"/>
            <a:ext cx="2555237" cy="6870318"/>
            <a:chOff x="0" y="-12317"/>
            <a:chExt cx="2555237" cy="6870318"/>
          </a:xfrm>
        </p:grpSpPr>
        <p:grpSp>
          <p:nvGrpSpPr>
            <p:cNvPr id="12" name="Group 11">
              <a:extLst>
                <a:ext uri="{FF2B5EF4-FFF2-40B4-BE49-F238E27FC236}">
                  <a16:creationId xmlns:a16="http://schemas.microsoft.com/office/drawing/2014/main" id="{563E3C3C-F593-45C7-988C-0C9D2880D4DA}"/>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4BE4DB91-BD5B-40D9-977C-D03CAF67F3B0}"/>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E93F9000-8D05-4085-B1FF-E12CBF9386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2FD1FA0D-5A02-427E-B125-39786982FE37}"/>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AF8A1181-A5EC-48E7-8BB5-EEB9BD882F1B}"/>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5" name="Rectangle: Rounded Corners 14">
              <a:extLst>
                <a:ext uri="{FF2B5EF4-FFF2-40B4-BE49-F238E27FC236}">
                  <a16:creationId xmlns:a16="http://schemas.microsoft.com/office/drawing/2014/main" id="{CBD00E69-BE16-4627-B104-E5B43C02C200}"/>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grpSp>
        <p:nvGrpSpPr>
          <p:cNvPr id="18" name="Group 17">
            <a:extLst>
              <a:ext uri="{FF2B5EF4-FFF2-40B4-BE49-F238E27FC236}">
                <a16:creationId xmlns:a16="http://schemas.microsoft.com/office/drawing/2014/main" id="{F473841B-7FE1-4706-BA64-077336E4401C}"/>
              </a:ext>
            </a:extLst>
          </p:cNvPr>
          <p:cNvGrpSpPr/>
          <p:nvPr/>
        </p:nvGrpSpPr>
        <p:grpSpPr>
          <a:xfrm>
            <a:off x="0" y="0"/>
            <a:ext cx="2555237" cy="6870318"/>
            <a:chOff x="0" y="-12317"/>
            <a:chExt cx="2555237" cy="6870318"/>
          </a:xfrm>
        </p:grpSpPr>
        <p:grpSp>
          <p:nvGrpSpPr>
            <p:cNvPr id="19" name="Group 18">
              <a:extLst>
                <a:ext uri="{FF2B5EF4-FFF2-40B4-BE49-F238E27FC236}">
                  <a16:creationId xmlns:a16="http://schemas.microsoft.com/office/drawing/2014/main" id="{A47BBBB9-D443-4CCB-85DC-58638033598B}"/>
                </a:ext>
              </a:extLst>
            </p:cNvPr>
            <p:cNvGrpSpPr/>
            <p:nvPr userDrawn="1"/>
          </p:nvGrpSpPr>
          <p:grpSpPr>
            <a:xfrm>
              <a:off x="0" y="-12317"/>
              <a:ext cx="2555237" cy="6870318"/>
              <a:chOff x="0" y="-12317"/>
              <a:chExt cx="2555237" cy="6870318"/>
            </a:xfrm>
          </p:grpSpPr>
          <p:sp>
            <p:nvSpPr>
              <p:cNvPr id="23" name="Rectangle 22">
                <a:extLst>
                  <a:ext uri="{FF2B5EF4-FFF2-40B4-BE49-F238E27FC236}">
                    <a16:creationId xmlns:a16="http://schemas.microsoft.com/office/drawing/2014/main" id="{79EDACA0-461E-45BF-A227-3142D874E71D}"/>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4">
                <a:extLst>
                  <a:ext uri="{FF2B5EF4-FFF2-40B4-BE49-F238E27FC236}">
                    <a16:creationId xmlns:a16="http://schemas.microsoft.com/office/drawing/2014/main" id="{EB69C752-F1AE-4C00-9916-1D233525786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Rounded Corners 19">
              <a:extLst>
                <a:ext uri="{FF2B5EF4-FFF2-40B4-BE49-F238E27FC236}">
                  <a16:creationId xmlns:a16="http://schemas.microsoft.com/office/drawing/2014/main" id="{6FC48FAD-627D-40E3-9B2F-D90FDC4A8D2A}"/>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a data structure is</a:t>
              </a:r>
              <a:endParaRPr lang="en-GB" dirty="0"/>
            </a:p>
            <a:p>
              <a:pPr algn="ctr"/>
              <a:endParaRPr lang="en-GB" dirty="0"/>
            </a:p>
          </p:txBody>
        </p:sp>
        <p:sp>
          <p:nvSpPr>
            <p:cNvPr id="21" name="Rectangle: Rounded Corners 20">
              <a:extLst>
                <a:ext uri="{FF2B5EF4-FFF2-40B4-BE49-F238E27FC236}">
                  <a16:creationId xmlns:a16="http://schemas.microsoft.com/office/drawing/2014/main" id="{37C2E381-9C46-4B00-B68B-1F62F6E6497C}"/>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LO2 - List primitive &amp; compound data types</a:t>
              </a:r>
              <a:endParaRPr lang="en-GB" dirty="0"/>
            </a:p>
            <a:p>
              <a:pPr algn="ctr"/>
              <a:endParaRPr lang="en-GB" dirty="0"/>
            </a:p>
          </p:txBody>
        </p:sp>
        <p:sp>
          <p:nvSpPr>
            <p:cNvPr id="22" name="Rectangle: Rounded Corners 21">
              <a:extLst>
                <a:ext uri="{FF2B5EF4-FFF2-40B4-BE49-F238E27FC236}">
                  <a16:creationId xmlns:a16="http://schemas.microsoft.com/office/drawing/2014/main" id="{4D749BFF-0435-4397-914A-5131D8EE42CD}"/>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dirty="0">
                  <a:solidFill>
                    <a:schemeClr val="bg1"/>
                  </a:solidFill>
                  <a:effectLst/>
                  <a:latin typeface="Calibri" panose="020F0502020204030204" pitchFamily="34" charset="0"/>
                </a:rPr>
                <a:t>LO3 - Explain the difference between a static and a dynamic data structure</a:t>
              </a:r>
              <a:endParaRPr lang="en-GB" dirty="0"/>
            </a:p>
            <a:p>
              <a:pPr algn="ctr"/>
              <a:endParaRPr lang="en-GB" dirty="0"/>
            </a:p>
          </p:txBody>
        </p:sp>
      </p:grpSp>
      <p:grpSp>
        <p:nvGrpSpPr>
          <p:cNvPr id="25" name="Group 24">
            <a:extLst>
              <a:ext uri="{FF2B5EF4-FFF2-40B4-BE49-F238E27FC236}">
                <a16:creationId xmlns:a16="http://schemas.microsoft.com/office/drawing/2014/main" id="{BBA1E6BC-B34A-427B-B4FC-3D8D7AE6D76A}"/>
              </a:ext>
            </a:extLst>
          </p:cNvPr>
          <p:cNvGrpSpPr/>
          <p:nvPr/>
        </p:nvGrpSpPr>
        <p:grpSpPr>
          <a:xfrm>
            <a:off x="-1" y="0"/>
            <a:ext cx="2555237" cy="6872299"/>
            <a:chOff x="0" y="-14298"/>
            <a:chExt cx="2555237" cy="6872299"/>
          </a:xfrm>
        </p:grpSpPr>
        <p:grpSp>
          <p:nvGrpSpPr>
            <p:cNvPr id="26" name="Group 25">
              <a:extLst>
                <a:ext uri="{FF2B5EF4-FFF2-40B4-BE49-F238E27FC236}">
                  <a16:creationId xmlns:a16="http://schemas.microsoft.com/office/drawing/2014/main" id="{3408806C-EDE1-449A-A117-4DC6712291C4}"/>
                </a:ext>
              </a:extLst>
            </p:cNvPr>
            <p:cNvGrpSpPr/>
            <p:nvPr userDrawn="1"/>
          </p:nvGrpSpPr>
          <p:grpSpPr>
            <a:xfrm>
              <a:off x="0" y="-14298"/>
              <a:ext cx="2555237" cy="6872299"/>
              <a:chOff x="0" y="-14298"/>
              <a:chExt cx="2555237" cy="6872299"/>
            </a:xfrm>
          </p:grpSpPr>
          <p:sp>
            <p:nvSpPr>
              <p:cNvPr id="30" name="Rectangle 29">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0" y="-14298"/>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28"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29"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spTree>
    <p:extLst>
      <p:ext uri="{BB962C8B-B14F-4D97-AF65-F5344CB8AC3E}">
        <p14:creationId xmlns:p14="http://schemas.microsoft.com/office/powerpoint/2010/main" val="93909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Concept – </a:t>
            </a:r>
            <a:r>
              <a:rPr lang="en-GB" dirty="0" smtClean="0"/>
              <a:t>3D+ Arrays</a:t>
            </a:r>
            <a:endParaRPr lang="en-GB" dirty="0"/>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lstStyle/>
          <a:p>
            <a:r>
              <a:rPr lang="en-GB" dirty="0"/>
              <a:t>When you work with three or more dimensions, it is hard to visualise the data. Fortunately, in programming you do not need to do this. You just decide on the dimensions and the order in which you will index the data. Then be consistent throughout.</a:t>
            </a:r>
            <a:endParaRPr lang="en-GB" dirty="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C6A06DA7-67B7-43C2-A696-D14AFC08709B}"/>
              </a:ext>
            </a:extLst>
          </p:cNvPr>
          <p:cNvGrpSpPr/>
          <p:nvPr/>
        </p:nvGrpSpPr>
        <p:grpSpPr>
          <a:xfrm>
            <a:off x="0" y="-12318"/>
            <a:ext cx="2555237" cy="6870318"/>
            <a:chOff x="0" y="-12317"/>
            <a:chExt cx="2555237" cy="6870318"/>
          </a:xfrm>
        </p:grpSpPr>
        <p:grpSp>
          <p:nvGrpSpPr>
            <p:cNvPr id="12" name="Group 11">
              <a:extLst>
                <a:ext uri="{FF2B5EF4-FFF2-40B4-BE49-F238E27FC236}">
                  <a16:creationId xmlns:a16="http://schemas.microsoft.com/office/drawing/2014/main" id="{D7E8DAF6-9715-421D-AE10-C28D0676FCE1}"/>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53327C2B-CBFF-492D-BF88-CB3363196DD6}"/>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B98121DD-B124-465A-B45D-97F12664FCE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2B41C3C9-2FAF-4E2D-9478-6DA5D5D616D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E803AF91-1697-411A-B08B-E5DD510CD9BA}"/>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5" name="Rectangle: Rounded Corners 14">
              <a:extLst>
                <a:ext uri="{FF2B5EF4-FFF2-40B4-BE49-F238E27FC236}">
                  <a16:creationId xmlns:a16="http://schemas.microsoft.com/office/drawing/2014/main" id="{4E3DFFBE-13C9-46C2-A623-CF11FE32B3C8}"/>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grpSp>
        <p:nvGrpSpPr>
          <p:cNvPr id="32" name="Group 31">
            <a:extLst>
              <a:ext uri="{FF2B5EF4-FFF2-40B4-BE49-F238E27FC236}">
                <a16:creationId xmlns:a16="http://schemas.microsoft.com/office/drawing/2014/main" id="{84B8D897-85BD-45AF-B97E-A8F21628A581}"/>
              </a:ext>
            </a:extLst>
          </p:cNvPr>
          <p:cNvGrpSpPr/>
          <p:nvPr/>
        </p:nvGrpSpPr>
        <p:grpSpPr>
          <a:xfrm>
            <a:off x="0" y="0"/>
            <a:ext cx="2555237" cy="6870318"/>
            <a:chOff x="0" y="-12317"/>
            <a:chExt cx="2555237" cy="6870318"/>
          </a:xfrm>
        </p:grpSpPr>
        <p:grpSp>
          <p:nvGrpSpPr>
            <p:cNvPr id="33" name="Group 32">
              <a:extLst>
                <a:ext uri="{FF2B5EF4-FFF2-40B4-BE49-F238E27FC236}">
                  <a16:creationId xmlns:a16="http://schemas.microsoft.com/office/drawing/2014/main" id="{A259027E-3B05-419A-B59E-B508143C0249}"/>
                </a:ext>
              </a:extLst>
            </p:cNvPr>
            <p:cNvGrpSpPr/>
            <p:nvPr userDrawn="1"/>
          </p:nvGrpSpPr>
          <p:grpSpPr>
            <a:xfrm>
              <a:off x="0" y="-12317"/>
              <a:ext cx="2555237" cy="6870318"/>
              <a:chOff x="0" y="-12317"/>
              <a:chExt cx="2555237" cy="6870318"/>
            </a:xfrm>
          </p:grpSpPr>
          <p:sp>
            <p:nvSpPr>
              <p:cNvPr id="37" name="Rectangle 36">
                <a:extLst>
                  <a:ext uri="{FF2B5EF4-FFF2-40B4-BE49-F238E27FC236}">
                    <a16:creationId xmlns:a16="http://schemas.microsoft.com/office/drawing/2014/main" id="{39FDAD8C-8581-4AB5-8837-0077F2786B8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4">
                <a:extLst>
                  <a:ext uri="{FF2B5EF4-FFF2-40B4-BE49-F238E27FC236}">
                    <a16:creationId xmlns:a16="http://schemas.microsoft.com/office/drawing/2014/main" id="{A566E594-D85C-47BC-A62E-327F055A99AA}"/>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ectangle: Rounded Corners 33">
              <a:extLst>
                <a:ext uri="{FF2B5EF4-FFF2-40B4-BE49-F238E27FC236}">
                  <a16:creationId xmlns:a16="http://schemas.microsoft.com/office/drawing/2014/main" id="{4A9022D5-D755-4510-AFF9-5FA4B60BA31B}"/>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a data structure is</a:t>
              </a:r>
              <a:endParaRPr lang="en-GB" dirty="0"/>
            </a:p>
            <a:p>
              <a:pPr algn="ctr"/>
              <a:endParaRPr lang="en-GB" dirty="0"/>
            </a:p>
          </p:txBody>
        </p:sp>
        <p:sp>
          <p:nvSpPr>
            <p:cNvPr id="35" name="Rectangle: Rounded Corners 34">
              <a:extLst>
                <a:ext uri="{FF2B5EF4-FFF2-40B4-BE49-F238E27FC236}">
                  <a16:creationId xmlns:a16="http://schemas.microsoft.com/office/drawing/2014/main" id="{EA3063FC-036D-483D-A7EC-F383188B547D}"/>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LO2 - List primitive &amp; compound data types</a:t>
              </a:r>
              <a:endParaRPr lang="en-GB" dirty="0"/>
            </a:p>
            <a:p>
              <a:pPr algn="ctr"/>
              <a:endParaRPr lang="en-GB" dirty="0"/>
            </a:p>
          </p:txBody>
        </p:sp>
        <p:sp>
          <p:nvSpPr>
            <p:cNvPr id="36" name="Rectangle: Rounded Corners 35">
              <a:extLst>
                <a:ext uri="{FF2B5EF4-FFF2-40B4-BE49-F238E27FC236}">
                  <a16:creationId xmlns:a16="http://schemas.microsoft.com/office/drawing/2014/main" id="{0FD1A35C-0859-4566-BB3F-D2298C81CDD5}"/>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dirty="0">
                  <a:solidFill>
                    <a:schemeClr val="bg1"/>
                  </a:solidFill>
                  <a:effectLst/>
                  <a:latin typeface="Calibri" panose="020F0502020204030204" pitchFamily="34" charset="0"/>
                </a:rPr>
                <a:t>LO3 - Explain the difference between a static and a dynamic data structure</a:t>
              </a:r>
              <a:endParaRPr lang="en-GB" dirty="0"/>
            </a:p>
            <a:p>
              <a:pPr algn="ctr"/>
              <a:endParaRPr lang="en-GB" dirty="0"/>
            </a:p>
          </p:txBody>
        </p:sp>
      </p:grpSp>
      <p:grpSp>
        <p:nvGrpSpPr>
          <p:cNvPr id="26" name="Group 25">
            <a:extLst>
              <a:ext uri="{FF2B5EF4-FFF2-40B4-BE49-F238E27FC236}">
                <a16:creationId xmlns:a16="http://schemas.microsoft.com/office/drawing/2014/main" id="{BBA1E6BC-B34A-427B-B4FC-3D8D7AE6D76A}"/>
              </a:ext>
            </a:extLst>
          </p:cNvPr>
          <p:cNvGrpSpPr/>
          <p:nvPr/>
        </p:nvGrpSpPr>
        <p:grpSpPr>
          <a:xfrm>
            <a:off x="0" y="-12318"/>
            <a:ext cx="2555237" cy="6870318"/>
            <a:chOff x="0" y="-12317"/>
            <a:chExt cx="2555237" cy="6870318"/>
          </a:xfrm>
        </p:grpSpPr>
        <p:grpSp>
          <p:nvGrpSpPr>
            <p:cNvPr id="27" name="Group 26">
              <a:extLst>
                <a:ext uri="{FF2B5EF4-FFF2-40B4-BE49-F238E27FC236}">
                  <a16:creationId xmlns:a16="http://schemas.microsoft.com/office/drawing/2014/main" id="{3408806C-EDE1-449A-A117-4DC6712291C4}"/>
                </a:ext>
              </a:extLst>
            </p:cNvPr>
            <p:cNvGrpSpPr/>
            <p:nvPr userDrawn="1"/>
          </p:nvGrpSpPr>
          <p:grpSpPr>
            <a:xfrm>
              <a:off x="0" y="-12317"/>
              <a:ext cx="2555237" cy="6870318"/>
              <a:chOff x="0" y="-12317"/>
              <a:chExt cx="2555237" cy="6870318"/>
            </a:xfrm>
          </p:grpSpPr>
          <p:sp>
            <p:nvSpPr>
              <p:cNvPr id="31" name="Rectangle 30">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9"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29"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30"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pic>
        <p:nvPicPr>
          <p:cNvPr id="19" name="Picture 18"/>
          <p:cNvPicPr>
            <a:picLocks noChangeAspect="1"/>
          </p:cNvPicPr>
          <p:nvPr/>
        </p:nvPicPr>
        <p:blipFill>
          <a:blip r:embed="rId3"/>
          <a:stretch>
            <a:fillRect/>
          </a:stretch>
        </p:blipFill>
        <p:spPr>
          <a:xfrm>
            <a:off x="3019319" y="4065873"/>
            <a:ext cx="4895340" cy="1623580"/>
          </a:xfrm>
          <a:prstGeom prst="rect">
            <a:avLst/>
          </a:prstGeom>
        </p:spPr>
      </p:pic>
      <p:pic>
        <p:nvPicPr>
          <p:cNvPr id="20" name="Picture 19"/>
          <p:cNvPicPr>
            <a:picLocks noChangeAspect="1"/>
          </p:cNvPicPr>
          <p:nvPr/>
        </p:nvPicPr>
        <p:blipFill>
          <a:blip r:embed="rId4"/>
          <a:stretch>
            <a:fillRect/>
          </a:stretch>
        </p:blipFill>
        <p:spPr>
          <a:xfrm>
            <a:off x="8831146" y="3725138"/>
            <a:ext cx="2543175" cy="2305050"/>
          </a:xfrm>
          <a:prstGeom prst="rect">
            <a:avLst/>
          </a:prstGeom>
        </p:spPr>
      </p:pic>
    </p:spTree>
    <p:extLst>
      <p:ext uri="{BB962C8B-B14F-4D97-AF65-F5344CB8AC3E}">
        <p14:creationId xmlns:p14="http://schemas.microsoft.com/office/powerpoint/2010/main" val="321064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57-FBF2-4D11-A843-E47DD93E1A05}"/>
              </a:ext>
            </a:extLst>
          </p:cNvPr>
          <p:cNvSpPr>
            <a:spLocks noGrp="1"/>
          </p:cNvSpPr>
          <p:nvPr>
            <p:ph type="title"/>
          </p:nvPr>
        </p:nvSpPr>
        <p:spPr/>
        <p:txBody>
          <a:bodyPr/>
          <a:lstStyle/>
          <a:p>
            <a:r>
              <a:rPr lang="en-GB" dirty="0"/>
              <a:t>Demonstrate – Task 2</a:t>
            </a:r>
          </a:p>
        </p:txBody>
      </p:sp>
      <p:sp>
        <p:nvSpPr>
          <p:cNvPr id="3" name="Content Placeholder 2">
            <a:extLst>
              <a:ext uri="{FF2B5EF4-FFF2-40B4-BE49-F238E27FC236}">
                <a16:creationId xmlns:a16="http://schemas.microsoft.com/office/drawing/2014/main" id="{4F7E6A5A-63DB-4F2D-80A7-26D28A5AF5B3}"/>
              </a:ext>
            </a:extLst>
          </p:cNvPr>
          <p:cNvSpPr>
            <a:spLocks noGrp="1"/>
          </p:cNvSpPr>
          <p:nvPr>
            <p:ph idx="1"/>
          </p:nvPr>
        </p:nvSpPr>
        <p:spPr/>
        <p:txBody>
          <a:bodyPr/>
          <a:lstStyle/>
          <a:p>
            <a:r>
              <a:rPr lang="en-GB" dirty="0"/>
              <a:t>Complete task </a:t>
            </a:r>
            <a:r>
              <a:rPr lang="en-GB" dirty="0" smtClean="0"/>
              <a:t>2 </a:t>
            </a:r>
            <a:r>
              <a:rPr lang="en-GB" dirty="0"/>
              <a:t>on today’s worksheet.</a:t>
            </a:r>
          </a:p>
          <a:p>
            <a:endParaRPr lang="en-GB" dirty="0"/>
          </a:p>
          <a:p>
            <a:r>
              <a:rPr lang="en-GB" dirty="0"/>
              <a:t>Complete the extension task if you finish before time is up.</a:t>
            </a:r>
          </a:p>
          <a:p>
            <a:endParaRPr lang="en-GB" dirty="0"/>
          </a:p>
        </p:txBody>
      </p:sp>
      <p:grpSp>
        <p:nvGrpSpPr>
          <p:cNvPr id="4" name="Group 3">
            <a:extLst>
              <a:ext uri="{FF2B5EF4-FFF2-40B4-BE49-F238E27FC236}">
                <a16:creationId xmlns:a16="http://schemas.microsoft.com/office/drawing/2014/main" id="{36EE3B87-DE30-4329-83C6-6D27A8C42722}"/>
              </a:ext>
            </a:extLst>
          </p:cNvPr>
          <p:cNvGrpSpPr/>
          <p:nvPr/>
        </p:nvGrpSpPr>
        <p:grpSpPr>
          <a:xfrm>
            <a:off x="0" y="-12317"/>
            <a:ext cx="2555237" cy="6870318"/>
            <a:chOff x="0" y="-12317"/>
            <a:chExt cx="2555237" cy="6870318"/>
          </a:xfrm>
        </p:grpSpPr>
        <p:grpSp>
          <p:nvGrpSpPr>
            <p:cNvPr id="5" name="Group 4">
              <a:extLst>
                <a:ext uri="{FF2B5EF4-FFF2-40B4-BE49-F238E27FC236}">
                  <a16:creationId xmlns:a16="http://schemas.microsoft.com/office/drawing/2014/main" id="{C8B13A20-A442-4760-A2B0-7D66FE35062D}"/>
                </a:ext>
              </a:extLst>
            </p:cNvPr>
            <p:cNvGrpSpPr/>
            <p:nvPr userDrawn="1"/>
          </p:nvGrpSpPr>
          <p:grpSpPr>
            <a:xfrm>
              <a:off x="0" y="-12317"/>
              <a:ext cx="2555237" cy="6870318"/>
              <a:chOff x="0" y="-12317"/>
              <a:chExt cx="2555237" cy="6870318"/>
            </a:xfrm>
          </p:grpSpPr>
          <p:sp>
            <p:nvSpPr>
              <p:cNvPr id="9" name="Rectangle 8">
                <a:extLst>
                  <a:ext uri="{FF2B5EF4-FFF2-40B4-BE49-F238E27FC236}">
                    <a16:creationId xmlns:a16="http://schemas.microsoft.com/office/drawing/2014/main" id="{1175DB98-E0FB-4C9C-8FCD-98DB697CE29A}"/>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a:extLst>
                  <a:ext uri="{FF2B5EF4-FFF2-40B4-BE49-F238E27FC236}">
                    <a16:creationId xmlns:a16="http://schemas.microsoft.com/office/drawing/2014/main" id="{FAEAA40D-7851-4525-814F-03C6F3FD47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3A1B2D74-DA49-4727-9BA0-B300B6CA900F}"/>
                </a:ext>
              </a:extLst>
            </p:cNvPr>
            <p:cNvSpPr/>
            <p:nvPr userDrawn="1"/>
          </p:nvSpPr>
          <p:spPr>
            <a:xfrm>
              <a:off x="84841" y="99924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974CC38-302B-450D-93AB-8D9C3B931A1D}"/>
                </a:ext>
              </a:extLst>
            </p:cNvPr>
            <p:cNvSpPr/>
            <p:nvPr userDrawn="1"/>
          </p:nvSpPr>
          <p:spPr>
            <a:xfrm>
              <a:off x="84841" y="310055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8E0E639-39F3-4ACC-9145-B20161E074E5}"/>
                </a:ext>
              </a:extLst>
            </p:cNvPr>
            <p:cNvSpPr/>
            <p:nvPr userDrawn="1"/>
          </p:nvSpPr>
          <p:spPr>
            <a:xfrm>
              <a:off x="84841" y="5201861"/>
              <a:ext cx="2394408" cy="1504247"/>
            </a:xfrm>
            <a:prstGeom prst="roundRect">
              <a:avLst/>
            </a:prstGeom>
            <a:solidFill>
              <a:srgbClr val="01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084D94B9-D696-4119-AA58-8D7940B0AE4E}"/>
              </a:ext>
            </a:extLst>
          </p:cNvPr>
          <p:cNvGrpSpPr/>
          <p:nvPr/>
        </p:nvGrpSpPr>
        <p:grpSpPr>
          <a:xfrm>
            <a:off x="0" y="-12318"/>
            <a:ext cx="2555237" cy="6870318"/>
            <a:chOff x="0" y="-12317"/>
            <a:chExt cx="2555237" cy="6870318"/>
          </a:xfrm>
        </p:grpSpPr>
        <p:grpSp>
          <p:nvGrpSpPr>
            <p:cNvPr id="12" name="Group 11">
              <a:extLst>
                <a:ext uri="{FF2B5EF4-FFF2-40B4-BE49-F238E27FC236}">
                  <a16:creationId xmlns:a16="http://schemas.microsoft.com/office/drawing/2014/main" id="{FC586BEB-6DC7-4BD1-9D57-2EBB1FD320F9}"/>
                </a:ext>
              </a:extLst>
            </p:cNvPr>
            <p:cNvGrpSpPr/>
            <p:nvPr userDrawn="1"/>
          </p:nvGrpSpPr>
          <p:grpSpPr>
            <a:xfrm>
              <a:off x="0" y="-12317"/>
              <a:ext cx="2555237" cy="6870318"/>
              <a:chOff x="0" y="-12317"/>
              <a:chExt cx="2555237" cy="6870318"/>
            </a:xfrm>
          </p:grpSpPr>
          <p:sp>
            <p:nvSpPr>
              <p:cNvPr id="16" name="Rectangle 15">
                <a:extLst>
                  <a:ext uri="{FF2B5EF4-FFF2-40B4-BE49-F238E27FC236}">
                    <a16:creationId xmlns:a16="http://schemas.microsoft.com/office/drawing/2014/main" id="{27377121-80D2-4ADC-A0B4-615A5791523D}"/>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
                <a:extLst>
                  <a:ext uri="{FF2B5EF4-FFF2-40B4-BE49-F238E27FC236}">
                    <a16:creationId xmlns:a16="http://schemas.microsoft.com/office/drawing/2014/main" id="{C48932F1-90EF-4868-8945-BF35111AE71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16C920D6-AF39-4B6C-BA62-D326BC3F286F}"/>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4" name="Rectangle: Rounded Corners 13">
              <a:extLst>
                <a:ext uri="{FF2B5EF4-FFF2-40B4-BE49-F238E27FC236}">
                  <a16:creationId xmlns:a16="http://schemas.microsoft.com/office/drawing/2014/main" id="{EB06EE89-1171-49FE-8E94-F2690A7F4FE2}"/>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5" name="Rectangle: Rounded Corners 14">
              <a:extLst>
                <a:ext uri="{FF2B5EF4-FFF2-40B4-BE49-F238E27FC236}">
                  <a16:creationId xmlns:a16="http://schemas.microsoft.com/office/drawing/2014/main" id="{FC1F09A4-22F4-4B99-B59F-20DBF0820E18}"/>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grpSp>
      <p:grpSp>
        <p:nvGrpSpPr>
          <p:cNvPr id="18" name="Group 17">
            <a:extLst>
              <a:ext uri="{FF2B5EF4-FFF2-40B4-BE49-F238E27FC236}">
                <a16:creationId xmlns:a16="http://schemas.microsoft.com/office/drawing/2014/main" id="{9E02C937-B650-4D52-8273-92D717C39379}"/>
              </a:ext>
            </a:extLst>
          </p:cNvPr>
          <p:cNvGrpSpPr/>
          <p:nvPr/>
        </p:nvGrpSpPr>
        <p:grpSpPr>
          <a:xfrm>
            <a:off x="0" y="0"/>
            <a:ext cx="2555237" cy="6870318"/>
            <a:chOff x="0" y="-12317"/>
            <a:chExt cx="2555237" cy="6870318"/>
          </a:xfrm>
        </p:grpSpPr>
        <p:grpSp>
          <p:nvGrpSpPr>
            <p:cNvPr id="19" name="Group 18">
              <a:extLst>
                <a:ext uri="{FF2B5EF4-FFF2-40B4-BE49-F238E27FC236}">
                  <a16:creationId xmlns:a16="http://schemas.microsoft.com/office/drawing/2014/main" id="{A2C5CAAA-008E-4B36-AE32-4F3E89F232C3}"/>
                </a:ext>
              </a:extLst>
            </p:cNvPr>
            <p:cNvGrpSpPr/>
            <p:nvPr userDrawn="1"/>
          </p:nvGrpSpPr>
          <p:grpSpPr>
            <a:xfrm>
              <a:off x="0" y="-12317"/>
              <a:ext cx="2555237" cy="6870318"/>
              <a:chOff x="0" y="-12317"/>
              <a:chExt cx="2555237" cy="6870318"/>
            </a:xfrm>
          </p:grpSpPr>
          <p:sp>
            <p:nvSpPr>
              <p:cNvPr id="23" name="Rectangle 22">
                <a:extLst>
                  <a:ext uri="{FF2B5EF4-FFF2-40B4-BE49-F238E27FC236}">
                    <a16:creationId xmlns:a16="http://schemas.microsoft.com/office/drawing/2014/main" id="{EECFCA72-DDD5-44CC-9D1C-4B9714F953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4">
                <a:extLst>
                  <a:ext uri="{FF2B5EF4-FFF2-40B4-BE49-F238E27FC236}">
                    <a16:creationId xmlns:a16="http://schemas.microsoft.com/office/drawing/2014/main" id="{8ED91E01-5DB5-42C9-8BD2-7F6A8EB2538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Rounded Corners 19">
              <a:extLst>
                <a:ext uri="{FF2B5EF4-FFF2-40B4-BE49-F238E27FC236}">
                  <a16:creationId xmlns:a16="http://schemas.microsoft.com/office/drawing/2014/main" id="{D11FE569-99E2-442C-B340-7A9E405007C2}"/>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a data structure is</a:t>
              </a:r>
              <a:endParaRPr lang="en-GB" dirty="0"/>
            </a:p>
            <a:p>
              <a:pPr algn="ctr"/>
              <a:endParaRPr lang="en-GB" dirty="0"/>
            </a:p>
          </p:txBody>
        </p:sp>
        <p:sp>
          <p:nvSpPr>
            <p:cNvPr id="21" name="Rectangle: Rounded Corners 20">
              <a:extLst>
                <a:ext uri="{FF2B5EF4-FFF2-40B4-BE49-F238E27FC236}">
                  <a16:creationId xmlns:a16="http://schemas.microsoft.com/office/drawing/2014/main" id="{9E838D42-4A51-4DFB-8B3A-6DD6D82E756D}"/>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LO2 - List primitive &amp; compound data types</a:t>
              </a:r>
              <a:endParaRPr lang="en-GB" dirty="0"/>
            </a:p>
            <a:p>
              <a:pPr algn="ctr"/>
              <a:endParaRPr lang="en-GB" dirty="0"/>
            </a:p>
          </p:txBody>
        </p:sp>
        <p:sp>
          <p:nvSpPr>
            <p:cNvPr id="22" name="Rectangle: Rounded Corners 21">
              <a:extLst>
                <a:ext uri="{FF2B5EF4-FFF2-40B4-BE49-F238E27FC236}">
                  <a16:creationId xmlns:a16="http://schemas.microsoft.com/office/drawing/2014/main" id="{3217CF52-02DC-43BC-9E62-F6074CF1317E}"/>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dirty="0">
                  <a:solidFill>
                    <a:schemeClr val="bg1"/>
                  </a:solidFill>
                  <a:effectLst/>
                  <a:latin typeface="Calibri" panose="020F0502020204030204" pitchFamily="34" charset="0"/>
                </a:rPr>
                <a:t>LO3 - Explain the difference between a static and a dynamic data structure</a:t>
              </a:r>
              <a:endParaRPr lang="en-GB" dirty="0"/>
            </a:p>
            <a:p>
              <a:pPr algn="ctr"/>
              <a:endParaRPr lang="en-GB" dirty="0"/>
            </a:p>
          </p:txBody>
        </p:sp>
      </p:grpSp>
      <p:grpSp>
        <p:nvGrpSpPr>
          <p:cNvPr id="25" name="Group 24">
            <a:extLst>
              <a:ext uri="{FF2B5EF4-FFF2-40B4-BE49-F238E27FC236}">
                <a16:creationId xmlns:a16="http://schemas.microsoft.com/office/drawing/2014/main" id="{BBA1E6BC-B34A-427B-B4FC-3D8D7AE6D76A}"/>
              </a:ext>
            </a:extLst>
          </p:cNvPr>
          <p:cNvGrpSpPr/>
          <p:nvPr/>
        </p:nvGrpSpPr>
        <p:grpSpPr>
          <a:xfrm>
            <a:off x="-1" y="0"/>
            <a:ext cx="2555237" cy="6870318"/>
            <a:chOff x="0" y="-12317"/>
            <a:chExt cx="2555237" cy="6870318"/>
          </a:xfrm>
        </p:grpSpPr>
        <p:grpSp>
          <p:nvGrpSpPr>
            <p:cNvPr id="26" name="Group 25">
              <a:extLst>
                <a:ext uri="{FF2B5EF4-FFF2-40B4-BE49-F238E27FC236}">
                  <a16:creationId xmlns:a16="http://schemas.microsoft.com/office/drawing/2014/main" id="{3408806C-EDE1-449A-A117-4DC6712291C4}"/>
                </a:ext>
              </a:extLst>
            </p:cNvPr>
            <p:cNvGrpSpPr/>
            <p:nvPr userDrawn="1"/>
          </p:nvGrpSpPr>
          <p:grpSpPr>
            <a:xfrm>
              <a:off x="0" y="-12317"/>
              <a:ext cx="2555237" cy="6870318"/>
              <a:chOff x="0" y="-12317"/>
              <a:chExt cx="2555237" cy="6870318"/>
            </a:xfrm>
          </p:grpSpPr>
          <p:sp>
            <p:nvSpPr>
              <p:cNvPr id="30" name="Rectangle 29">
                <a:extLst>
                  <a:ext uri="{FF2B5EF4-FFF2-40B4-BE49-F238E27FC236}">
                    <a16:creationId xmlns:a16="http://schemas.microsoft.com/office/drawing/2014/main" id="{FDAE08FC-8824-476A-8C5F-C5381E588D55}"/>
                  </a:ext>
                </a:extLst>
              </p:cNvPr>
              <p:cNvSpPr/>
              <p:nvPr userDrawn="1"/>
            </p:nvSpPr>
            <p:spPr>
              <a:xfrm>
                <a:off x="0" y="848413"/>
                <a:ext cx="2555237" cy="600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4">
                <a:extLst>
                  <a:ext uri="{FF2B5EF4-FFF2-40B4-BE49-F238E27FC236}">
                    <a16:creationId xmlns:a16="http://schemas.microsoft.com/office/drawing/2014/main" id="{1D8391DD-A268-41B3-9012-41EC1F2BB7D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 y="-12317"/>
                <a:ext cx="2555236" cy="8607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Rounded Corners 12">
              <a:extLst>
                <a:ext uri="{FF2B5EF4-FFF2-40B4-BE49-F238E27FC236}">
                  <a16:creationId xmlns:a16="http://schemas.microsoft.com/office/drawing/2014/main" id="{AEEB9972-61DA-43F4-BA76-B68D703EC996}"/>
                </a:ext>
              </a:extLst>
            </p:cNvPr>
            <p:cNvSpPr/>
            <p:nvPr userDrawn="1"/>
          </p:nvSpPr>
          <p:spPr>
            <a:xfrm>
              <a:off x="84841" y="999241"/>
              <a:ext cx="2394408" cy="1504247"/>
            </a:xfrm>
            <a:prstGeom prst="roundRect">
              <a:avLst/>
            </a:prstGeom>
            <a:solidFill>
              <a:srgbClr val="01569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LO1 – Define what the “memory heap” is and how C# interacts with it</a:t>
              </a:r>
            </a:p>
            <a:p>
              <a:pPr algn="ctr"/>
              <a:endParaRPr lang="en-GB" dirty="0"/>
            </a:p>
          </p:txBody>
        </p:sp>
        <p:sp>
          <p:nvSpPr>
            <p:cNvPr id="28" name="Rectangle: Rounded Corners 13">
              <a:extLst>
                <a:ext uri="{FF2B5EF4-FFF2-40B4-BE49-F238E27FC236}">
                  <a16:creationId xmlns:a16="http://schemas.microsoft.com/office/drawing/2014/main" id="{81DCEBB6-3ABB-4CDE-B2C3-0E7CC3305869}"/>
                </a:ext>
              </a:extLst>
            </p:cNvPr>
            <p:cNvSpPr/>
            <p:nvPr userDrawn="1"/>
          </p:nvSpPr>
          <p:spPr>
            <a:xfrm>
              <a:off x="84841" y="3100551"/>
              <a:ext cx="2394408" cy="1504247"/>
            </a:xfrm>
            <a:prstGeom prst="roundRect">
              <a:avLst/>
            </a:prstGeom>
            <a:solidFill>
              <a:srgbClr val="01569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LO2 – Explain the difference between a normal &amp; multi-dimensional array and how they can be implemented</a:t>
              </a:r>
            </a:p>
            <a:p>
              <a:pPr algn="ctr"/>
              <a:endParaRPr lang="en-GB" dirty="0"/>
            </a:p>
          </p:txBody>
        </p:sp>
        <p:sp>
          <p:nvSpPr>
            <p:cNvPr id="29" name="Rectangle: Rounded Corners 14">
              <a:extLst>
                <a:ext uri="{FF2B5EF4-FFF2-40B4-BE49-F238E27FC236}">
                  <a16:creationId xmlns:a16="http://schemas.microsoft.com/office/drawing/2014/main" id="{E215DFAE-E65D-48CE-826A-39A8B47548B7}"/>
                </a:ext>
              </a:extLst>
            </p:cNvPr>
            <p:cNvSpPr/>
            <p:nvPr userDrawn="1"/>
          </p:nvSpPr>
          <p:spPr>
            <a:xfrm>
              <a:off x="84841" y="5201861"/>
              <a:ext cx="2394408" cy="1504247"/>
            </a:xfrm>
            <a:prstGeom prst="roundRect">
              <a:avLst/>
            </a:prstGeom>
            <a:solidFill>
              <a:srgbClr val="0156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alibri" panose="020F0502020204030204" pitchFamily="34" charset="0"/>
                </a:rPr>
                <a:t>LO3 – </a:t>
              </a:r>
              <a:r>
                <a:rPr lang="en-GB" dirty="0">
                  <a:solidFill>
                    <a:schemeClr val="bg1"/>
                  </a:solidFill>
                </a:rPr>
                <a:t>Utilise 2D &amp; 3D+ arrays to solve problems </a:t>
              </a:r>
              <a:r>
                <a:rPr lang="en-GB" dirty="0">
                  <a:solidFill>
                    <a:schemeClr val="bg1"/>
                  </a:solidFill>
                  <a:latin typeface="Calibri" panose="020F0502020204030204" pitchFamily="34" charset="0"/>
                </a:rPr>
                <a:t> </a:t>
              </a:r>
              <a:endParaRPr lang="en-GB" dirty="0">
                <a:solidFill>
                  <a:schemeClr val="bg1"/>
                </a:solidFill>
              </a:endParaRPr>
            </a:p>
            <a:p>
              <a:pPr algn="ctr"/>
              <a:endParaRPr lang="en-GB" dirty="0"/>
            </a:p>
          </p:txBody>
        </p:sp>
      </p:grpSp>
    </p:spTree>
    <p:extLst>
      <p:ext uri="{BB962C8B-B14F-4D97-AF65-F5344CB8AC3E}">
        <p14:creationId xmlns:p14="http://schemas.microsoft.com/office/powerpoint/2010/main" val="3372696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765</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Retrieval -  Arrays</vt:lpstr>
      <vt:lpstr>PowerPoint Presentation</vt:lpstr>
      <vt:lpstr>Concept – Memory heap</vt:lpstr>
      <vt:lpstr>Concept – Arrays</vt:lpstr>
      <vt:lpstr>Concept – 2D Arrays</vt:lpstr>
      <vt:lpstr>Demonstrate -  Task 1</vt:lpstr>
      <vt:lpstr>Concept – 3D+ Arrays</vt:lpstr>
      <vt:lpstr>Demonstrate – 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Taylor</dc:creator>
  <cp:lastModifiedBy>Taylor, T</cp:lastModifiedBy>
  <cp:revision>10</cp:revision>
  <dcterms:created xsi:type="dcterms:W3CDTF">2021-09-11T11:45:49Z</dcterms:created>
  <dcterms:modified xsi:type="dcterms:W3CDTF">2021-11-05T15:30:12Z</dcterms:modified>
</cp:coreProperties>
</file>