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6D43E-C7DD-443C-BA94-7E130ECCC8AB}" v="21" dt="2021-10-25T10:10:0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aylor" userId="089906764e90f747" providerId="LiveId" clId="{E436D43E-C7DD-443C-BA94-7E130ECCC8AB}"/>
    <pc:docChg chg="undo custSel addSld delSld modSld">
      <pc:chgData name="Thomas Taylor" userId="089906764e90f747" providerId="LiveId" clId="{E436D43E-C7DD-443C-BA94-7E130ECCC8AB}" dt="2021-10-25T14:56:44.638" v="1270" actId="20577"/>
      <pc:docMkLst>
        <pc:docMk/>
      </pc:docMkLst>
      <pc:sldChg chg="modSp mod">
        <pc:chgData name="Thomas Taylor" userId="089906764e90f747" providerId="LiveId" clId="{E436D43E-C7DD-443C-BA94-7E130ECCC8AB}" dt="2021-10-25T09:45:22.701" v="413" actId="20577"/>
        <pc:sldMkLst>
          <pc:docMk/>
          <pc:sldMk cId="2493378046" sldId="258"/>
        </pc:sldMkLst>
        <pc:spChg chg="mod">
          <ac:chgData name="Thomas Taylor" userId="089906764e90f747" providerId="LiveId" clId="{E436D43E-C7DD-443C-BA94-7E130ECCC8AB}" dt="2021-10-25T09:45:22.701" v="413" actId="20577"/>
          <ac:spMkLst>
            <pc:docMk/>
            <pc:sldMk cId="2493378046" sldId="258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38:13.927" v="172" actId="20577"/>
          <ac:spMkLst>
            <pc:docMk/>
            <pc:sldMk cId="2493378046" sldId="258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5:45.718" v="65" actId="20577"/>
          <ac:spMkLst>
            <pc:docMk/>
            <pc:sldMk cId="2493378046" sldId="258"/>
            <ac:spMk id="13" creationId="{AEEB9972-61DA-43F4-BA76-B68D703EC996}"/>
          </ac:spMkLst>
        </pc:spChg>
        <pc:spChg chg="mod">
          <ac:chgData name="Thomas Taylor" userId="089906764e90f747" providerId="LiveId" clId="{E436D43E-C7DD-443C-BA94-7E130ECCC8AB}" dt="2021-10-25T09:35:43.734" v="64" actId="20577"/>
          <ac:spMkLst>
            <pc:docMk/>
            <pc:sldMk cId="2493378046" sldId="258"/>
            <ac:spMk id="14" creationId="{81DCEBB6-3ABB-4CDE-B2C3-0E7CC3305869}"/>
          </ac:spMkLst>
        </pc:spChg>
        <pc:spChg chg="mod">
          <ac:chgData name="Thomas Taylor" userId="089906764e90f747" providerId="LiveId" clId="{E436D43E-C7DD-443C-BA94-7E130ECCC8AB}" dt="2021-10-25T09:35:41.639" v="63" actId="20577"/>
          <ac:spMkLst>
            <pc:docMk/>
            <pc:sldMk cId="2493378046" sldId="258"/>
            <ac:spMk id="15" creationId="{E215DFAE-E65D-48CE-826A-39A8B47548B7}"/>
          </ac:spMkLst>
        </pc:spChg>
      </pc:sldChg>
      <pc:sldChg chg="addSp delSp modSp mod">
        <pc:chgData name="Thomas Taylor" userId="089906764e90f747" providerId="LiveId" clId="{E436D43E-C7DD-443C-BA94-7E130ECCC8AB}" dt="2021-10-25T14:42:50.144" v="1232" actId="20577"/>
        <pc:sldMkLst>
          <pc:docMk/>
          <pc:sldMk cId="2766605621" sldId="259"/>
        </pc:sldMkLst>
        <pc:spChg chg="mod">
          <ac:chgData name="Thomas Taylor" userId="089906764e90f747" providerId="LiveId" clId="{E436D43E-C7DD-443C-BA94-7E130ECCC8AB}" dt="2021-10-25T09:45:27.977" v="418" actId="20577"/>
          <ac:spMkLst>
            <pc:docMk/>
            <pc:sldMk cId="2766605621" sldId="259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14:42:50.144" v="1232" actId="20577"/>
          <ac:spMkLst>
            <pc:docMk/>
            <pc:sldMk cId="2766605621" sldId="259"/>
            <ac:spMk id="3" creationId="{4F7E6A5A-63DB-4F2D-80A7-26D28A5AF5B3}"/>
          </ac:spMkLst>
        </pc:spChg>
        <pc:spChg chg="add del mod">
          <ac:chgData name="Thomas Taylor" userId="089906764e90f747" providerId="LiveId" clId="{E436D43E-C7DD-443C-BA94-7E130ECCC8AB}" dt="2021-10-25T09:35:52.953" v="67"/>
          <ac:spMkLst>
            <pc:docMk/>
            <pc:sldMk cId="2766605621" sldId="259"/>
            <ac:spMk id="18" creationId="{0841CC62-AE1F-45D8-A25C-21259533168D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1" creationId="{12779586-6068-4CC3-9FD0-9E7FF404120D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2" creationId="{250E78B9-465F-47E6-A207-FA7FE6F1234E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3" creationId="{2629192B-BFAD-490B-9CA6-F379857439E0}"/>
          </ac:spMkLst>
        </pc:spChg>
        <pc:spChg chg="mod">
          <ac:chgData name="Thomas Taylor" userId="089906764e90f747" providerId="LiveId" clId="{E436D43E-C7DD-443C-BA94-7E130ECCC8AB}" dt="2021-10-25T09:35:56.754" v="68"/>
          <ac:spMkLst>
            <pc:docMk/>
            <pc:sldMk cId="2766605621" sldId="259"/>
            <ac:spMk id="24" creationId="{DCC5186B-7376-426C-A3A6-AA4605D0FCAA}"/>
          </ac:spMkLst>
        </pc:spChg>
        <pc:grpChg chg="add mod">
          <ac:chgData name="Thomas Taylor" userId="089906764e90f747" providerId="LiveId" clId="{E436D43E-C7DD-443C-BA94-7E130ECCC8AB}" dt="2021-10-25T09:35:56.754" v="68"/>
          <ac:grpSpMkLst>
            <pc:docMk/>
            <pc:sldMk cId="2766605621" sldId="259"/>
            <ac:grpSpMk id="19" creationId="{A42E3690-D537-4371-ACE5-FD9CD55C3C4B}"/>
          </ac:grpSpMkLst>
        </pc:grpChg>
        <pc:grpChg chg="mod">
          <ac:chgData name="Thomas Taylor" userId="089906764e90f747" providerId="LiveId" clId="{E436D43E-C7DD-443C-BA94-7E130ECCC8AB}" dt="2021-10-25T09:35:56.754" v="68"/>
          <ac:grpSpMkLst>
            <pc:docMk/>
            <pc:sldMk cId="2766605621" sldId="259"/>
            <ac:grpSpMk id="20" creationId="{032425BF-8096-471D-9EE2-BADDD0A9C83B}"/>
          </ac:grpSpMkLst>
        </pc:grpChg>
        <pc:picChg chg="mod">
          <ac:chgData name="Thomas Taylor" userId="089906764e90f747" providerId="LiveId" clId="{E436D43E-C7DD-443C-BA94-7E130ECCC8AB}" dt="2021-10-25T09:35:56.754" v="68"/>
          <ac:picMkLst>
            <pc:docMk/>
            <pc:sldMk cId="2766605621" sldId="259"/>
            <ac:picMk id="25" creationId="{E4FAEF0E-0ABB-4673-9A64-C9B727D3379C}"/>
          </ac:picMkLst>
        </pc:picChg>
      </pc:sldChg>
      <pc:sldChg chg="addSp modSp mod">
        <pc:chgData name="Thomas Taylor" userId="089906764e90f747" providerId="LiveId" clId="{E436D43E-C7DD-443C-BA94-7E130ECCC8AB}" dt="2021-10-25T09:44:25.686" v="388" actId="20577"/>
        <pc:sldMkLst>
          <pc:docMk/>
          <pc:sldMk cId="939098812" sldId="260"/>
        </pc:sldMkLst>
        <pc:spChg chg="mod">
          <ac:chgData name="Thomas Taylor" userId="089906764e90f747" providerId="LiveId" clId="{E436D43E-C7DD-443C-BA94-7E130ECCC8AB}" dt="2021-10-25T09:41:02.741" v="240" actId="20577"/>
          <ac:spMkLst>
            <pc:docMk/>
            <pc:sldMk cId="939098812" sldId="260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44:25.686" v="388" actId="20577"/>
          <ac:spMkLst>
            <pc:docMk/>
            <pc:sldMk cId="939098812" sldId="260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0" creationId="{6FC48FAD-627D-40E3-9B2F-D90FDC4A8D2A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1" creationId="{37C2E381-9C46-4B00-B68B-1F62F6E6497C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2" creationId="{4D749BFF-0435-4397-914A-5131D8EE42CD}"/>
          </ac:spMkLst>
        </pc:spChg>
        <pc:spChg chg="mod">
          <ac:chgData name="Thomas Taylor" userId="089906764e90f747" providerId="LiveId" clId="{E436D43E-C7DD-443C-BA94-7E130ECCC8AB}" dt="2021-10-25T09:35:58.107" v="69"/>
          <ac:spMkLst>
            <pc:docMk/>
            <pc:sldMk cId="939098812" sldId="260"/>
            <ac:spMk id="23" creationId="{79EDACA0-461E-45BF-A227-3142D874E71D}"/>
          </ac:spMkLst>
        </pc:spChg>
        <pc:grpChg chg="add mod">
          <ac:chgData name="Thomas Taylor" userId="089906764e90f747" providerId="LiveId" clId="{E436D43E-C7DD-443C-BA94-7E130ECCC8AB}" dt="2021-10-25T09:35:58.107" v="69"/>
          <ac:grpSpMkLst>
            <pc:docMk/>
            <pc:sldMk cId="939098812" sldId="260"/>
            <ac:grpSpMk id="18" creationId="{F473841B-7FE1-4706-BA64-077336E4401C}"/>
          </ac:grpSpMkLst>
        </pc:grpChg>
        <pc:grpChg chg="mod">
          <ac:chgData name="Thomas Taylor" userId="089906764e90f747" providerId="LiveId" clId="{E436D43E-C7DD-443C-BA94-7E130ECCC8AB}" dt="2021-10-25T09:35:58.107" v="69"/>
          <ac:grpSpMkLst>
            <pc:docMk/>
            <pc:sldMk cId="939098812" sldId="260"/>
            <ac:grpSpMk id="19" creationId="{A47BBBB9-D443-4CCB-85DC-58638033598B}"/>
          </ac:grpSpMkLst>
        </pc:grpChg>
        <pc:picChg chg="mod">
          <ac:chgData name="Thomas Taylor" userId="089906764e90f747" providerId="LiveId" clId="{E436D43E-C7DD-443C-BA94-7E130ECCC8AB}" dt="2021-10-25T09:35:58.107" v="69"/>
          <ac:picMkLst>
            <pc:docMk/>
            <pc:sldMk cId="939098812" sldId="260"/>
            <ac:picMk id="24" creationId="{EB69C752-F1AE-4C00-9916-1D2335257863}"/>
          </ac:picMkLst>
        </pc:picChg>
      </pc:sldChg>
      <pc:sldChg chg="addSp delSp modSp mod">
        <pc:chgData name="Thomas Taylor" userId="089906764e90f747" providerId="LiveId" clId="{E436D43E-C7DD-443C-BA94-7E130ECCC8AB}" dt="2021-10-25T10:09:15.099" v="1081" actId="732"/>
        <pc:sldMkLst>
          <pc:docMk/>
          <pc:sldMk cId="3210640488" sldId="261"/>
        </pc:sldMkLst>
        <pc:spChg chg="mod">
          <ac:chgData name="Thomas Taylor" userId="089906764e90f747" providerId="LiveId" clId="{E436D43E-C7DD-443C-BA94-7E130ECCC8AB}" dt="2021-10-25T09:45:43.413" v="439" actId="20577"/>
          <ac:spMkLst>
            <pc:docMk/>
            <pc:sldMk cId="3210640488" sldId="261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47:08.606" v="449" actId="20577"/>
          <ac:spMkLst>
            <pc:docMk/>
            <pc:sldMk cId="3210640488" sldId="261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0" creationId="{66A501E5-3659-401A-A8A9-514AF80D4FE2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1" creationId="{1DFA67D3-5F03-4FDC-A7CE-153D153367C7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2" creationId="{90BA606B-215C-4FAD-97BC-720A2CAAA845}"/>
          </ac:spMkLst>
        </pc:spChg>
        <pc:spChg chg="mod">
          <ac:chgData name="Thomas Taylor" userId="089906764e90f747" providerId="LiveId" clId="{E436D43E-C7DD-443C-BA94-7E130ECCC8AB}" dt="2021-10-25T09:35:59.435" v="70"/>
          <ac:spMkLst>
            <pc:docMk/>
            <pc:sldMk cId="3210640488" sldId="261"/>
            <ac:spMk id="23" creationId="{D83EF56D-4A86-41F9-BB0E-9CF8AABA6F88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27" creationId="{B6103231-9154-438F-999A-5C5908410C03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28" creationId="{EC36A017-6239-4FCA-A493-7AF78037AF6C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29" creationId="{BA1968C1-6092-4070-8932-38B2E055C8BA}"/>
          </ac:spMkLst>
        </pc:spChg>
        <pc:spChg chg="mod">
          <ac:chgData name="Thomas Taylor" userId="089906764e90f747" providerId="LiveId" clId="{E436D43E-C7DD-443C-BA94-7E130ECCC8AB}" dt="2021-10-25T09:36:01.170" v="71"/>
          <ac:spMkLst>
            <pc:docMk/>
            <pc:sldMk cId="3210640488" sldId="261"/>
            <ac:spMk id="30" creationId="{ADDAF230-4824-4AF4-903A-1F36011791EA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4" creationId="{4A9022D5-D755-4510-AFF9-5FA4B60BA31B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5" creationId="{EA3063FC-036D-483D-A7EC-F383188B547D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6" creationId="{0FD1A35C-0859-4566-BB3F-D2298C81CDD5}"/>
          </ac:spMkLst>
        </pc:spChg>
        <pc:spChg chg="mod">
          <ac:chgData name="Thomas Taylor" userId="089906764e90f747" providerId="LiveId" clId="{E436D43E-C7DD-443C-BA94-7E130ECCC8AB}" dt="2021-10-25T09:36:10.252" v="76"/>
          <ac:spMkLst>
            <pc:docMk/>
            <pc:sldMk cId="3210640488" sldId="261"/>
            <ac:spMk id="37" creationId="{39FDAD8C-8581-4AB5-8837-0077F2786B85}"/>
          </ac:spMkLst>
        </pc:spChg>
        <pc:grpChg chg="add del mod">
          <ac:chgData name="Thomas Taylor" userId="089906764e90f747" providerId="LiveId" clId="{E436D43E-C7DD-443C-BA94-7E130ECCC8AB}" dt="2021-10-25T09:36:08.734" v="75" actId="21"/>
          <ac:grpSpMkLst>
            <pc:docMk/>
            <pc:sldMk cId="3210640488" sldId="261"/>
            <ac:grpSpMk id="18" creationId="{A39AC637-9BC6-451D-A5E7-110752852D74}"/>
          </ac:grpSpMkLst>
        </pc:grpChg>
        <pc:grpChg chg="mod">
          <ac:chgData name="Thomas Taylor" userId="089906764e90f747" providerId="LiveId" clId="{E436D43E-C7DD-443C-BA94-7E130ECCC8AB}" dt="2021-10-25T09:35:59.435" v="70"/>
          <ac:grpSpMkLst>
            <pc:docMk/>
            <pc:sldMk cId="3210640488" sldId="261"/>
            <ac:grpSpMk id="19" creationId="{BDE6E9E2-9F73-4DE5-879E-E0AB7F73E957}"/>
          </ac:grpSpMkLst>
        </pc:grpChg>
        <pc:grpChg chg="add del mod">
          <ac:chgData name="Thomas Taylor" userId="089906764e90f747" providerId="LiveId" clId="{E436D43E-C7DD-443C-BA94-7E130ECCC8AB}" dt="2021-10-25T09:36:03.295" v="72"/>
          <ac:grpSpMkLst>
            <pc:docMk/>
            <pc:sldMk cId="3210640488" sldId="261"/>
            <ac:grpSpMk id="25" creationId="{09BCAF6F-4958-4857-9B51-BB450D1A18E4}"/>
          </ac:grpSpMkLst>
        </pc:grpChg>
        <pc:grpChg chg="mod">
          <ac:chgData name="Thomas Taylor" userId="089906764e90f747" providerId="LiveId" clId="{E436D43E-C7DD-443C-BA94-7E130ECCC8AB}" dt="2021-10-25T09:36:01.170" v="71"/>
          <ac:grpSpMkLst>
            <pc:docMk/>
            <pc:sldMk cId="3210640488" sldId="261"/>
            <ac:grpSpMk id="26" creationId="{EC181BDA-B349-49A9-BA7B-ADD2F3946B57}"/>
          </ac:grpSpMkLst>
        </pc:grpChg>
        <pc:grpChg chg="add mod">
          <ac:chgData name="Thomas Taylor" userId="089906764e90f747" providerId="LiveId" clId="{E436D43E-C7DD-443C-BA94-7E130ECCC8AB}" dt="2021-10-25T09:36:10.252" v="76"/>
          <ac:grpSpMkLst>
            <pc:docMk/>
            <pc:sldMk cId="3210640488" sldId="261"/>
            <ac:grpSpMk id="32" creationId="{84B8D897-85BD-45AF-B97E-A8F21628A581}"/>
          </ac:grpSpMkLst>
        </pc:grpChg>
        <pc:grpChg chg="mod">
          <ac:chgData name="Thomas Taylor" userId="089906764e90f747" providerId="LiveId" clId="{E436D43E-C7DD-443C-BA94-7E130ECCC8AB}" dt="2021-10-25T09:36:10.252" v="76"/>
          <ac:grpSpMkLst>
            <pc:docMk/>
            <pc:sldMk cId="3210640488" sldId="261"/>
            <ac:grpSpMk id="33" creationId="{A259027E-3B05-419A-B59E-B508143C0249}"/>
          </ac:grpSpMkLst>
        </pc:grpChg>
        <pc:picChg chg="mod">
          <ac:chgData name="Thomas Taylor" userId="089906764e90f747" providerId="LiveId" clId="{E436D43E-C7DD-443C-BA94-7E130ECCC8AB}" dt="2021-10-25T09:35:59.435" v="70"/>
          <ac:picMkLst>
            <pc:docMk/>
            <pc:sldMk cId="3210640488" sldId="261"/>
            <ac:picMk id="24" creationId="{90CF9085-5238-4FEB-ABF5-67BDD7E404EE}"/>
          </ac:picMkLst>
        </pc:picChg>
        <pc:picChg chg="mod">
          <ac:chgData name="Thomas Taylor" userId="089906764e90f747" providerId="LiveId" clId="{E436D43E-C7DD-443C-BA94-7E130ECCC8AB}" dt="2021-10-25T09:36:01.170" v="71"/>
          <ac:picMkLst>
            <pc:docMk/>
            <pc:sldMk cId="3210640488" sldId="261"/>
            <ac:picMk id="31" creationId="{E4A8EF88-6CD0-4C18-8083-184AF7120606}"/>
          </ac:picMkLst>
        </pc:picChg>
        <pc:picChg chg="mod">
          <ac:chgData name="Thomas Taylor" userId="089906764e90f747" providerId="LiveId" clId="{E436D43E-C7DD-443C-BA94-7E130ECCC8AB}" dt="2021-10-25T09:36:10.252" v="76"/>
          <ac:picMkLst>
            <pc:docMk/>
            <pc:sldMk cId="3210640488" sldId="261"/>
            <ac:picMk id="38" creationId="{A566E594-D85C-47BC-A62E-327F055A99AA}"/>
          </ac:picMkLst>
        </pc:picChg>
        <pc:picChg chg="add mod modCrop">
          <ac:chgData name="Thomas Taylor" userId="089906764e90f747" providerId="LiveId" clId="{E436D43E-C7DD-443C-BA94-7E130ECCC8AB}" dt="2021-10-25T10:09:15.099" v="1081" actId="732"/>
          <ac:picMkLst>
            <pc:docMk/>
            <pc:sldMk cId="3210640488" sldId="261"/>
            <ac:picMk id="40" creationId="{FB988644-D9E0-47A8-8EFD-351FACB28F6E}"/>
          </ac:picMkLst>
        </pc:picChg>
      </pc:sldChg>
      <pc:sldChg chg="addSp modSp mod">
        <pc:chgData name="Thomas Taylor" userId="089906764e90f747" providerId="LiveId" clId="{E436D43E-C7DD-443C-BA94-7E130ECCC8AB}" dt="2021-10-25T09:59:33.076" v="869" actId="20577"/>
        <pc:sldMkLst>
          <pc:docMk/>
          <pc:sldMk cId="778387371" sldId="262"/>
        </pc:sldMkLst>
        <pc:spChg chg="mod">
          <ac:chgData name="Thomas Taylor" userId="089906764e90f747" providerId="LiveId" clId="{E436D43E-C7DD-443C-BA94-7E130ECCC8AB}" dt="2021-10-25T09:48:00.269" v="494" actId="20577"/>
          <ac:spMkLst>
            <pc:docMk/>
            <pc:sldMk cId="778387371" sldId="262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09:51:46.341" v="498"/>
          <ac:spMkLst>
            <pc:docMk/>
            <pc:sldMk cId="778387371" sldId="262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0" creationId="{2F4670BC-CBFC-499E-963D-3985ADBFC800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1" creationId="{55997FFE-83EF-4B7E-91B9-E958080DCD0A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2" creationId="{CC992E64-D52F-46F1-A1AC-F6CEA74194A5}"/>
          </ac:spMkLst>
        </pc:spChg>
        <pc:spChg chg="mod">
          <ac:chgData name="Thomas Taylor" userId="089906764e90f747" providerId="LiveId" clId="{E436D43E-C7DD-443C-BA94-7E130ECCC8AB}" dt="2021-10-25T09:36:11.586" v="77"/>
          <ac:spMkLst>
            <pc:docMk/>
            <pc:sldMk cId="778387371" sldId="262"/>
            <ac:spMk id="23" creationId="{0CC6D957-6094-40A1-B566-DA8C9FBBD42C}"/>
          </ac:spMkLst>
        </pc:spChg>
        <pc:spChg chg="add mod">
          <ac:chgData name="Thomas Taylor" userId="089906764e90f747" providerId="LiveId" clId="{E436D43E-C7DD-443C-BA94-7E130ECCC8AB}" dt="2021-10-25T09:58:21.197" v="777" actId="20577"/>
          <ac:spMkLst>
            <pc:docMk/>
            <pc:sldMk cId="778387371" sldId="262"/>
            <ac:spMk id="25" creationId="{CF5A4B7D-701B-4F85-95BD-A0A8D3D5E238}"/>
          </ac:spMkLst>
        </pc:spChg>
        <pc:spChg chg="add mod">
          <ac:chgData name="Thomas Taylor" userId="089906764e90f747" providerId="LiveId" clId="{E436D43E-C7DD-443C-BA94-7E130ECCC8AB}" dt="2021-10-25T09:59:33.076" v="869" actId="20577"/>
          <ac:spMkLst>
            <pc:docMk/>
            <pc:sldMk cId="778387371" sldId="262"/>
            <ac:spMk id="26" creationId="{CB7A773F-8607-4C32-AB21-D260A0866055}"/>
          </ac:spMkLst>
        </pc:spChg>
        <pc:grpChg chg="add mod">
          <ac:chgData name="Thomas Taylor" userId="089906764e90f747" providerId="LiveId" clId="{E436D43E-C7DD-443C-BA94-7E130ECCC8AB}" dt="2021-10-25T09:36:11.586" v="77"/>
          <ac:grpSpMkLst>
            <pc:docMk/>
            <pc:sldMk cId="778387371" sldId="262"/>
            <ac:grpSpMk id="18" creationId="{064C94C0-045C-4BAF-94A6-E3E9C17EEC28}"/>
          </ac:grpSpMkLst>
        </pc:grpChg>
        <pc:grpChg chg="mod">
          <ac:chgData name="Thomas Taylor" userId="089906764e90f747" providerId="LiveId" clId="{E436D43E-C7DD-443C-BA94-7E130ECCC8AB}" dt="2021-10-25T09:36:11.586" v="77"/>
          <ac:grpSpMkLst>
            <pc:docMk/>
            <pc:sldMk cId="778387371" sldId="262"/>
            <ac:grpSpMk id="19" creationId="{93739FA3-C22E-4F88-9249-849116E23D4D}"/>
          </ac:grpSpMkLst>
        </pc:grpChg>
        <pc:picChg chg="mod">
          <ac:chgData name="Thomas Taylor" userId="089906764e90f747" providerId="LiveId" clId="{E436D43E-C7DD-443C-BA94-7E130ECCC8AB}" dt="2021-10-25T09:36:11.586" v="77"/>
          <ac:picMkLst>
            <pc:docMk/>
            <pc:sldMk cId="778387371" sldId="262"/>
            <ac:picMk id="24" creationId="{0511AAEB-BB2A-4DC3-9A45-BE8279B1AC1F}"/>
          </ac:picMkLst>
        </pc:picChg>
      </pc:sldChg>
      <pc:sldChg chg="addSp modSp mod">
        <pc:chgData name="Thomas Taylor" userId="089906764e90f747" providerId="LiveId" clId="{E436D43E-C7DD-443C-BA94-7E130ECCC8AB}" dt="2021-10-25T10:04:24.812" v="1074"/>
        <pc:sldMkLst>
          <pc:docMk/>
          <pc:sldMk cId="3372696381" sldId="263"/>
        </pc:sldMkLst>
        <pc:spChg chg="mod">
          <ac:chgData name="Thomas Taylor" userId="089906764e90f747" providerId="LiveId" clId="{E436D43E-C7DD-443C-BA94-7E130ECCC8AB}" dt="2021-10-25T10:04:14.227" v="1073" actId="20577"/>
          <ac:spMkLst>
            <pc:docMk/>
            <pc:sldMk cId="3372696381" sldId="263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10:04:24.812" v="1074"/>
          <ac:spMkLst>
            <pc:docMk/>
            <pc:sldMk cId="3372696381" sldId="263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0" creationId="{D11FE569-99E2-442C-B340-7A9E405007C2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1" creationId="{9E838D42-4A51-4DFB-8B3A-6DD6D82E756D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2" creationId="{3217CF52-02DC-43BC-9E62-F6074CF1317E}"/>
          </ac:spMkLst>
        </pc:spChg>
        <pc:spChg chg="mod">
          <ac:chgData name="Thomas Taylor" userId="089906764e90f747" providerId="LiveId" clId="{E436D43E-C7DD-443C-BA94-7E130ECCC8AB}" dt="2021-10-25T09:36:12.930" v="78"/>
          <ac:spMkLst>
            <pc:docMk/>
            <pc:sldMk cId="3372696381" sldId="263"/>
            <ac:spMk id="23" creationId="{EECFCA72-DDD5-44CC-9D1C-4B9714F95355}"/>
          </ac:spMkLst>
        </pc:spChg>
        <pc:grpChg chg="add mod">
          <ac:chgData name="Thomas Taylor" userId="089906764e90f747" providerId="LiveId" clId="{E436D43E-C7DD-443C-BA94-7E130ECCC8AB}" dt="2021-10-25T09:36:12.930" v="78"/>
          <ac:grpSpMkLst>
            <pc:docMk/>
            <pc:sldMk cId="3372696381" sldId="263"/>
            <ac:grpSpMk id="18" creationId="{9E02C937-B650-4D52-8273-92D717C39379}"/>
          </ac:grpSpMkLst>
        </pc:grpChg>
        <pc:grpChg chg="mod">
          <ac:chgData name="Thomas Taylor" userId="089906764e90f747" providerId="LiveId" clId="{E436D43E-C7DD-443C-BA94-7E130ECCC8AB}" dt="2021-10-25T09:36:12.930" v="78"/>
          <ac:grpSpMkLst>
            <pc:docMk/>
            <pc:sldMk cId="3372696381" sldId="263"/>
            <ac:grpSpMk id="19" creationId="{A2C5CAAA-008E-4B36-AE32-4F3E89F232C3}"/>
          </ac:grpSpMkLst>
        </pc:grpChg>
        <pc:picChg chg="mod">
          <ac:chgData name="Thomas Taylor" userId="089906764e90f747" providerId="LiveId" clId="{E436D43E-C7DD-443C-BA94-7E130ECCC8AB}" dt="2021-10-25T09:36:12.930" v="78"/>
          <ac:picMkLst>
            <pc:docMk/>
            <pc:sldMk cId="3372696381" sldId="263"/>
            <ac:picMk id="24" creationId="{8ED91E01-5DB5-42C9-8BD2-7F6A8EB25389}"/>
          </ac:picMkLst>
        </pc:picChg>
      </pc:sldChg>
      <pc:sldChg chg="addSp modSp del">
        <pc:chgData name="Thomas Taylor" userId="089906764e90f747" providerId="LiveId" clId="{E436D43E-C7DD-443C-BA94-7E130ECCC8AB}" dt="2021-10-25T10:04:44.870" v="1075" actId="47"/>
        <pc:sldMkLst>
          <pc:docMk/>
          <pc:sldMk cId="1442401356" sldId="264"/>
        </pc:sldMkLst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0" creationId="{FF149804-1F0A-4B5C-AAD8-EEAAD938CD79}"/>
          </ac:spMkLst>
        </pc:spChg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1" creationId="{3C5C9424-6A3B-47DD-BEEC-451968B9D0B1}"/>
          </ac:spMkLst>
        </pc:spChg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2" creationId="{7E02C9B4-BC78-4DB6-BB42-A643E58E3C9E}"/>
          </ac:spMkLst>
        </pc:spChg>
        <pc:spChg chg="mod">
          <ac:chgData name="Thomas Taylor" userId="089906764e90f747" providerId="LiveId" clId="{E436D43E-C7DD-443C-BA94-7E130ECCC8AB}" dt="2021-10-25T09:36:14.106" v="79"/>
          <ac:spMkLst>
            <pc:docMk/>
            <pc:sldMk cId="1442401356" sldId="264"/>
            <ac:spMk id="23" creationId="{840CC15B-284E-43F5-AF04-BCB3971E31C7}"/>
          </ac:spMkLst>
        </pc:spChg>
        <pc:grpChg chg="add mod">
          <ac:chgData name="Thomas Taylor" userId="089906764e90f747" providerId="LiveId" clId="{E436D43E-C7DD-443C-BA94-7E130ECCC8AB}" dt="2021-10-25T09:36:14.106" v="79"/>
          <ac:grpSpMkLst>
            <pc:docMk/>
            <pc:sldMk cId="1442401356" sldId="264"/>
            <ac:grpSpMk id="18" creationId="{4ED3DBFC-308D-4EAE-8BB7-279F57C6C0BD}"/>
          </ac:grpSpMkLst>
        </pc:grpChg>
        <pc:grpChg chg="mod">
          <ac:chgData name="Thomas Taylor" userId="089906764e90f747" providerId="LiveId" clId="{E436D43E-C7DD-443C-BA94-7E130ECCC8AB}" dt="2021-10-25T09:36:14.106" v="79"/>
          <ac:grpSpMkLst>
            <pc:docMk/>
            <pc:sldMk cId="1442401356" sldId="264"/>
            <ac:grpSpMk id="19" creationId="{92E4CECC-0D9A-4743-8B3C-0CA8E935B6D8}"/>
          </ac:grpSpMkLst>
        </pc:grpChg>
        <pc:picChg chg="mod">
          <ac:chgData name="Thomas Taylor" userId="089906764e90f747" providerId="LiveId" clId="{E436D43E-C7DD-443C-BA94-7E130ECCC8AB}" dt="2021-10-25T09:36:14.106" v="79"/>
          <ac:picMkLst>
            <pc:docMk/>
            <pc:sldMk cId="1442401356" sldId="264"/>
            <ac:picMk id="24" creationId="{7D708C4A-42CB-46B7-8409-BA40D45FD459}"/>
          </ac:picMkLst>
        </pc:picChg>
      </pc:sldChg>
      <pc:sldChg chg="addSp modSp mod">
        <pc:chgData name="Thomas Taylor" userId="089906764e90f747" providerId="LiveId" clId="{E436D43E-C7DD-443C-BA94-7E130ECCC8AB}" dt="2021-10-25T14:56:44.638" v="1270" actId="20577"/>
        <pc:sldMkLst>
          <pc:docMk/>
          <pc:sldMk cId="4052067249" sldId="265"/>
        </pc:sldMkLst>
        <pc:spChg chg="mod">
          <ac:chgData name="Thomas Taylor" userId="089906764e90f747" providerId="LiveId" clId="{E436D43E-C7DD-443C-BA94-7E130ECCC8AB}" dt="2021-10-25T14:56:44.638" v="1270" actId="20577"/>
          <ac:spMkLst>
            <pc:docMk/>
            <pc:sldMk cId="4052067249" sldId="265"/>
            <ac:spMk id="2" creationId="{E9DADF57-FBF2-4D11-A843-E47DD93E1A05}"/>
          </ac:spMkLst>
        </pc:spChg>
        <pc:spChg chg="mod">
          <ac:chgData name="Thomas Taylor" userId="089906764e90f747" providerId="LiveId" clId="{E436D43E-C7DD-443C-BA94-7E130ECCC8AB}" dt="2021-10-25T14:56:25.561" v="1260" actId="20577"/>
          <ac:spMkLst>
            <pc:docMk/>
            <pc:sldMk cId="4052067249" sldId="265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0" creationId="{7653ADFE-0185-4506-A8EC-A74A35E57A97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1" creationId="{4E8B083F-FC87-40CD-B397-1063A53CE23A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2" creationId="{BDC2068A-E1F9-4CB2-89FE-4E1F681A9F07}"/>
          </ac:spMkLst>
        </pc:spChg>
        <pc:spChg chg="mod">
          <ac:chgData name="Thomas Taylor" userId="089906764e90f747" providerId="LiveId" clId="{E436D43E-C7DD-443C-BA94-7E130ECCC8AB}" dt="2021-10-25T09:36:15.099" v="80"/>
          <ac:spMkLst>
            <pc:docMk/>
            <pc:sldMk cId="4052067249" sldId="265"/>
            <ac:spMk id="23" creationId="{B117FAD9-AE57-48CA-8986-29BCD654AB0A}"/>
          </ac:spMkLst>
        </pc:spChg>
        <pc:grpChg chg="add mod">
          <ac:chgData name="Thomas Taylor" userId="089906764e90f747" providerId="LiveId" clId="{E436D43E-C7DD-443C-BA94-7E130ECCC8AB}" dt="2021-10-25T09:36:15.099" v="80"/>
          <ac:grpSpMkLst>
            <pc:docMk/>
            <pc:sldMk cId="4052067249" sldId="265"/>
            <ac:grpSpMk id="18" creationId="{5440F040-9C78-44A4-8587-3F857DB3757F}"/>
          </ac:grpSpMkLst>
        </pc:grpChg>
        <pc:grpChg chg="mod">
          <ac:chgData name="Thomas Taylor" userId="089906764e90f747" providerId="LiveId" clId="{E436D43E-C7DD-443C-BA94-7E130ECCC8AB}" dt="2021-10-25T09:36:15.099" v="80"/>
          <ac:grpSpMkLst>
            <pc:docMk/>
            <pc:sldMk cId="4052067249" sldId="265"/>
            <ac:grpSpMk id="19" creationId="{7B30C59D-F452-4FA7-A830-25EF2F617A67}"/>
          </ac:grpSpMkLst>
        </pc:grpChg>
        <pc:picChg chg="mod">
          <ac:chgData name="Thomas Taylor" userId="089906764e90f747" providerId="LiveId" clId="{E436D43E-C7DD-443C-BA94-7E130ECCC8AB}" dt="2021-10-25T09:36:15.099" v="80"/>
          <ac:picMkLst>
            <pc:docMk/>
            <pc:sldMk cId="4052067249" sldId="265"/>
            <ac:picMk id="24" creationId="{8555A1F8-063D-4734-9A28-1D45FD91F2D1}"/>
          </ac:picMkLst>
        </pc:picChg>
      </pc:sldChg>
      <pc:sldChg chg="addSp modSp mod">
        <pc:chgData name="Thomas Taylor" userId="089906764e90f747" providerId="LiveId" clId="{E436D43E-C7DD-443C-BA94-7E130ECCC8AB}" dt="2021-10-25T09:35:15.675" v="54" actId="1076"/>
        <pc:sldMkLst>
          <pc:docMk/>
          <pc:sldMk cId="202497565" sldId="266"/>
        </pc:sldMkLst>
        <pc:spChg chg="add mod">
          <ac:chgData name="Thomas Taylor" userId="089906764e90f747" providerId="LiveId" clId="{E436D43E-C7DD-443C-BA94-7E130ECCC8AB}" dt="2021-10-25T09:33:55.638" v="28"/>
          <ac:spMkLst>
            <pc:docMk/>
            <pc:sldMk cId="202497565" sldId="266"/>
            <ac:spMk id="2" creationId="{34438996-6894-4779-A01E-732473883993}"/>
          </ac:spMkLst>
        </pc:spChg>
        <pc:spChg chg="add mod">
          <ac:chgData name="Thomas Taylor" userId="089906764e90f747" providerId="LiveId" clId="{E436D43E-C7DD-443C-BA94-7E130ECCC8AB}" dt="2021-10-25T09:34:53.920" v="51" actId="207"/>
          <ac:spMkLst>
            <pc:docMk/>
            <pc:sldMk cId="202497565" sldId="266"/>
            <ac:spMk id="3" creationId="{67A11A1C-1F52-409B-B511-D591A2F84E9F}"/>
          </ac:spMkLst>
        </pc:spChg>
        <pc:spChg chg="add mod">
          <ac:chgData name="Thomas Taylor" userId="089906764e90f747" providerId="LiveId" clId="{E436D43E-C7DD-443C-BA94-7E130ECCC8AB}" dt="2021-10-25T09:35:15.675" v="54" actId="1076"/>
          <ac:spMkLst>
            <pc:docMk/>
            <pc:sldMk cId="202497565" sldId="266"/>
            <ac:spMk id="4" creationId="{47A6FF23-7918-4E9A-ACC2-55E6951486BD}"/>
          </ac:spMkLst>
        </pc:spChg>
      </pc:sldChg>
      <pc:sldChg chg="modSp add mod">
        <pc:chgData name="Thomas Taylor" userId="089906764e90f747" providerId="LiveId" clId="{E436D43E-C7DD-443C-BA94-7E130ECCC8AB}" dt="2021-10-25T10:03:37.500" v="1052" actId="20577"/>
        <pc:sldMkLst>
          <pc:docMk/>
          <pc:sldMk cId="272942686" sldId="267"/>
        </pc:sldMkLst>
        <pc:spChg chg="mod">
          <ac:chgData name="Thomas Taylor" userId="089906764e90f747" providerId="LiveId" clId="{E436D43E-C7DD-443C-BA94-7E130ECCC8AB}" dt="2021-10-25T10:00:29.425" v="873"/>
          <ac:spMkLst>
            <pc:docMk/>
            <pc:sldMk cId="272942686" sldId="267"/>
            <ac:spMk id="3" creationId="{4F7E6A5A-63DB-4F2D-80A7-26D28A5AF5B3}"/>
          </ac:spMkLst>
        </pc:spChg>
        <pc:spChg chg="mod">
          <ac:chgData name="Thomas Taylor" userId="089906764e90f747" providerId="LiveId" clId="{E436D43E-C7DD-443C-BA94-7E130ECCC8AB}" dt="2021-10-25T10:01:41.788" v="923" actId="20577"/>
          <ac:spMkLst>
            <pc:docMk/>
            <pc:sldMk cId="272942686" sldId="267"/>
            <ac:spMk id="25" creationId="{CF5A4B7D-701B-4F85-95BD-A0A8D3D5E238}"/>
          </ac:spMkLst>
        </pc:spChg>
        <pc:spChg chg="mod">
          <ac:chgData name="Thomas Taylor" userId="089906764e90f747" providerId="LiveId" clId="{E436D43E-C7DD-443C-BA94-7E130ECCC8AB}" dt="2021-10-25T10:03:37.500" v="1052" actId="20577"/>
          <ac:spMkLst>
            <pc:docMk/>
            <pc:sldMk cId="272942686" sldId="267"/>
            <ac:spMk id="26" creationId="{CB7A773F-8607-4C32-AB21-D260A0866055}"/>
          </ac:spMkLst>
        </pc:spChg>
      </pc:sldChg>
      <pc:sldChg chg="add del">
        <pc:chgData name="Thomas Taylor" userId="089906764e90f747" providerId="LiveId" clId="{E436D43E-C7DD-443C-BA94-7E130ECCC8AB}" dt="2021-10-25T09:36:06.794" v="74"/>
        <pc:sldMkLst>
          <pc:docMk/>
          <pc:sldMk cId="214409305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05FD-B58A-4467-805A-1260D16E77C6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9BAF-748D-4A94-9540-6B749891C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3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7B1-E90B-4D20-8D75-BD64667E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28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1C0ED-6290-4D00-9CFA-59D5BCCB7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869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920D-A911-40EA-AE13-805FF72D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1E81-1155-4AAD-A2D3-7E35BBF7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88FF-13A5-403E-9A47-7BD0A1EE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7205-0604-4171-8675-1C8A8844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F7A88-15A8-483B-8F2F-E0760990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084A-FED8-4821-8C13-F52AC3D8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5914-2397-4641-BCBA-E5FDBE04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3D38-93F0-4047-AE0D-08D03819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25D13-683F-4D36-8176-58052F462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CDAA1-E5AF-4E97-AD0A-D76FDB05C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A464-1717-4573-BBCF-F2E08BE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5B75-BA41-4E90-AF8F-40B5CF27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718B-A910-4DD4-97BB-F72C0BD8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3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D5E-6532-4BD5-ACD6-22A1391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20" y="365125"/>
            <a:ext cx="9285402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CAF6-5772-4029-9C5A-667532DF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919" y="1825625"/>
            <a:ext cx="9285401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D391-9A28-473D-B0DC-8D2EA452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2171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49A1-B8F9-456B-AC63-F431D826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120" y="6356350"/>
            <a:ext cx="2743200" cy="365125"/>
          </a:xfrm>
        </p:spPr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E4DD75-D6ED-4FC3-9062-BC2ABC174E6B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14B8EE-FE8E-4E30-A185-58E750536F3B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E7B30A-C6D6-4DC8-ACDF-6033FF293AD9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0DC554F2-B87F-4035-857D-65F3564799A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C0E3618-0DA5-4BAC-8DF7-CA0CCC7C9EF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873AD3A-39B8-4017-ADA7-5D7514CE9CF3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6F7ED6-8AE1-4735-B301-93C4996B8686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3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171F-8F01-4398-9DC4-4690F413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95D1-CBB8-4E5D-87DC-FBE6633B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8155-D91E-495C-A2EC-62288E36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872D-BEAC-498A-ACE2-C582B98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65DD-D16E-4639-BC24-F1A889C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23226-ADFB-43F6-AE21-D32C1C311332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A43A60-BD6F-4BCE-BA1C-7EAA906B3690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FB03F1-08D0-48A3-84B8-7E5306A57073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C8C61BBC-D195-44D5-B5E5-710431FA8BA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2C3262-1334-4C81-91EB-0D92EF6AE57C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3BA8238-D38B-453F-A85B-5ADBB1E6A10B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0F0D36D-F798-4D99-B52B-529E8C7B91F6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734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EB6F-7218-41E3-B332-0100B647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DC6D-DFD2-4FDD-A397-785D2A821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472C7-8590-414B-97A6-F978E215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CA2A-8879-4628-9651-E69E5E3D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D1794-F8B0-4285-9B70-EAB5569D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B8223-7C36-4347-A443-3769592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8FFC7C-B463-4F84-B17E-2C9AECC8874B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65E188-F03A-4F5A-830F-5FB25CC75C73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1ABBA94-8A51-4786-8688-3FED8B33AD7E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A1750570-8706-480F-B95B-254E89BEEA1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28BBB76-4E1B-4B87-A7E8-43E3EFB7D27C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3C91AE-FFEC-4030-A044-834B496D5586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747644B-34B1-492A-A55F-84BC937B2976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850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1BE6-BC1C-43C3-AA26-4A093F40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F47C-FEED-4FE5-A4E5-11586487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45D95-70FC-416E-9749-0E30DEFE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A711-4036-4C1C-A660-D3B27315B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8A12E-12A3-4174-A951-11A7DA464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4F8F8-8179-4D50-B41A-FAD9ED60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560C-BF86-4745-8F89-4548848F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29B8-0F28-431E-A855-BD48AA6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DD4474-7BC7-4312-9A76-6FB95769471B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90D828-4696-4FED-BA02-0046E7DD8B48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042454-661C-460F-936A-F6EB1124B2D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4CD4017-B8EF-44D1-ABE1-BDEE8FC19B9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770561-DC9F-496F-8474-E6C56EC96424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E8C15E-AE87-4B43-B0AA-2D4A02EA00FF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2B55002-43AB-44C9-81EA-D0C37A7DA00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78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E5370-DA31-47DB-9B50-468C44E4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B9234-2858-40B9-BD97-EB72F56B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A2DC8-8A04-4FB2-ABF7-5AEA2238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777EF-232C-4785-9770-D5D4695676AD}"/>
              </a:ext>
            </a:extLst>
          </p:cNvPr>
          <p:cNvGrpSpPr/>
          <p:nvPr userDrawn="1"/>
        </p:nvGrpSpPr>
        <p:grpSpPr>
          <a:xfrm>
            <a:off x="0" y="-12317"/>
            <a:ext cx="12192000" cy="6870318"/>
            <a:chOff x="0" y="-12317"/>
            <a:chExt cx="12192000" cy="68703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01E2B4-051F-4E97-8158-A117CD30113C}"/>
                </a:ext>
              </a:extLst>
            </p:cNvPr>
            <p:cNvGrpSpPr/>
            <p:nvPr userDrawn="1"/>
          </p:nvGrpSpPr>
          <p:grpSpPr>
            <a:xfrm>
              <a:off x="0" y="-12317"/>
              <a:ext cx="12192000" cy="6870318"/>
              <a:chOff x="0" y="-12317"/>
              <a:chExt cx="12192000" cy="6870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56CF3A-9612-451D-9F66-6224E739663B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12192000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3A4678A1-3540-4051-BB82-0AF3B70D41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F8EEB7-E587-458A-ACCF-A67E1ECF5920}"/>
                </a:ext>
              </a:extLst>
            </p:cNvPr>
            <p:cNvSpPr/>
            <p:nvPr userDrawn="1"/>
          </p:nvSpPr>
          <p:spPr>
            <a:xfrm>
              <a:off x="84840" y="3100551"/>
              <a:ext cx="11962615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C42A0DC-0736-4F30-AE49-A5362E83A379}"/>
                </a:ext>
              </a:extLst>
            </p:cNvPr>
            <p:cNvSpPr/>
            <p:nvPr userDrawn="1"/>
          </p:nvSpPr>
          <p:spPr>
            <a:xfrm>
              <a:off x="84840" y="5201861"/>
              <a:ext cx="11962613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624DA56-440C-4064-84C8-1C2D3D0B0157}"/>
                </a:ext>
              </a:extLst>
            </p:cNvPr>
            <p:cNvSpPr/>
            <p:nvPr userDrawn="1"/>
          </p:nvSpPr>
          <p:spPr>
            <a:xfrm>
              <a:off x="84839" y="999241"/>
              <a:ext cx="11962615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4DD25B8-B790-4233-8C2D-EA0E4CB7F98A}"/>
              </a:ext>
            </a:extLst>
          </p:cNvPr>
          <p:cNvSpPr/>
          <p:nvPr userDrawn="1"/>
        </p:nvSpPr>
        <p:spPr>
          <a:xfrm>
            <a:off x="2555237" y="-12318"/>
            <a:ext cx="7041250" cy="873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A3074-1ACA-4F6F-B6D6-271AE22CB777}"/>
              </a:ext>
            </a:extLst>
          </p:cNvPr>
          <p:cNvSpPr/>
          <p:nvPr userDrawn="1"/>
        </p:nvSpPr>
        <p:spPr>
          <a:xfrm>
            <a:off x="2667786" y="0"/>
            <a:ext cx="45719" cy="983874"/>
          </a:xfrm>
          <a:prstGeom prst="rect">
            <a:avLst/>
          </a:prstGeom>
          <a:solidFill>
            <a:srgbClr val="01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9EAB4-B83C-4620-97CA-45FD15E07AED}"/>
              </a:ext>
            </a:extLst>
          </p:cNvPr>
          <p:cNvSpPr txBox="1"/>
          <p:nvPr userDrawn="1"/>
        </p:nvSpPr>
        <p:spPr>
          <a:xfrm>
            <a:off x="2784206" y="150828"/>
            <a:ext cx="658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9277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8FD37-85EC-48AD-B04F-465A078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A415E-F752-41D8-82EE-8CB2C4A3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1601-CB47-46CB-8D89-D316EB49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510428-1B41-45E1-977F-E98B23C2E05E}"/>
              </a:ext>
            </a:extLst>
          </p:cNvPr>
          <p:cNvGrpSpPr/>
          <p:nvPr userDrawn="1"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AB4965-66F4-4611-8265-7D16556FE1E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DE1898-8C59-4DA3-A047-891181158941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7E24DC50-18DA-48C7-ABE8-D08C5C3864F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D3C9E3-2632-4090-9A9D-21D31E88BCE5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9417B5-E5FF-4590-8155-FB426BAB3DB1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E980E3-2F46-438E-B733-25A38E63F5D8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647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9760-2FAB-42D2-91E3-C06F98B0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5E07-7BE8-454F-BDAE-B487455D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519F-3DF8-47DE-9290-9924CF75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393A-5959-45AF-9CEB-622767C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E217-9B2E-48B7-9C0E-3E35427A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0D13-B247-4367-BE58-6758E2D8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8A5-0462-4C0E-94AA-71FE8ACC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C7B0D-BDD3-4F0A-BC57-75E79BB0E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0C38F-809E-44AB-8423-69E798C6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A727-96D7-480D-9C97-2021ACA4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F9EB-8075-4FD9-AF00-B1BCF24C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6209-03B5-41D4-B2D1-35D43FD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9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60527-6553-4BF6-86CD-8E512095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D194E-4E03-4690-A3FC-B8DE215C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D44F-4D2E-4A69-9A36-9E348AA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D79B-72E0-4A11-BC35-74361423D821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A6E3-331B-47D7-B5AD-363640B0D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626E-BA27-46A0-8EB9-02EE24A2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7BA2-06C3-4F7F-B477-CA1111ED9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6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- 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your emails. Open the worksheet in the email titled “U11.1 – Data Structures”</a:t>
            </a:r>
          </a:p>
          <a:p>
            <a:endParaRPr lang="en-GB" dirty="0"/>
          </a:p>
          <a:p>
            <a:r>
              <a:rPr lang="en-GB" dirty="0"/>
              <a:t>Complete the settler task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1E217-5C54-4B03-A02A-1F3B1759E5EC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79AFE5-5792-43E4-953B-42AA9A9DDBE3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24A3AA-DA9A-4C34-8D8D-AC5A221A6AA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1BEE0F46-F393-4648-8D85-58F06F2758D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D0C0B-80C5-4D56-A6EF-C2A5DFDA9BEC}"/>
                </a:ext>
              </a:extLst>
            </p:cNvPr>
            <p:cNvSpPr/>
            <p:nvPr userDrawn="1"/>
          </p:nvSpPr>
          <p:spPr>
            <a:xfrm>
              <a:off x="80414" y="1690688"/>
              <a:ext cx="2394408" cy="4387114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971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Consolidate - Kahoot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“Quizizz”</a:t>
            </a:r>
          </a:p>
          <a:p>
            <a:endParaRPr lang="en-GB" dirty="0"/>
          </a:p>
          <a:p>
            <a:r>
              <a:rPr lang="en-GB" dirty="0"/>
              <a:t>Enter the room code at the front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4A269-BC6D-4D27-BB96-29778F70CCFE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F65918-CF74-42A2-852B-C64C6A661F55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A19BBC-7399-400A-8878-354C707207C8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AD47B68C-01BB-4D1F-BD77-D74CB3D0C93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B7489D1-8E64-4455-BEA0-4AAE2AB4A3A3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143128-3C61-4375-BB15-E6079133082E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C5524C-3134-4004-B7AA-A05AFF469E8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40F040-9C78-44A4-8587-3F857DB3757F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30C59D-F452-4FA7-A830-25EF2F617A67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17FAD9-AE57-48CA-8986-29BCD654AB0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8555A1F8-063D-4734-9A28-1D45FD91F2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653ADFE-0185-4506-A8EC-A74A35E57A97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E8B083F-FC87-40CD-B397-1063A53CE23A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DC2068A-E1F9-4CB2-89FE-4E1F681A9F0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06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38996-6894-4779-A01E-732473883993}"/>
              </a:ext>
            </a:extLst>
          </p:cNvPr>
          <p:cNvSpPr txBox="1"/>
          <p:nvPr/>
        </p:nvSpPr>
        <p:spPr>
          <a:xfrm>
            <a:off x="1914698" y="1547954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LO1 - Define what a data structure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11A1C-1F52-409B-B511-D591A2F84E9F}"/>
              </a:ext>
            </a:extLst>
          </p:cNvPr>
          <p:cNvSpPr txBox="1"/>
          <p:nvPr/>
        </p:nvSpPr>
        <p:spPr>
          <a:xfrm>
            <a:off x="1759527" y="5736767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LO3 - Explain the difference between a static and a dynamic data structure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6FF23-7918-4E9A-ACC2-55E6951486BD}"/>
              </a:ext>
            </a:extLst>
          </p:cNvPr>
          <p:cNvSpPr txBox="1"/>
          <p:nvPr/>
        </p:nvSpPr>
        <p:spPr>
          <a:xfrm>
            <a:off x="1914698" y="3731430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LO2 - List primitive &amp; compound data types</a:t>
            </a:r>
          </a:p>
        </p:txBody>
      </p:sp>
    </p:spTree>
    <p:extLst>
      <p:ext uri="{BB962C8B-B14F-4D97-AF65-F5344CB8AC3E}">
        <p14:creationId xmlns:p14="http://schemas.microsoft.com/office/powerpoint/2010/main" val="2024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variable's data type determines the values that the variable can store and the operations that can be performed on it. For example, an integer is a whole number, which can be added, subtracted, multiplied, or divided.</a:t>
            </a:r>
          </a:p>
          <a:p>
            <a:endParaRPr lang="en-GB" dirty="0"/>
          </a:p>
          <a:p>
            <a:r>
              <a:rPr lang="en-GB" dirty="0"/>
              <a:t>An integer is an example of a </a:t>
            </a:r>
            <a:r>
              <a:rPr lang="en-GB" i="1" dirty="0"/>
              <a:t>primitive data type.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A1E6BC-B34A-427B-B4FC-3D8D7AE6D76A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08806C-EDE1-449A-A117-4DC6712291C4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E08FC-8824-476A-8C5F-C5381E588D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1D8391DD-A268-41B3-9012-41EC1F2BB7D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EEB9972-61DA-43F4-BA76-B68D703EC99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DCEBB6-3ABB-4CDE-B2C3-0E7CC33058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15DFAE-E65D-48CE-826A-39A8B47548B7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integer is an example of a primitive data type, as it can contain only one value. Other examples of primitive data types are real (fractional numbers), Boolean (true or false values), and character. Although a string is a collection of characters, it is </a:t>
            </a:r>
            <a:r>
              <a:rPr lang="en-GB" i="1" dirty="0"/>
              <a:t>usually</a:t>
            </a:r>
            <a:r>
              <a:rPr lang="en-GB" dirty="0"/>
              <a:t> classified as a primitive data type.</a:t>
            </a:r>
          </a:p>
          <a:p>
            <a:endParaRPr lang="en-GB" dirty="0"/>
          </a:p>
          <a:p>
            <a:r>
              <a:rPr lang="en-GB" dirty="0"/>
              <a:t>A composite or compound data type is built by combining primitive data types. An example of a composite or compound data type is a record or class.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B4AAE-6317-47F9-84F9-EF0FCDA4B975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ABEE4-5163-43BB-8BE1-54C0DB83FBDB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6937D3-E1E2-4B34-9A31-D23B6B991E76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F6728265-4FF0-4E17-ABE4-D76C8E48AA0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D2E02C-3F94-4C2B-A0AC-7E3F102E5AF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A13466-92D6-4119-AFD3-0DCAC628D903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61B673-B664-452B-B03C-3FF27426B59B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2E3690-D537-4371-ACE5-FD9CD55C3C4B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2425BF-8096-471D-9EE2-BADDD0A9C83B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CC5186B-7376-426C-A3A6-AA4605D0FCA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Picture 4">
                <a:extLst>
                  <a:ext uri="{FF2B5EF4-FFF2-40B4-BE49-F238E27FC236}">
                    <a16:creationId xmlns:a16="http://schemas.microsoft.com/office/drawing/2014/main" id="{E4FAEF0E-0ABB-4673-9A64-C9B727D3379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2779586-6068-4CC3-9FD0-9E7FF404120D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50E78B9-465F-47E6-A207-FA7FE6F1234E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629192B-BFAD-490B-9CA6-F379857439E0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6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Demonstrate - 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task 1 on today’s worksheet.</a:t>
            </a:r>
          </a:p>
          <a:p>
            <a:endParaRPr lang="en-GB" dirty="0"/>
          </a:p>
          <a:p>
            <a:r>
              <a:rPr lang="en-GB" dirty="0"/>
              <a:t>Complete the extension task if you finish before time is up.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BAA43-CA55-4996-B718-E2439F00296B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3E3C3C-F593-45C7-988C-0C9D2880D4DA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E4DB91-BD5B-40D9-977C-D03CAF67F3B0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E93F9000-8D05-4085-B1FF-E12CBF9386D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FD1FA0D-5A02-427E-B125-39786982FE37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F8A1181-A5EC-48E7-8BB5-EEB9BD882F1B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D00E69-BE16-4627-B104-E5B43C02C200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73841B-7FE1-4706-BA64-077336E4401C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7BBBB9-D443-4CCB-85DC-58638033598B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EDACA0-461E-45BF-A227-3142D874E71D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EB69C752-F1AE-4C00-9916-1D233525786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FC48FAD-627D-40E3-9B2F-D90FDC4A8D2A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7C2E381-9C46-4B00-B68B-1F62F6E6497C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D749BFF-0435-4397-914A-5131D8EE42CD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3909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structure is a collection of data that is organised to allow efficient processing. </a:t>
            </a:r>
          </a:p>
          <a:p>
            <a:r>
              <a:rPr lang="en-GB" dirty="0"/>
              <a:t>For example, the contents of an array can be sorted using a wide range of sorting algorithms. </a:t>
            </a:r>
          </a:p>
          <a:p>
            <a:r>
              <a:rPr lang="en-GB" dirty="0"/>
              <a:t>Different data structures lend themselves to different applications. Some data structures are highly specialised to specific tasks.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A06DA7-67B7-43C2-A696-D14AFC08709B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E8DAF6-9715-421D-AE10-C28D0676FCE1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3327C2B-CBFF-492D-BF88-CB3363196DD6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B98121DD-B124-465A-B45D-97F12664FCE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41C3C9-2FAF-4E2D-9478-6DA5D5D616D6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03AF91-1697-411A-B08B-E5DD510CD9BA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3DFFBE-13C9-46C2-A623-CF11FE32B3C8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B8D897-85BD-45AF-B97E-A8F21628A581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259027E-3B05-419A-B59E-B508143C0249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9FDAD8C-8581-4AB5-8837-0077F2786B8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A566E594-D85C-47BC-A62E-327F055A99A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A9022D5-D755-4510-AFF9-5FA4B60BA31B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A3063FC-036D-483D-A7EC-F383188B547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D1A35C-0859-4566-BB3F-D2298C81CDD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FB988644-D9E0-47A8-8EFD-351FACB28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" r="574"/>
          <a:stretch/>
        </p:blipFill>
        <p:spPr>
          <a:xfrm>
            <a:off x="4754880" y="5108084"/>
            <a:ext cx="4854633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Static vs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data structures reserve memory for a set amount of data. This is established by the programmer in advance, even though less memory may actually be needed during program execution.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CB653B-2768-48B7-B5C1-8367B5084FF0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851A22-1D97-45A2-8CB1-A73919E844EA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FC2F3F-7463-4DB8-866E-514477662D64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ACEE62A7-59BB-4441-9792-E92E044A0CC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649D9C-4C63-4FD9-B7BD-6BC392248DBD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600D18-9C7B-4DF5-9177-FFBDE06536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642ED1-FD47-49C5-AF8A-CB6E9FCAA1CB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4C94C0-045C-4BAF-94A6-E3E9C17EEC28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739FA3-C22E-4F88-9249-849116E23D4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C6D957-6094-40A1-B566-DA8C9FBBD42C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0511AAEB-BB2A-4DC3-9A45-BE8279B1AC1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F4670BC-CBFC-499E-963D-3985ADBFC800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997FFE-83EF-4B7E-91B9-E958080DCD0A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C992E64-D52F-46F1-A1AC-F6CEA74194A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5A4B7D-701B-4F85-95BD-A0A8D3D5E238}"/>
              </a:ext>
            </a:extLst>
          </p:cNvPr>
          <p:cNvSpPr/>
          <p:nvPr/>
        </p:nvSpPr>
        <p:spPr>
          <a:xfrm>
            <a:off x="2967644" y="3715789"/>
            <a:ext cx="3516283" cy="277708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Advantages:</a:t>
            </a:r>
          </a:p>
          <a:p>
            <a:pPr algn="ctr"/>
            <a:r>
              <a:rPr lang="en-GB" dirty="0"/>
              <a:t>Efficient for accessing indexes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Good for editing elements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Easier to program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7A773F-8607-4C32-AB21-D260A0866055}"/>
              </a:ext>
            </a:extLst>
          </p:cNvPr>
          <p:cNvSpPr/>
          <p:nvPr/>
        </p:nvSpPr>
        <p:spPr>
          <a:xfrm>
            <a:off x="8248996" y="3715789"/>
            <a:ext cx="3516283" cy="2777086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Disadvantages:</a:t>
            </a:r>
          </a:p>
          <a:p>
            <a:pPr algn="ctr"/>
            <a:r>
              <a:rPr lang="en-GB" dirty="0"/>
              <a:t>Inefficient use of memory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Cannot be resized if needed</a:t>
            </a:r>
          </a:p>
        </p:txBody>
      </p:sp>
    </p:spTree>
    <p:extLst>
      <p:ext uri="{BB962C8B-B14F-4D97-AF65-F5344CB8AC3E}">
        <p14:creationId xmlns:p14="http://schemas.microsoft.com/office/powerpoint/2010/main" val="77838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– Static vs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data structures are memory efficient. The memory capacity of a dynamic data structure is not fixed, and the number of data items that it can hold is constrained only by the overall memory allocation to the program.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CB653B-2768-48B7-B5C1-8367B5084FF0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851A22-1D97-45A2-8CB1-A73919E844EA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FC2F3F-7463-4DB8-866E-514477662D64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ACEE62A7-59BB-4441-9792-E92E044A0CC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649D9C-4C63-4FD9-B7BD-6BC392248DBD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600D18-9C7B-4DF5-9177-FFBDE0653669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642ED1-FD47-49C5-AF8A-CB6E9FCAA1CB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4C94C0-045C-4BAF-94A6-E3E9C17EEC28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739FA3-C22E-4F88-9249-849116E23D4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C6D957-6094-40A1-B566-DA8C9FBBD42C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0511AAEB-BB2A-4DC3-9A45-BE8279B1AC1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F4670BC-CBFC-499E-963D-3985ADBFC800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5997FFE-83EF-4B7E-91B9-E958080DCD0A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C992E64-D52F-46F1-A1AC-F6CEA74194A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5A4B7D-701B-4F85-95BD-A0A8D3D5E238}"/>
              </a:ext>
            </a:extLst>
          </p:cNvPr>
          <p:cNvSpPr/>
          <p:nvPr/>
        </p:nvSpPr>
        <p:spPr>
          <a:xfrm>
            <a:off x="2967644" y="3715789"/>
            <a:ext cx="3516283" cy="277708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Advantages:</a:t>
            </a:r>
          </a:p>
          <a:p>
            <a:pPr algn="ctr"/>
            <a:r>
              <a:rPr lang="en-GB" dirty="0"/>
              <a:t>Size not predetermined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Efficient use of memory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7A773F-8607-4C32-AB21-D260A0866055}"/>
              </a:ext>
            </a:extLst>
          </p:cNvPr>
          <p:cNvSpPr/>
          <p:nvPr/>
        </p:nvSpPr>
        <p:spPr>
          <a:xfrm>
            <a:off x="8248996" y="3715789"/>
            <a:ext cx="3516283" cy="2777086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Disadvantages:</a:t>
            </a:r>
          </a:p>
          <a:p>
            <a:pPr algn="ctr"/>
            <a:r>
              <a:rPr lang="en-GB" dirty="0"/>
              <a:t>Possible ‘overflow’ if exceeds allowed limit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Harder to program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Harder to access individual elements</a:t>
            </a:r>
          </a:p>
        </p:txBody>
      </p:sp>
    </p:spTree>
    <p:extLst>
      <p:ext uri="{BB962C8B-B14F-4D97-AF65-F5344CB8AC3E}">
        <p14:creationId xmlns:p14="http://schemas.microsoft.com/office/powerpoint/2010/main" val="27294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F57-FBF2-4D11-A843-E47DD93E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Demonstrate –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6A5A-63DB-4F2D-80A7-26D28A5A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</a:t>
            </a:r>
            <a:r>
              <a:rPr lang="en-GB"/>
              <a:t>task </a:t>
            </a:r>
            <a:r>
              <a:rPr lang="en-GB" smtClean="0"/>
              <a:t>2 </a:t>
            </a:r>
            <a:r>
              <a:rPr lang="en-GB" dirty="0"/>
              <a:t>on today’s worksheet.</a:t>
            </a:r>
          </a:p>
          <a:p>
            <a:endParaRPr lang="en-GB" dirty="0"/>
          </a:p>
          <a:p>
            <a:r>
              <a:rPr lang="en-GB" dirty="0"/>
              <a:t>Complete the extension task if you finish before time is up.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E3B87-DE30-4329-83C6-6D27A8C42722}"/>
              </a:ext>
            </a:extLst>
          </p:cNvPr>
          <p:cNvGrpSpPr/>
          <p:nvPr/>
        </p:nvGrpSpPr>
        <p:grpSpPr>
          <a:xfrm>
            <a:off x="0" y="-12317"/>
            <a:ext cx="2555237" cy="6870318"/>
            <a:chOff x="0" y="-12317"/>
            <a:chExt cx="2555237" cy="68703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B13A20-A442-4760-A2B0-7D66FE35062D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75DB98-E0FB-4C9C-8FCD-98DB697CE29A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FAEAA40D-7851-4525-814F-03C6F3FD4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1B2D74-DA49-4727-9BA0-B300B6CA900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74CC38-302B-450D-93AB-8D9C3B931A1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E0E639-39F3-4ACC-9145-B20161E074E5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4D94B9-D696-4119-AA58-8D7940B0AE4E}"/>
              </a:ext>
            </a:extLst>
          </p:cNvPr>
          <p:cNvGrpSpPr/>
          <p:nvPr/>
        </p:nvGrpSpPr>
        <p:grpSpPr>
          <a:xfrm>
            <a:off x="0" y="-12318"/>
            <a:ext cx="2555237" cy="6870318"/>
            <a:chOff x="0" y="-12317"/>
            <a:chExt cx="2555237" cy="68703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586BEB-6DC7-4BD1-9D57-2EBB1FD320F9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377121-80D2-4ADC-A0B4-615A5791523D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C48932F1-90EF-4868-8945-BF35111AE71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6C920D6-AF39-4B6C-BA62-D326BC3F286F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B06EE89-1171-49FE-8E94-F2690A7F4FE2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C1F09A4-22F4-4B99-B59F-20DBF0820E18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02C937-B650-4D52-8273-92D717C39379}"/>
              </a:ext>
            </a:extLst>
          </p:cNvPr>
          <p:cNvGrpSpPr/>
          <p:nvPr/>
        </p:nvGrpSpPr>
        <p:grpSpPr>
          <a:xfrm>
            <a:off x="0" y="0"/>
            <a:ext cx="2555237" cy="6870318"/>
            <a:chOff x="0" y="-12317"/>
            <a:chExt cx="2555237" cy="68703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2C5CAAA-008E-4B36-AE32-4F3E89F232C3}"/>
                </a:ext>
              </a:extLst>
            </p:cNvPr>
            <p:cNvGrpSpPr/>
            <p:nvPr userDrawn="1"/>
          </p:nvGrpSpPr>
          <p:grpSpPr>
            <a:xfrm>
              <a:off x="0" y="-12317"/>
              <a:ext cx="2555237" cy="6870318"/>
              <a:chOff x="0" y="-12317"/>
              <a:chExt cx="2555237" cy="68703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CFCA72-DDD5-44CC-9D1C-4B9714F95355}"/>
                  </a:ext>
                </a:extLst>
              </p:cNvPr>
              <p:cNvSpPr/>
              <p:nvPr userDrawn="1"/>
            </p:nvSpPr>
            <p:spPr>
              <a:xfrm>
                <a:off x="0" y="848413"/>
                <a:ext cx="2555237" cy="600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8ED91E01-5DB5-42C9-8BD2-7F6A8EB2538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-12317"/>
                <a:ext cx="2555236" cy="8607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1FE569-99E2-442C-B340-7A9E405007C2}"/>
                </a:ext>
              </a:extLst>
            </p:cNvPr>
            <p:cNvSpPr/>
            <p:nvPr userDrawn="1"/>
          </p:nvSpPr>
          <p:spPr>
            <a:xfrm>
              <a:off x="84841" y="99924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LO1 - Define what a data structure is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E838D42-4A51-4DFB-8B3A-6DD6D82E756D}"/>
                </a:ext>
              </a:extLst>
            </p:cNvPr>
            <p:cNvSpPr/>
            <p:nvPr userDrawn="1"/>
          </p:nvSpPr>
          <p:spPr>
            <a:xfrm>
              <a:off x="84841" y="310055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 LO2 - List primitive &amp; compound data types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217CF52-02DC-43BC-9E62-F6074CF1317E}"/>
                </a:ext>
              </a:extLst>
            </p:cNvPr>
            <p:cNvSpPr/>
            <p:nvPr userDrawn="1"/>
          </p:nvSpPr>
          <p:spPr>
            <a:xfrm>
              <a:off x="84841" y="5201861"/>
              <a:ext cx="2394408" cy="1504247"/>
            </a:xfrm>
            <a:prstGeom prst="roundRect">
              <a:avLst/>
            </a:prstGeom>
            <a:solidFill>
              <a:srgbClr val="01569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0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LO3 - Explain the difference between a static and a dynamic data structure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6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699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Retrieval -  Arrays</vt:lpstr>
      <vt:lpstr>PowerPoint Presentation</vt:lpstr>
      <vt:lpstr>Concept – Data types</vt:lpstr>
      <vt:lpstr>Concept – Data types </vt:lpstr>
      <vt:lpstr>Demonstrate -  Task 1</vt:lpstr>
      <vt:lpstr>Concept – Data structures</vt:lpstr>
      <vt:lpstr>Concept – Static vs Dynamic</vt:lpstr>
      <vt:lpstr>Concept – Static vs Dynamic</vt:lpstr>
      <vt:lpstr>Demonstrate – Task 2</vt:lpstr>
      <vt:lpstr>Consolidate - 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Taylor</dc:creator>
  <cp:lastModifiedBy>Taylor, T</cp:lastModifiedBy>
  <cp:revision>3</cp:revision>
  <dcterms:created xsi:type="dcterms:W3CDTF">2021-09-11T11:45:49Z</dcterms:created>
  <dcterms:modified xsi:type="dcterms:W3CDTF">2021-11-04T08:21:07Z</dcterms:modified>
</cp:coreProperties>
</file>