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6"/>
    <p:restoredTop sz="92789"/>
  </p:normalViewPr>
  <p:slideViewPr>
    <p:cSldViewPr snapToGrid="0">
      <p:cViewPr varScale="1">
        <p:scale>
          <a:sx n="139" d="100"/>
          <a:sy n="139" d="100"/>
        </p:scale>
        <p:origin x="8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12/13/2019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dirty="0"/>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12/13/2019</a:t>
            </a:fld>
            <a:endParaRPr lang="en-US" dirty="0"/>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12/13/2019</a:t>
            </a:fld>
            <a:endParaRPr lang="en-US" dirty="0"/>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dirty="0"/>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tiff"/><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6.png"/><Relationship Id="rId11" Type="http://schemas.openxmlformats.org/officeDocument/2006/relationships/image" Target="../media/image13.svg"/><Relationship Id="rId5" Type="http://schemas.openxmlformats.org/officeDocument/2006/relationships/image" Target="../media/image18.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1AD57D12-7BBE-4B8F-9ECD-34B0B5BF3556}"/>
              </a:ext>
            </a:extLst>
          </p:cNvPr>
          <p:cNvGrpSpPr/>
          <p:nvPr/>
        </p:nvGrpSpPr>
        <p:grpSpPr>
          <a:xfrm>
            <a:off x="412120" y="1500189"/>
            <a:ext cx="12163540" cy="3671888"/>
            <a:chOff x="412120" y="1500189"/>
            <a:chExt cx="12163540" cy="3671888"/>
          </a:xfrm>
        </p:grpSpPr>
        <p:sp>
          <p:nvSpPr>
            <p:cNvPr id="60" name="Rectangle 59">
              <a:extLst>
                <a:ext uri="{FF2B5EF4-FFF2-40B4-BE49-F238E27FC236}">
                  <a16:creationId xmlns:a16="http://schemas.microsoft.com/office/drawing/2014/main" id="{E7BF3054-6BC4-4EC0-8878-429CA2EF12F0}"/>
                </a:ext>
              </a:extLst>
            </p:cNvPr>
            <p:cNvSpPr/>
            <p:nvPr/>
          </p:nvSpPr>
          <p:spPr bwMode="auto">
            <a:xfrm>
              <a:off x="412120" y="1500189"/>
              <a:ext cx="11346498" cy="3671888"/>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61" name="Picture 60">
              <a:extLst>
                <a:ext uri="{FF2B5EF4-FFF2-40B4-BE49-F238E27FC236}">
                  <a16:creationId xmlns:a16="http://schemas.microsoft.com/office/drawing/2014/main" id="{AACFBA0D-B1B3-4D76-93AB-1DC8E4B70DE1}"/>
                </a:ext>
              </a:extLst>
            </p:cNvPr>
            <p:cNvPicPr>
              <a:picLocks noChangeAspect="1"/>
            </p:cNvPicPr>
            <p:nvPr/>
          </p:nvPicPr>
          <p:blipFill>
            <a:blip r:embed="rId2"/>
            <a:stretch>
              <a:fillRect/>
            </a:stretch>
          </p:blipFill>
          <p:spPr>
            <a:xfrm>
              <a:off x="6186331" y="2604806"/>
              <a:ext cx="490204" cy="508000"/>
            </a:xfrm>
            <a:prstGeom prst="rect">
              <a:avLst/>
            </a:prstGeom>
          </p:spPr>
        </p:pic>
        <p:pic>
          <p:nvPicPr>
            <p:cNvPr id="62" name="Picture 61">
              <a:extLst>
                <a:ext uri="{FF2B5EF4-FFF2-40B4-BE49-F238E27FC236}">
                  <a16:creationId xmlns:a16="http://schemas.microsoft.com/office/drawing/2014/main" id="{106103DB-B939-4633-9E6C-47FD2A45B3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740" y="3269471"/>
              <a:ext cx="481585" cy="481585"/>
            </a:xfrm>
            <a:prstGeom prst="rect">
              <a:avLst/>
            </a:prstGeom>
          </p:spPr>
        </p:pic>
        <p:sp>
          <p:nvSpPr>
            <p:cNvPr id="63" name="TextBox 62">
              <a:extLst>
                <a:ext uri="{FF2B5EF4-FFF2-40B4-BE49-F238E27FC236}">
                  <a16:creationId xmlns:a16="http://schemas.microsoft.com/office/drawing/2014/main" id="{5C5A8233-5418-42BE-B00D-DDC0DD15B8E8}"/>
                </a:ext>
              </a:extLst>
            </p:cNvPr>
            <p:cNvSpPr txBox="1"/>
            <p:nvPr/>
          </p:nvSpPr>
          <p:spPr>
            <a:xfrm>
              <a:off x="1240469" y="2021875"/>
              <a:ext cx="436372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light"/>
                </a:rPr>
                <a:t>Azure DevOps</a:t>
              </a:r>
            </a:p>
          </p:txBody>
        </p:sp>
        <p:sp>
          <p:nvSpPr>
            <p:cNvPr id="64" name="TextBox 63">
              <a:extLst>
                <a:ext uri="{FF2B5EF4-FFF2-40B4-BE49-F238E27FC236}">
                  <a16:creationId xmlns:a16="http://schemas.microsoft.com/office/drawing/2014/main" id="{37ECE98F-517F-42EF-9360-5CC1410B232C}"/>
                </a:ext>
              </a:extLst>
            </p:cNvPr>
            <p:cNvSpPr txBox="1"/>
            <p:nvPr/>
          </p:nvSpPr>
          <p:spPr>
            <a:xfrm>
              <a:off x="1260789" y="2680773"/>
              <a:ext cx="4751697"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light"/>
                </a:rPr>
                <a:t>Azure Repos</a:t>
              </a:r>
            </a:p>
          </p:txBody>
        </p:sp>
        <p:sp>
          <p:nvSpPr>
            <p:cNvPr id="65" name="TextBox 64">
              <a:extLst>
                <a:ext uri="{FF2B5EF4-FFF2-40B4-BE49-F238E27FC236}">
                  <a16:creationId xmlns:a16="http://schemas.microsoft.com/office/drawing/2014/main" id="{F4E2C029-5E0C-4126-8D5D-30E6ABC70D3C}"/>
                </a:ext>
              </a:extLst>
            </p:cNvPr>
            <p:cNvSpPr txBox="1"/>
            <p:nvPr/>
          </p:nvSpPr>
          <p:spPr>
            <a:xfrm>
              <a:off x="1260789" y="3351655"/>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light"/>
                </a:rPr>
                <a:t>Azure DevOps with GitHub</a:t>
              </a:r>
            </a:p>
          </p:txBody>
        </p:sp>
        <p:cxnSp>
          <p:nvCxnSpPr>
            <p:cNvPr id="66" name="Straight Arrow Connector 65">
              <a:extLst>
                <a:ext uri="{FF2B5EF4-FFF2-40B4-BE49-F238E27FC236}">
                  <a16:creationId xmlns:a16="http://schemas.microsoft.com/office/drawing/2014/main" id="{5DB1F5A8-76B5-4D8B-BCC9-2F838CE0CAFD}"/>
                </a:ext>
              </a:extLst>
            </p:cNvPr>
            <p:cNvCxnSpPr>
              <a:cxnSpLocks/>
              <a:stCxn id="70" idx="3"/>
              <a:endCxn id="71" idx="1"/>
            </p:cNvCxnSpPr>
            <p:nvPr/>
          </p:nvCxnSpPr>
          <p:spPr>
            <a:xfrm>
              <a:off x="2995792"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cxnSp>
          <p:nvCxnSpPr>
            <p:cNvPr id="67" name="Straight Arrow Connector 66">
              <a:extLst>
                <a:ext uri="{FF2B5EF4-FFF2-40B4-BE49-F238E27FC236}">
                  <a16:creationId xmlns:a16="http://schemas.microsoft.com/office/drawing/2014/main" id="{D3638054-E271-40AC-BD7F-44F8D5461885}"/>
                </a:ext>
              </a:extLst>
            </p:cNvPr>
            <p:cNvCxnSpPr>
              <a:cxnSpLocks/>
              <a:stCxn id="71" idx="3"/>
              <a:endCxn id="72" idx="1"/>
            </p:cNvCxnSpPr>
            <p:nvPr/>
          </p:nvCxnSpPr>
          <p:spPr>
            <a:xfrm>
              <a:off x="5142447"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cxnSp>
          <p:nvCxnSpPr>
            <p:cNvPr id="68" name="Straight Arrow Connector 67">
              <a:extLst>
                <a:ext uri="{FF2B5EF4-FFF2-40B4-BE49-F238E27FC236}">
                  <a16:creationId xmlns:a16="http://schemas.microsoft.com/office/drawing/2014/main" id="{483FC340-0E19-472B-9ED2-B7CD6B82331A}"/>
                </a:ext>
              </a:extLst>
            </p:cNvPr>
            <p:cNvCxnSpPr>
              <a:cxnSpLocks/>
              <a:stCxn id="72" idx="3"/>
              <a:endCxn id="73" idx="1"/>
            </p:cNvCxnSpPr>
            <p:nvPr/>
          </p:nvCxnSpPr>
          <p:spPr>
            <a:xfrm>
              <a:off x="7289102"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cxnSp>
          <p:nvCxnSpPr>
            <p:cNvPr id="69" name="Straight Arrow Connector 68">
              <a:extLst>
                <a:ext uri="{FF2B5EF4-FFF2-40B4-BE49-F238E27FC236}">
                  <a16:creationId xmlns:a16="http://schemas.microsoft.com/office/drawing/2014/main" id="{A15E61F8-4086-49E1-8EA2-DB82F8CC755D}"/>
                </a:ext>
              </a:extLst>
            </p:cNvPr>
            <p:cNvCxnSpPr>
              <a:cxnSpLocks/>
              <a:stCxn id="73" idx="3"/>
              <a:endCxn id="74" idx="1"/>
            </p:cNvCxnSpPr>
            <p:nvPr/>
          </p:nvCxnSpPr>
          <p:spPr>
            <a:xfrm>
              <a:off x="9435757" y="4666243"/>
              <a:ext cx="465694" cy="0"/>
            </a:xfrm>
            <a:prstGeom prst="straightConnector1">
              <a:avLst/>
            </a:prstGeom>
            <a:noFill/>
            <a:ln w="9525" cap="flat" cmpd="sng" algn="ctr">
              <a:solidFill>
                <a:srgbClr val="D2D2D2"/>
              </a:solidFill>
              <a:prstDash val="solid"/>
              <a:round/>
              <a:headEnd type="none" w="med" len="med"/>
              <a:tailEnd type="arrow" w="med" len="med"/>
            </a:ln>
            <a:effectLst/>
          </p:spPr>
        </p:cxnSp>
        <p:sp>
          <p:nvSpPr>
            <p:cNvPr id="70" name="Rectangle 69">
              <a:extLst>
                <a:ext uri="{FF2B5EF4-FFF2-40B4-BE49-F238E27FC236}">
                  <a16:creationId xmlns:a16="http://schemas.microsoft.com/office/drawing/2014/main" id="{52EE97E2-CC65-4A9C-83BB-5F5F40C4D0EE}"/>
                </a:ext>
              </a:extLst>
            </p:cNvPr>
            <p:cNvSpPr/>
            <p:nvPr/>
          </p:nvSpPr>
          <p:spPr bwMode="auto">
            <a:xfrm>
              <a:off x="611564" y="4272604"/>
              <a:ext cx="2384228"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71" name="Rectangle 70">
              <a:extLst>
                <a:ext uri="{FF2B5EF4-FFF2-40B4-BE49-F238E27FC236}">
                  <a16:creationId xmlns:a16="http://schemas.microsoft.com/office/drawing/2014/main" id="{97F6ACBF-9276-4AD6-AFA4-AC0EF8EBD120}"/>
                </a:ext>
              </a:extLst>
            </p:cNvPr>
            <p:cNvSpPr/>
            <p:nvPr/>
          </p:nvSpPr>
          <p:spPr bwMode="auto">
            <a:xfrm>
              <a:off x="3461486"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72" name="Rectangle 71">
              <a:extLst>
                <a:ext uri="{FF2B5EF4-FFF2-40B4-BE49-F238E27FC236}">
                  <a16:creationId xmlns:a16="http://schemas.microsoft.com/office/drawing/2014/main" id="{842DEAD7-2CD7-42A9-9B9F-CCFFF22F51F2}"/>
                </a:ext>
              </a:extLst>
            </p:cNvPr>
            <p:cNvSpPr/>
            <p:nvPr/>
          </p:nvSpPr>
          <p:spPr bwMode="auto">
            <a:xfrm>
              <a:off x="5608141"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73" name="Rectangle 72">
              <a:extLst>
                <a:ext uri="{FF2B5EF4-FFF2-40B4-BE49-F238E27FC236}">
                  <a16:creationId xmlns:a16="http://schemas.microsoft.com/office/drawing/2014/main" id="{D640DD94-FF98-4888-88E9-CA61D2971B3C}"/>
                </a:ext>
              </a:extLst>
            </p:cNvPr>
            <p:cNvSpPr/>
            <p:nvPr/>
          </p:nvSpPr>
          <p:spPr bwMode="auto">
            <a:xfrm>
              <a:off x="7754796"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74" name="Rectangle 73">
              <a:extLst>
                <a:ext uri="{FF2B5EF4-FFF2-40B4-BE49-F238E27FC236}">
                  <a16:creationId xmlns:a16="http://schemas.microsoft.com/office/drawing/2014/main" id="{59AA7B57-F76E-4BC9-8B97-A0761809B58D}"/>
                </a:ext>
              </a:extLst>
            </p:cNvPr>
            <p:cNvSpPr/>
            <p:nvPr/>
          </p:nvSpPr>
          <p:spPr bwMode="auto">
            <a:xfrm>
              <a:off x="9901451" y="4272604"/>
              <a:ext cx="1680961" cy="787277"/>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75" name="Picture 74">
              <a:extLst>
                <a:ext uri="{FF2B5EF4-FFF2-40B4-BE49-F238E27FC236}">
                  <a16:creationId xmlns:a16="http://schemas.microsoft.com/office/drawing/2014/main" id="{47A149C0-7B74-48D0-999B-98E3249DBCFD}"/>
                </a:ext>
              </a:extLst>
            </p:cNvPr>
            <p:cNvPicPr>
              <a:picLocks noChangeAspect="1"/>
            </p:cNvPicPr>
            <p:nvPr/>
          </p:nvPicPr>
          <p:blipFill>
            <a:blip r:embed="rId4"/>
            <a:stretch>
              <a:fillRect/>
            </a:stretch>
          </p:blipFill>
          <p:spPr>
            <a:xfrm>
              <a:off x="598356" y="2604806"/>
              <a:ext cx="508000" cy="508000"/>
            </a:xfrm>
            <a:prstGeom prst="rect">
              <a:avLst/>
            </a:prstGeom>
          </p:spPr>
        </p:pic>
        <p:pic>
          <p:nvPicPr>
            <p:cNvPr id="76" name="Graphic 75">
              <a:extLst>
                <a:ext uri="{FF2B5EF4-FFF2-40B4-BE49-F238E27FC236}">
                  <a16:creationId xmlns:a16="http://schemas.microsoft.com/office/drawing/2014/main" id="{C811CE3A-69C6-4E91-A635-C782B39950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9910" y="3212940"/>
              <a:ext cx="414427" cy="560036"/>
            </a:xfrm>
            <a:prstGeom prst="rect">
              <a:avLst/>
            </a:prstGeom>
          </p:spPr>
        </p:pic>
        <p:sp>
          <p:nvSpPr>
            <p:cNvPr id="77" name="TextBox 76">
              <a:extLst>
                <a:ext uri="{FF2B5EF4-FFF2-40B4-BE49-F238E27FC236}">
                  <a16:creationId xmlns:a16="http://schemas.microsoft.com/office/drawing/2014/main" id="{83344AAE-2A45-4335-8753-D13A443466B0}"/>
                </a:ext>
              </a:extLst>
            </p:cNvPr>
            <p:cNvSpPr txBox="1"/>
            <p:nvPr/>
          </p:nvSpPr>
          <p:spPr>
            <a:xfrm>
              <a:off x="1222391" y="1972801"/>
              <a:ext cx="436372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DevOps</a:t>
              </a:r>
            </a:p>
          </p:txBody>
        </p:sp>
        <p:sp>
          <p:nvSpPr>
            <p:cNvPr id="78" name="TextBox 77">
              <a:extLst>
                <a:ext uri="{FF2B5EF4-FFF2-40B4-BE49-F238E27FC236}">
                  <a16:creationId xmlns:a16="http://schemas.microsoft.com/office/drawing/2014/main" id="{BE3FC0E7-EECE-4F2F-839A-C42FC167BAB7}"/>
                </a:ext>
              </a:extLst>
            </p:cNvPr>
            <p:cNvSpPr txBox="1"/>
            <p:nvPr/>
          </p:nvSpPr>
          <p:spPr>
            <a:xfrm>
              <a:off x="1242711" y="2631699"/>
              <a:ext cx="480726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Repos</a:t>
              </a:r>
            </a:p>
          </p:txBody>
        </p:sp>
        <p:sp>
          <p:nvSpPr>
            <p:cNvPr id="79" name="TextBox 78">
              <a:extLst>
                <a:ext uri="{FF2B5EF4-FFF2-40B4-BE49-F238E27FC236}">
                  <a16:creationId xmlns:a16="http://schemas.microsoft.com/office/drawing/2014/main" id="{56B8C014-7812-4CBF-BAB8-FB13CA46FED3}"/>
                </a:ext>
              </a:extLst>
            </p:cNvPr>
            <p:cNvSpPr txBox="1"/>
            <p:nvPr/>
          </p:nvSpPr>
          <p:spPr>
            <a:xfrm>
              <a:off x="1242711" y="3302581"/>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DevOps with GitHub</a:t>
              </a:r>
            </a:p>
          </p:txBody>
        </p:sp>
        <p:sp>
          <p:nvSpPr>
            <p:cNvPr id="80" name="TextBox 79">
              <a:extLst>
                <a:ext uri="{FF2B5EF4-FFF2-40B4-BE49-F238E27FC236}">
                  <a16:creationId xmlns:a16="http://schemas.microsoft.com/office/drawing/2014/main" id="{BB1D0E63-3F62-43FF-9971-C10DB551FE27}"/>
                </a:ext>
              </a:extLst>
            </p:cNvPr>
            <p:cNvSpPr txBox="1"/>
            <p:nvPr/>
          </p:nvSpPr>
          <p:spPr>
            <a:xfrm>
              <a:off x="6850380" y="2637437"/>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Web Apps</a:t>
              </a:r>
            </a:p>
          </p:txBody>
        </p:sp>
        <p:sp>
          <p:nvSpPr>
            <p:cNvPr id="81" name="TextBox 80">
              <a:extLst>
                <a:ext uri="{FF2B5EF4-FFF2-40B4-BE49-F238E27FC236}">
                  <a16:creationId xmlns:a16="http://schemas.microsoft.com/office/drawing/2014/main" id="{1FBAB87C-005B-49E4-AD8B-63EAA7E65659}"/>
                </a:ext>
              </a:extLst>
            </p:cNvPr>
            <p:cNvSpPr txBox="1"/>
            <p:nvPr/>
          </p:nvSpPr>
          <p:spPr>
            <a:xfrm>
              <a:off x="6850380" y="3302581"/>
              <a:ext cx="572528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53535"/>
                  </a:solidFill>
                  <a:effectLst/>
                  <a:uLnTx/>
                  <a:uFillTx/>
                  <a:latin typeface="Segoe UI Semilight"/>
                </a:rPr>
                <a:t>Azure PostreSQL Database</a:t>
              </a:r>
            </a:p>
          </p:txBody>
        </p:sp>
        <p:pic>
          <p:nvPicPr>
            <p:cNvPr id="82" name="Picture 81">
              <a:extLst>
                <a:ext uri="{FF2B5EF4-FFF2-40B4-BE49-F238E27FC236}">
                  <a16:creationId xmlns:a16="http://schemas.microsoft.com/office/drawing/2014/main" id="{2DD364E4-C0E9-44F2-9685-A5303B9F9172}"/>
                </a:ext>
              </a:extLst>
            </p:cNvPr>
            <p:cNvPicPr>
              <a:picLocks noChangeAspect="1"/>
            </p:cNvPicPr>
            <p:nvPr/>
          </p:nvPicPr>
          <p:blipFill>
            <a:blip r:embed="rId7"/>
            <a:stretch>
              <a:fillRect/>
            </a:stretch>
          </p:blipFill>
          <p:spPr>
            <a:xfrm>
              <a:off x="6184618" y="3212940"/>
              <a:ext cx="482855" cy="616327"/>
            </a:xfrm>
            <a:prstGeom prst="rect">
              <a:avLst/>
            </a:prstGeom>
          </p:spPr>
        </p:pic>
        <p:pic>
          <p:nvPicPr>
            <p:cNvPr id="83" name="Graphic 82">
              <a:extLst>
                <a:ext uri="{FF2B5EF4-FFF2-40B4-BE49-F238E27FC236}">
                  <a16:creationId xmlns:a16="http://schemas.microsoft.com/office/drawing/2014/main" id="{8A12A755-8254-4706-8CCF-4229C904A7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7029" y="1830601"/>
              <a:ext cx="662009" cy="662009"/>
            </a:xfrm>
            <a:prstGeom prst="rect">
              <a:avLst/>
            </a:prstGeom>
          </p:spPr>
        </p:pic>
      </p:grpSp>
    </p:spTree>
    <p:extLst>
      <p:ext uri="{BB962C8B-B14F-4D97-AF65-F5344CB8AC3E}">
        <p14:creationId xmlns:p14="http://schemas.microsoft.com/office/powerpoint/2010/main" val="25199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86"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F0BD0ABB-B204-4FC4-A180-37B2408AD405}"/>
              </a:ext>
            </a:extLst>
          </p:cNvPr>
          <p:cNvGrpSpPr/>
          <p:nvPr/>
        </p:nvGrpSpPr>
        <p:grpSpPr>
          <a:xfrm>
            <a:off x="622299" y="2115254"/>
            <a:ext cx="10932448" cy="4379040"/>
            <a:chOff x="831849" y="2115254"/>
            <a:chExt cx="10932448" cy="4379040"/>
          </a:xfrm>
        </p:grpSpPr>
        <p:sp>
          <p:nvSpPr>
            <p:cNvPr id="91" name="Rectangle 90">
              <a:extLst>
                <a:ext uri="{FF2B5EF4-FFF2-40B4-BE49-F238E27FC236}">
                  <a16:creationId xmlns:a16="http://schemas.microsoft.com/office/drawing/2014/main" id="{FCF0DAAF-9B17-4A2F-8FD1-118B1DD053DC}"/>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sp>
          <p:nvSpPr>
            <p:cNvPr id="92" name="TextBox 91">
              <a:extLst>
                <a:ext uri="{FF2B5EF4-FFF2-40B4-BE49-F238E27FC236}">
                  <a16:creationId xmlns:a16="http://schemas.microsoft.com/office/drawing/2014/main" id="{8D684467-262B-4048-8474-188DF768C621}"/>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93" name="TextBox 92">
              <a:extLst>
                <a:ext uri="{FF2B5EF4-FFF2-40B4-BE49-F238E27FC236}">
                  <a16:creationId xmlns:a16="http://schemas.microsoft.com/office/drawing/2014/main" id="{5DF889DE-5C8D-4DCF-AF68-5F30DC3CE49B}"/>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94" name="Straight Connector 93">
              <a:extLst>
                <a:ext uri="{FF2B5EF4-FFF2-40B4-BE49-F238E27FC236}">
                  <a16:creationId xmlns:a16="http://schemas.microsoft.com/office/drawing/2014/main" id="{548E07B0-AC4E-4D15-94C1-D952B83C5757}"/>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D4B23B5A-BB80-4FCE-ADC4-DA9FB374352B}"/>
                </a:ext>
              </a:extLst>
            </p:cNvPr>
            <p:cNvGrpSpPr/>
            <p:nvPr/>
          </p:nvGrpSpPr>
          <p:grpSpPr>
            <a:xfrm>
              <a:off x="4099570" y="3551214"/>
              <a:ext cx="2020528" cy="1888102"/>
              <a:chOff x="4719002" y="3304326"/>
              <a:chExt cx="2020528" cy="1888102"/>
            </a:xfrm>
          </p:grpSpPr>
          <p:pic>
            <p:nvPicPr>
              <p:cNvPr id="118" name="Picture 117">
                <a:extLst>
                  <a:ext uri="{FF2B5EF4-FFF2-40B4-BE49-F238E27FC236}">
                    <a16:creationId xmlns:a16="http://schemas.microsoft.com/office/drawing/2014/main" id="{7854D5B3-258C-4D2C-A984-6FD0C2A3D8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119" name="TextBox 118">
                <a:extLst>
                  <a:ext uri="{FF2B5EF4-FFF2-40B4-BE49-F238E27FC236}">
                    <a16:creationId xmlns:a16="http://schemas.microsoft.com/office/drawing/2014/main" id="{B2ED2154-C5AD-480E-959B-70DC20DEDF80}"/>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96" name="Group 95">
              <a:extLst>
                <a:ext uri="{FF2B5EF4-FFF2-40B4-BE49-F238E27FC236}">
                  <a16:creationId xmlns:a16="http://schemas.microsoft.com/office/drawing/2014/main" id="{A85758C8-6BCD-4B37-8D66-8A008F8BEF80}"/>
                </a:ext>
              </a:extLst>
            </p:cNvPr>
            <p:cNvGrpSpPr/>
            <p:nvPr/>
          </p:nvGrpSpPr>
          <p:grpSpPr>
            <a:xfrm>
              <a:off x="7163811" y="3408936"/>
              <a:ext cx="1781978" cy="1347493"/>
              <a:chOff x="7607550" y="3432153"/>
              <a:chExt cx="1781978" cy="1347493"/>
            </a:xfrm>
          </p:grpSpPr>
          <p:pic>
            <p:nvPicPr>
              <p:cNvPr id="116" name="Picture 115">
                <a:extLst>
                  <a:ext uri="{FF2B5EF4-FFF2-40B4-BE49-F238E27FC236}">
                    <a16:creationId xmlns:a16="http://schemas.microsoft.com/office/drawing/2014/main" id="{8F0DE86B-05F6-4020-AF14-25A88CEDE4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117" name="TextBox 116">
                <a:extLst>
                  <a:ext uri="{FF2B5EF4-FFF2-40B4-BE49-F238E27FC236}">
                    <a16:creationId xmlns:a16="http://schemas.microsoft.com/office/drawing/2014/main" id="{1E4278B6-1353-4000-B2C2-477D1E51C89D}"/>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97" name="Straight Connector 96">
              <a:extLst>
                <a:ext uri="{FF2B5EF4-FFF2-40B4-BE49-F238E27FC236}">
                  <a16:creationId xmlns:a16="http://schemas.microsoft.com/office/drawing/2014/main" id="{F83606BE-650D-428F-B363-1D5B2CD4CAFD}"/>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95F80F11-6D79-497C-9F61-74FB977E53EF}"/>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99" name="Group 98">
              <a:extLst>
                <a:ext uri="{FF2B5EF4-FFF2-40B4-BE49-F238E27FC236}">
                  <a16:creationId xmlns:a16="http://schemas.microsoft.com/office/drawing/2014/main" id="{52AF792E-4C35-40F3-8C00-4E9B1E7167F0}"/>
                </a:ext>
              </a:extLst>
            </p:cNvPr>
            <p:cNvGrpSpPr/>
            <p:nvPr/>
          </p:nvGrpSpPr>
          <p:grpSpPr>
            <a:xfrm>
              <a:off x="883734" y="3296240"/>
              <a:ext cx="2256543" cy="1912012"/>
              <a:chOff x="883734" y="3752050"/>
              <a:chExt cx="2256543" cy="1912012"/>
            </a:xfrm>
          </p:grpSpPr>
          <p:grpSp>
            <p:nvGrpSpPr>
              <p:cNvPr id="106" name="Group 105">
                <a:extLst>
                  <a:ext uri="{FF2B5EF4-FFF2-40B4-BE49-F238E27FC236}">
                    <a16:creationId xmlns:a16="http://schemas.microsoft.com/office/drawing/2014/main" id="{A94F26B6-1CA0-412B-9424-CEAAD3C67B3C}"/>
                  </a:ext>
                </a:extLst>
              </p:cNvPr>
              <p:cNvGrpSpPr/>
              <p:nvPr/>
            </p:nvGrpSpPr>
            <p:grpSpPr>
              <a:xfrm>
                <a:off x="883734" y="3752050"/>
                <a:ext cx="2256543" cy="1912012"/>
                <a:chOff x="883734" y="3752050"/>
                <a:chExt cx="2256543" cy="1912012"/>
              </a:xfrm>
            </p:grpSpPr>
            <p:grpSp>
              <p:nvGrpSpPr>
                <p:cNvPr id="110" name="Group 109">
                  <a:extLst>
                    <a:ext uri="{FF2B5EF4-FFF2-40B4-BE49-F238E27FC236}">
                      <a16:creationId xmlns:a16="http://schemas.microsoft.com/office/drawing/2014/main" id="{9F3A1FEB-702F-447C-986D-A2DF424B6AFF}"/>
                    </a:ext>
                  </a:extLst>
                </p:cNvPr>
                <p:cNvGrpSpPr/>
                <p:nvPr/>
              </p:nvGrpSpPr>
              <p:grpSpPr>
                <a:xfrm>
                  <a:off x="883734" y="3752050"/>
                  <a:ext cx="2256543" cy="1912012"/>
                  <a:chOff x="883734" y="3752050"/>
                  <a:chExt cx="2256543" cy="1912012"/>
                </a:xfrm>
              </p:grpSpPr>
              <p:grpSp>
                <p:nvGrpSpPr>
                  <p:cNvPr id="112" name="Group 111">
                    <a:extLst>
                      <a:ext uri="{FF2B5EF4-FFF2-40B4-BE49-F238E27FC236}">
                        <a16:creationId xmlns:a16="http://schemas.microsoft.com/office/drawing/2014/main" id="{81D952AA-DC8B-4795-8C63-F79E8BCD534E}"/>
                      </a:ext>
                    </a:extLst>
                  </p:cNvPr>
                  <p:cNvGrpSpPr/>
                  <p:nvPr/>
                </p:nvGrpSpPr>
                <p:grpSpPr>
                  <a:xfrm>
                    <a:off x="883734" y="3752050"/>
                    <a:ext cx="1781978" cy="1344968"/>
                    <a:chOff x="2653540" y="2380373"/>
                    <a:chExt cx="1781978" cy="1344968"/>
                  </a:xfrm>
                </p:grpSpPr>
                <p:pic>
                  <p:nvPicPr>
                    <p:cNvPr id="114" name="Picture 113">
                      <a:extLst>
                        <a:ext uri="{FF2B5EF4-FFF2-40B4-BE49-F238E27FC236}">
                          <a16:creationId xmlns:a16="http://schemas.microsoft.com/office/drawing/2014/main" id="{85C10024-223D-44CB-9390-31FD081C68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15" name="TextBox 114">
                      <a:extLst>
                        <a:ext uri="{FF2B5EF4-FFF2-40B4-BE49-F238E27FC236}">
                          <a16:creationId xmlns:a16="http://schemas.microsoft.com/office/drawing/2014/main" id="{D273B959-0523-4B72-835C-31FF29518F95}"/>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113" name="TextBox 112">
                    <a:extLst>
                      <a:ext uri="{FF2B5EF4-FFF2-40B4-BE49-F238E27FC236}">
                        <a16:creationId xmlns:a16="http://schemas.microsoft.com/office/drawing/2014/main" id="{3FE0F355-982A-4624-9F91-C9F56629E506}"/>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111" name="TextBox 110">
                  <a:extLst>
                    <a:ext uri="{FF2B5EF4-FFF2-40B4-BE49-F238E27FC236}">
                      <a16:creationId xmlns:a16="http://schemas.microsoft.com/office/drawing/2014/main" id="{8F73BE20-6EF7-4984-A8D0-F3336C80A583}"/>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107" name="Straight Connector 106">
                <a:extLst>
                  <a:ext uri="{FF2B5EF4-FFF2-40B4-BE49-F238E27FC236}">
                    <a16:creationId xmlns:a16="http://schemas.microsoft.com/office/drawing/2014/main" id="{03A6151B-3DDA-4370-952E-E2EBB799EA41}"/>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44AAA1B-AD14-4867-A8CF-2BBBF0E16A30}"/>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2B60998-ABF0-4D2E-9A91-B09391BBE423}"/>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a:extLst>
                <a:ext uri="{FF2B5EF4-FFF2-40B4-BE49-F238E27FC236}">
                  <a16:creationId xmlns:a16="http://schemas.microsoft.com/office/drawing/2014/main" id="{E6DC6C65-1F8B-4D58-9B25-0FDD5F78B001}"/>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EBC4747-DCBF-46A8-AEB0-9F032337A7AB}"/>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B4CF899-CFAD-4F4D-AEA0-DF8C73818272}"/>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10532BD-D360-4AB5-B387-113D3671C973}"/>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4B98D8-17AC-49EA-B2B0-3557DFD945C6}"/>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41EA2A8-BBB6-4104-AABA-79E17A62ABD1}"/>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87" name="Picture 86" descr="A picture containing airplane, fence&#10;&#10;Description automatically generated">
            <a:extLst>
              <a:ext uri="{FF2B5EF4-FFF2-40B4-BE49-F238E27FC236}">
                <a16:creationId xmlns:a16="http://schemas.microsoft.com/office/drawing/2014/main" id="{C247AAAD-6C30-42EC-AF73-7A346D05874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195" r="18366"/>
          <a:stretch/>
        </p:blipFill>
        <p:spPr>
          <a:xfrm>
            <a:off x="7076341" y="3966401"/>
            <a:ext cx="1262013" cy="1000085"/>
          </a:xfrm>
          <a:prstGeom prst="rect">
            <a:avLst/>
          </a:prstGeom>
          <a:solidFill>
            <a:schemeClr val="tx1"/>
          </a:solidFill>
        </p:spPr>
      </p:pic>
      <p:pic>
        <p:nvPicPr>
          <p:cNvPr id="88" name="Graphic 87">
            <a:extLst>
              <a:ext uri="{FF2B5EF4-FFF2-40B4-BE49-F238E27FC236}">
                <a16:creationId xmlns:a16="http://schemas.microsoft.com/office/drawing/2014/main" id="{547AF08E-2023-4ADF-8EA0-317640160B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168" y="3675594"/>
            <a:ext cx="662009" cy="662009"/>
          </a:xfrm>
          <a:prstGeom prst="rect">
            <a:avLst/>
          </a:prstGeom>
        </p:spPr>
      </p:pic>
      <p:pic>
        <p:nvPicPr>
          <p:cNvPr id="89" name="Picture 88">
            <a:extLst>
              <a:ext uri="{FF2B5EF4-FFF2-40B4-BE49-F238E27FC236}">
                <a16:creationId xmlns:a16="http://schemas.microsoft.com/office/drawing/2014/main" id="{0942245F-434E-4DA5-863C-3415A56AA9BC}"/>
              </a:ext>
            </a:extLst>
          </p:cNvPr>
          <p:cNvPicPr>
            <a:picLocks noChangeAspect="1"/>
          </p:cNvPicPr>
          <p:nvPr/>
        </p:nvPicPr>
        <p:blipFill>
          <a:blip r:embed="rId9"/>
          <a:stretch>
            <a:fillRect/>
          </a:stretch>
        </p:blipFill>
        <p:spPr>
          <a:xfrm>
            <a:off x="10417681" y="2459667"/>
            <a:ext cx="490204" cy="508000"/>
          </a:xfrm>
          <a:prstGeom prst="rect">
            <a:avLst/>
          </a:prstGeom>
        </p:spPr>
      </p:pic>
      <p:pic>
        <p:nvPicPr>
          <p:cNvPr id="90" name="Picture 89">
            <a:extLst>
              <a:ext uri="{FF2B5EF4-FFF2-40B4-BE49-F238E27FC236}">
                <a16:creationId xmlns:a16="http://schemas.microsoft.com/office/drawing/2014/main" id="{7C16F16D-5E8F-4492-BFF7-C7652A58631B}"/>
              </a:ext>
            </a:extLst>
          </p:cNvPr>
          <p:cNvPicPr>
            <a:picLocks noChangeAspect="1"/>
          </p:cNvPicPr>
          <p:nvPr/>
        </p:nvPicPr>
        <p:blipFill>
          <a:blip r:embed="rId10"/>
          <a:stretch>
            <a:fillRect/>
          </a:stretch>
        </p:blipFill>
        <p:spPr>
          <a:xfrm>
            <a:off x="10422330" y="4691187"/>
            <a:ext cx="482855" cy="616327"/>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5" name="Group 4">
            <a:extLst>
              <a:ext uri="{FF2B5EF4-FFF2-40B4-BE49-F238E27FC236}">
                <a16:creationId xmlns:a16="http://schemas.microsoft.com/office/drawing/2014/main" id="{AE142C5A-1234-4438-97D3-FF6C6D59B0A9}"/>
              </a:ext>
            </a:extLst>
          </p:cNvPr>
          <p:cNvGrpSpPr/>
          <p:nvPr/>
        </p:nvGrpSpPr>
        <p:grpSpPr>
          <a:xfrm>
            <a:off x="340550" y="1958796"/>
            <a:ext cx="11207386" cy="3164850"/>
            <a:chOff x="340550" y="1958796"/>
            <a:chExt cx="11207386" cy="3164850"/>
          </a:xfrm>
        </p:grpSpPr>
        <p:grpSp>
          <p:nvGrpSpPr>
            <p:cNvPr id="12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BF1F0ADB-F350-4D6B-83BD-D2BF0E6B46CF}"/>
                </a:ext>
              </a:extLst>
            </p:cNvPr>
            <p:cNvGrpSpPr/>
            <p:nvPr/>
          </p:nvGrpSpPr>
          <p:grpSpPr>
            <a:xfrm>
              <a:off x="340550" y="1958796"/>
              <a:ext cx="11197651" cy="3164850"/>
              <a:chOff x="340550" y="1958796"/>
              <a:chExt cx="11197651" cy="3164850"/>
            </a:xfrm>
          </p:grpSpPr>
          <p:sp>
            <p:nvSpPr>
              <p:cNvPr id="141" name="Rectangle 140">
                <a:extLst>
                  <a:ext uri="{FF2B5EF4-FFF2-40B4-BE49-F238E27FC236}">
                    <a16:creationId xmlns:a16="http://schemas.microsoft.com/office/drawing/2014/main" id="{1445D8F5-8346-4A71-B30A-115C6F66A892}"/>
                  </a:ext>
                </a:extLst>
              </p:cNvPr>
              <p:cNvSpPr/>
              <p:nvPr/>
            </p:nvSpPr>
            <p:spPr bwMode="auto">
              <a:xfrm>
                <a:off x="458786" y="1958796"/>
                <a:ext cx="11079415"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Rectangle 141">
                <a:extLst>
                  <a:ext uri="{FF2B5EF4-FFF2-40B4-BE49-F238E27FC236}">
                    <a16:creationId xmlns:a16="http://schemas.microsoft.com/office/drawing/2014/main" id="{74756C44-5FB3-4027-A920-9834E90B24D9}"/>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3" name="TextBox 142">
                <a:extLst>
                  <a:ext uri="{FF2B5EF4-FFF2-40B4-BE49-F238E27FC236}">
                    <a16:creationId xmlns:a16="http://schemas.microsoft.com/office/drawing/2014/main" id="{25DA7BCB-5772-46BA-BF3E-76A4A44EB7F0}"/>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44" name="TextBox 143">
                <a:extLst>
                  <a:ext uri="{FF2B5EF4-FFF2-40B4-BE49-F238E27FC236}">
                    <a16:creationId xmlns:a16="http://schemas.microsoft.com/office/drawing/2014/main" id="{D4DC4E52-D1D7-4361-8D65-4ADEAB7A3655}"/>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45" name="Picture 144">
                <a:extLst>
                  <a:ext uri="{FF2B5EF4-FFF2-40B4-BE49-F238E27FC236}">
                    <a16:creationId xmlns:a16="http://schemas.microsoft.com/office/drawing/2014/main" id="{8049AA57-893B-42A4-958F-1D13EB8001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46" name="Picture 145">
                <a:extLst>
                  <a:ext uri="{FF2B5EF4-FFF2-40B4-BE49-F238E27FC236}">
                    <a16:creationId xmlns:a16="http://schemas.microsoft.com/office/drawing/2014/main" id="{230C2B0C-B068-432B-AB90-9900A35BBD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47" name="TextBox 146">
                <a:extLst>
                  <a:ext uri="{FF2B5EF4-FFF2-40B4-BE49-F238E27FC236}">
                    <a16:creationId xmlns:a16="http://schemas.microsoft.com/office/drawing/2014/main" id="{AF38E2B6-F2B5-41BC-8803-C0A44D27870F}"/>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48" name="Rectangle 147">
                <a:extLst>
                  <a:ext uri="{FF2B5EF4-FFF2-40B4-BE49-F238E27FC236}">
                    <a16:creationId xmlns:a16="http://schemas.microsoft.com/office/drawing/2014/main" id="{07D7A44F-494A-433C-843F-8ABD926A180D}"/>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49" name="Rectangle 148">
                <a:extLst>
                  <a:ext uri="{FF2B5EF4-FFF2-40B4-BE49-F238E27FC236}">
                    <a16:creationId xmlns:a16="http://schemas.microsoft.com/office/drawing/2014/main" id="{38D4EFAB-C0B5-4BE5-9114-33D981B83925}"/>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50" name="TextBox 149">
                <a:extLst>
                  <a:ext uri="{FF2B5EF4-FFF2-40B4-BE49-F238E27FC236}">
                    <a16:creationId xmlns:a16="http://schemas.microsoft.com/office/drawing/2014/main" id="{93A7BF76-1659-4622-AF50-992A61D0F25D}"/>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51" name="TextBox 150">
                <a:extLst>
                  <a:ext uri="{FF2B5EF4-FFF2-40B4-BE49-F238E27FC236}">
                    <a16:creationId xmlns:a16="http://schemas.microsoft.com/office/drawing/2014/main" id="{E00CC1C3-F918-4C4A-9BC3-B0983C971DF5}"/>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52" name="Straight Arrow Connector 151">
                <a:extLst>
                  <a:ext uri="{FF2B5EF4-FFF2-40B4-BE49-F238E27FC236}">
                    <a16:creationId xmlns:a16="http://schemas.microsoft.com/office/drawing/2014/main" id="{543F0FEF-48E0-4812-90E9-6321F8C26458}"/>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CA3D07E-1DB8-4619-87DC-E4C4448E9EE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06F20469-888E-48DE-B8B8-4EB038A737B0}"/>
                  </a:ext>
                </a:extLst>
              </p:cNvPr>
              <p:cNvGrpSpPr/>
              <p:nvPr/>
            </p:nvGrpSpPr>
            <p:grpSpPr>
              <a:xfrm>
                <a:off x="8993508" y="1999561"/>
                <a:ext cx="1591109" cy="517065"/>
                <a:chOff x="9888112" y="2331311"/>
                <a:chExt cx="1591109" cy="517065"/>
              </a:xfrm>
            </p:grpSpPr>
            <p:sp>
              <p:nvSpPr>
                <p:cNvPr id="172" name="TextBox 171">
                  <a:extLst>
                    <a:ext uri="{FF2B5EF4-FFF2-40B4-BE49-F238E27FC236}">
                      <a16:creationId xmlns:a16="http://schemas.microsoft.com/office/drawing/2014/main" id="{102C1700-069B-47F4-B957-EFF3480529E6}"/>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73" name="Picture 172">
                  <a:extLst>
                    <a:ext uri="{FF2B5EF4-FFF2-40B4-BE49-F238E27FC236}">
                      <a16:creationId xmlns:a16="http://schemas.microsoft.com/office/drawing/2014/main" id="{A2C611DB-0130-4991-8954-F136C2E53C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55" name="Group 154">
                <a:extLst>
                  <a:ext uri="{FF2B5EF4-FFF2-40B4-BE49-F238E27FC236}">
                    <a16:creationId xmlns:a16="http://schemas.microsoft.com/office/drawing/2014/main" id="{A64B816F-8582-4981-B766-149F0B92E313}"/>
                  </a:ext>
                </a:extLst>
              </p:cNvPr>
              <p:cNvGrpSpPr/>
              <p:nvPr/>
            </p:nvGrpSpPr>
            <p:grpSpPr>
              <a:xfrm>
                <a:off x="8580588" y="2486976"/>
                <a:ext cx="1492540" cy="970705"/>
                <a:chOff x="8580588" y="2506028"/>
                <a:chExt cx="1492540" cy="970705"/>
              </a:xfrm>
            </p:grpSpPr>
            <p:sp>
              <p:nvSpPr>
                <p:cNvPr id="168" name="Rectangle 167">
                  <a:extLst>
                    <a:ext uri="{FF2B5EF4-FFF2-40B4-BE49-F238E27FC236}">
                      <a16:creationId xmlns:a16="http://schemas.microsoft.com/office/drawing/2014/main" id="{0BF1F62E-0ED0-431D-A040-9EBD6152EFD0}"/>
                    </a:ext>
                  </a:extLst>
                </p:cNvPr>
                <p:cNvSpPr/>
                <p:nvPr/>
              </p:nvSpPr>
              <p:spPr bwMode="auto">
                <a:xfrm>
                  <a:off x="8640133" y="2506028"/>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DEVELOPMENT</a:t>
                  </a:r>
                </a:p>
              </p:txBody>
            </p:sp>
            <p:sp>
              <p:nvSpPr>
                <p:cNvPr id="169" name="TextBox 168">
                  <a:extLst>
                    <a:ext uri="{FF2B5EF4-FFF2-40B4-BE49-F238E27FC236}">
                      <a16:creationId xmlns:a16="http://schemas.microsoft.com/office/drawing/2014/main" id="{69F6CF3C-0735-4A1E-9F49-8D914475E0A3}"/>
                    </a:ext>
                  </a:extLst>
                </p:cNvPr>
                <p:cNvSpPr txBox="1"/>
                <p:nvPr/>
              </p:nvSpPr>
              <p:spPr>
                <a:xfrm>
                  <a:off x="858058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sp>
              <p:nvSpPr>
                <p:cNvPr id="171" name="TextBox 170">
                  <a:extLst>
                    <a:ext uri="{FF2B5EF4-FFF2-40B4-BE49-F238E27FC236}">
                      <a16:creationId xmlns:a16="http://schemas.microsoft.com/office/drawing/2014/main" id="{4CE89BB7-B68C-4F84-9F41-D05FEFC934B6}"/>
                    </a:ext>
                  </a:extLst>
                </p:cNvPr>
                <p:cNvSpPr txBox="1"/>
                <p:nvPr/>
              </p:nvSpPr>
              <p:spPr>
                <a:xfrm>
                  <a:off x="9105009"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56" name="Rectangle 155">
                <a:extLst>
                  <a:ext uri="{FF2B5EF4-FFF2-40B4-BE49-F238E27FC236}">
                    <a16:creationId xmlns:a16="http://schemas.microsoft.com/office/drawing/2014/main" id="{AB3E3537-A650-4D90-8976-E5F30784650F}"/>
                  </a:ext>
                </a:extLst>
              </p:cNvPr>
              <p:cNvSpPr/>
              <p:nvPr/>
            </p:nvSpPr>
            <p:spPr bwMode="auto">
              <a:xfrm>
                <a:off x="10079653" y="3013941"/>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TEST</a:t>
                </a:r>
              </a:p>
            </p:txBody>
          </p:sp>
          <p:sp>
            <p:nvSpPr>
              <p:cNvPr id="157" name="Rectangle 156">
                <a:extLst>
                  <a:ext uri="{FF2B5EF4-FFF2-40B4-BE49-F238E27FC236}">
                    <a16:creationId xmlns:a16="http://schemas.microsoft.com/office/drawing/2014/main" id="{952E74E8-321F-42CB-BF95-A111ADA75E76}"/>
                  </a:ext>
                </a:extLst>
              </p:cNvPr>
              <p:cNvSpPr/>
              <p:nvPr/>
            </p:nvSpPr>
            <p:spPr bwMode="auto">
              <a:xfrm>
                <a:off x="8643514" y="3561298"/>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PRODUCTION</a:t>
                </a:r>
              </a:p>
            </p:txBody>
          </p:sp>
          <p:cxnSp>
            <p:nvCxnSpPr>
              <p:cNvPr id="158" name="Straight Arrow Connector 157">
                <a:extLst>
                  <a:ext uri="{FF2B5EF4-FFF2-40B4-BE49-F238E27FC236}">
                    <a16:creationId xmlns:a16="http://schemas.microsoft.com/office/drawing/2014/main" id="{0FB19FD3-C678-4DC9-9BC4-7636EF223929}"/>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B9B214A2-ECC7-4FAF-8CB1-0763C27782D6}"/>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C92F3D2-89D6-462B-AC85-FBE6B0A4170F}"/>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C315E191-977A-478C-9666-21EF94B13A18}"/>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62" name="Picture 161">
                <a:extLst>
                  <a:ext uri="{FF2B5EF4-FFF2-40B4-BE49-F238E27FC236}">
                    <a16:creationId xmlns:a16="http://schemas.microsoft.com/office/drawing/2014/main" id="{FF10CF5A-8ECB-4B55-829F-1205231819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63" name="TextBox 162">
                <a:extLst>
                  <a:ext uri="{FF2B5EF4-FFF2-40B4-BE49-F238E27FC236}">
                    <a16:creationId xmlns:a16="http://schemas.microsoft.com/office/drawing/2014/main" id="{B5ECF44A-FA32-47EA-857F-E3B763DF434A}"/>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64" name="Picture 163">
                <a:extLst>
                  <a:ext uri="{FF2B5EF4-FFF2-40B4-BE49-F238E27FC236}">
                    <a16:creationId xmlns:a16="http://schemas.microsoft.com/office/drawing/2014/main" id="{853D042A-EEE0-40CB-9C58-334ED7B5B4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65" name="Straight Arrow Connector 164">
                <a:extLst>
                  <a:ext uri="{FF2B5EF4-FFF2-40B4-BE49-F238E27FC236}">
                    <a16:creationId xmlns:a16="http://schemas.microsoft.com/office/drawing/2014/main" id="{D702DDF8-04BD-45FE-A844-DA891551D593}"/>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D4EFF07-F5A6-45D2-A47D-60934ED1E94D}"/>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632EEBD-A8CC-48CC-8D40-8F56DC1B95BB}"/>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6540F5E0-2342-4820-B07C-EEABF43DF378}"/>
                </a:ext>
              </a:extLst>
            </p:cNvPr>
            <p:cNvSpPr txBox="1"/>
            <p:nvPr/>
          </p:nvSpPr>
          <p:spPr>
            <a:xfrm>
              <a:off x="9105009"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27" name="TextBox 126">
              <a:extLst>
                <a:ext uri="{FF2B5EF4-FFF2-40B4-BE49-F238E27FC236}">
                  <a16:creationId xmlns:a16="http://schemas.microsoft.com/office/drawing/2014/main" id="{723E11E3-FABE-4A45-A57E-3B68E8584F5F}"/>
                </a:ext>
              </a:extLst>
            </p:cNvPr>
            <p:cNvSpPr txBox="1"/>
            <p:nvPr/>
          </p:nvSpPr>
          <p:spPr>
            <a:xfrm>
              <a:off x="859826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sp>
          <p:nvSpPr>
            <p:cNvPr id="130" name="TextBox 129">
              <a:extLst>
                <a:ext uri="{FF2B5EF4-FFF2-40B4-BE49-F238E27FC236}">
                  <a16:creationId xmlns:a16="http://schemas.microsoft.com/office/drawing/2014/main" id="{106F93F7-4B7B-460D-BB84-EFAE55820550}"/>
                </a:ext>
              </a:extLst>
            </p:cNvPr>
            <p:cNvSpPr txBox="1"/>
            <p:nvPr/>
          </p:nvSpPr>
          <p:spPr>
            <a:xfrm>
              <a:off x="10498603"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31" name="TextBox 130">
              <a:extLst>
                <a:ext uri="{FF2B5EF4-FFF2-40B4-BE49-F238E27FC236}">
                  <a16:creationId xmlns:a16="http://schemas.microsoft.com/office/drawing/2014/main" id="{5CDA4FC9-4D4D-4CF9-8BFF-5AFA9FC3E0B4}"/>
                </a:ext>
              </a:extLst>
            </p:cNvPr>
            <p:cNvSpPr txBox="1"/>
            <p:nvPr/>
          </p:nvSpPr>
          <p:spPr>
            <a:xfrm>
              <a:off x="1003975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34" name="Picture 133">
              <a:extLst>
                <a:ext uri="{FF2B5EF4-FFF2-40B4-BE49-F238E27FC236}">
                  <a16:creationId xmlns:a16="http://schemas.microsoft.com/office/drawing/2014/main" id="{99AC29E2-6E72-4116-8B0A-FB1B79D47EDF}"/>
                </a:ext>
              </a:extLst>
            </p:cNvPr>
            <p:cNvPicPr>
              <a:picLocks noChangeAspect="1"/>
            </p:cNvPicPr>
            <p:nvPr/>
          </p:nvPicPr>
          <p:blipFill rotWithShape="1">
            <a:blip r:embed="rId6"/>
            <a:srcRect l="3302" t="6466" r="5732" b="6346"/>
            <a:stretch/>
          </p:blipFill>
          <p:spPr>
            <a:xfrm>
              <a:off x="8855291" y="2875298"/>
              <a:ext cx="191958" cy="190661"/>
            </a:xfrm>
            <a:prstGeom prst="rect">
              <a:avLst/>
            </a:prstGeom>
          </p:spPr>
        </p:pic>
        <p:pic>
          <p:nvPicPr>
            <p:cNvPr id="135" name="Picture 134">
              <a:extLst>
                <a:ext uri="{FF2B5EF4-FFF2-40B4-BE49-F238E27FC236}">
                  <a16:creationId xmlns:a16="http://schemas.microsoft.com/office/drawing/2014/main" id="{451F288C-7A66-431B-A2FB-395E4340720B}"/>
                </a:ext>
              </a:extLst>
            </p:cNvPr>
            <p:cNvPicPr>
              <a:picLocks noChangeAspect="1"/>
            </p:cNvPicPr>
            <p:nvPr/>
          </p:nvPicPr>
          <p:blipFill rotWithShape="1">
            <a:blip r:embed="rId7"/>
            <a:srcRect l="8063" t="5692" r="7576" b="4929"/>
            <a:stretch/>
          </p:blipFill>
          <p:spPr>
            <a:xfrm>
              <a:off x="9524476" y="2887663"/>
              <a:ext cx="131524" cy="177866"/>
            </a:xfrm>
            <a:prstGeom prst="rect">
              <a:avLst/>
            </a:prstGeom>
          </p:spPr>
        </p:pic>
        <p:pic>
          <p:nvPicPr>
            <p:cNvPr id="136" name="Picture 135">
              <a:extLst>
                <a:ext uri="{FF2B5EF4-FFF2-40B4-BE49-F238E27FC236}">
                  <a16:creationId xmlns:a16="http://schemas.microsoft.com/office/drawing/2014/main" id="{12A46A36-F29B-468B-9180-FBE373025E5D}"/>
                </a:ext>
              </a:extLst>
            </p:cNvPr>
            <p:cNvPicPr>
              <a:picLocks noChangeAspect="1"/>
            </p:cNvPicPr>
            <p:nvPr/>
          </p:nvPicPr>
          <p:blipFill rotWithShape="1">
            <a:blip r:embed="rId6"/>
            <a:srcRect l="3302" t="6466" r="5732" b="6346"/>
            <a:stretch/>
          </p:blipFill>
          <p:spPr>
            <a:xfrm>
              <a:off x="8889778" y="3956686"/>
              <a:ext cx="191958" cy="190661"/>
            </a:xfrm>
            <a:prstGeom prst="rect">
              <a:avLst/>
            </a:prstGeom>
          </p:spPr>
        </p:pic>
        <p:pic>
          <p:nvPicPr>
            <p:cNvPr id="137" name="Picture 136">
              <a:extLst>
                <a:ext uri="{FF2B5EF4-FFF2-40B4-BE49-F238E27FC236}">
                  <a16:creationId xmlns:a16="http://schemas.microsoft.com/office/drawing/2014/main" id="{999261F8-E39D-4B03-9185-6D33C16D0812}"/>
                </a:ext>
              </a:extLst>
            </p:cNvPr>
            <p:cNvPicPr>
              <a:picLocks noChangeAspect="1"/>
            </p:cNvPicPr>
            <p:nvPr/>
          </p:nvPicPr>
          <p:blipFill rotWithShape="1">
            <a:blip r:embed="rId7"/>
            <a:srcRect l="8063" t="5692" r="7576" b="4929"/>
            <a:stretch/>
          </p:blipFill>
          <p:spPr>
            <a:xfrm>
              <a:off x="9539066" y="3956979"/>
              <a:ext cx="131524" cy="177866"/>
            </a:xfrm>
            <a:prstGeom prst="rect">
              <a:avLst/>
            </a:prstGeom>
          </p:spPr>
        </p:pic>
        <p:pic>
          <p:nvPicPr>
            <p:cNvPr id="138" name="Picture 137">
              <a:extLst>
                <a:ext uri="{FF2B5EF4-FFF2-40B4-BE49-F238E27FC236}">
                  <a16:creationId xmlns:a16="http://schemas.microsoft.com/office/drawing/2014/main" id="{2CCF6604-BFA4-45C9-BBF8-EF1B5B8E485E}"/>
                </a:ext>
              </a:extLst>
            </p:cNvPr>
            <p:cNvPicPr>
              <a:picLocks noChangeAspect="1"/>
            </p:cNvPicPr>
            <p:nvPr/>
          </p:nvPicPr>
          <p:blipFill rotWithShape="1">
            <a:blip r:embed="rId6"/>
            <a:srcRect l="3302" t="6466" r="5732" b="6346"/>
            <a:stretch/>
          </p:blipFill>
          <p:spPr>
            <a:xfrm>
              <a:off x="10323010" y="3401547"/>
              <a:ext cx="191958" cy="190661"/>
            </a:xfrm>
            <a:prstGeom prst="rect">
              <a:avLst/>
            </a:prstGeom>
          </p:spPr>
        </p:pic>
        <p:pic>
          <p:nvPicPr>
            <p:cNvPr id="139" name="Picture 138">
              <a:extLst>
                <a:ext uri="{FF2B5EF4-FFF2-40B4-BE49-F238E27FC236}">
                  <a16:creationId xmlns:a16="http://schemas.microsoft.com/office/drawing/2014/main" id="{E6DACE36-27D9-4228-8BD8-7DEEEA592956}"/>
                </a:ext>
              </a:extLst>
            </p:cNvPr>
            <p:cNvPicPr>
              <a:picLocks noChangeAspect="1"/>
            </p:cNvPicPr>
            <p:nvPr/>
          </p:nvPicPr>
          <p:blipFill rotWithShape="1">
            <a:blip r:embed="rId7"/>
            <a:srcRect l="8063" t="5692" r="7576" b="4929"/>
            <a:stretch/>
          </p:blipFill>
          <p:spPr>
            <a:xfrm>
              <a:off x="10964817" y="3411868"/>
              <a:ext cx="131524" cy="177866"/>
            </a:xfrm>
            <a:prstGeom prst="rect">
              <a:avLst/>
            </a:prstGeom>
          </p:spPr>
        </p:pic>
        <p:pic>
          <p:nvPicPr>
            <p:cNvPr id="140" name="Picture 2" descr="See the source image">
              <a:extLst>
                <a:ext uri="{FF2B5EF4-FFF2-40B4-BE49-F238E27FC236}">
                  <a16:creationId xmlns:a16="http://schemas.microsoft.com/office/drawing/2014/main" id="{7538A676-2CC4-441E-8E5B-A470FAA96E5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91041" y="2015732"/>
              <a:ext cx="1292270" cy="373547"/>
            </a:xfrm>
            <a:prstGeom prst="rect">
              <a:avLst/>
            </a:prstGeom>
            <a:solidFill>
              <a:schemeClr val="tx1"/>
            </a:solidFill>
          </p:spPr>
        </p:pic>
        <p:pic>
          <p:nvPicPr>
            <p:cNvPr id="174" name="Picture 173" descr="A picture containing airplane, fence&#10;&#10;Description automatically generated">
              <a:extLst>
                <a:ext uri="{FF2B5EF4-FFF2-40B4-BE49-F238E27FC236}">
                  <a16:creationId xmlns:a16="http://schemas.microsoft.com/office/drawing/2014/main" id="{D87C0527-C0F4-4B67-87BD-8E4D1712026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7926" t="17195" r="18365"/>
            <a:stretch/>
          </p:blipFill>
          <p:spPr>
            <a:xfrm>
              <a:off x="500040" y="3118401"/>
              <a:ext cx="529421" cy="537583"/>
            </a:xfrm>
            <a:prstGeom prst="rect">
              <a:avLst/>
            </a:prstGeom>
            <a:solidFill>
              <a:schemeClr val="tx1"/>
            </a:solidFill>
          </p:spPr>
        </p:pic>
        <p:pic>
          <p:nvPicPr>
            <p:cNvPr id="176" name="Graphic 175">
              <a:extLst>
                <a:ext uri="{FF2B5EF4-FFF2-40B4-BE49-F238E27FC236}">
                  <a16:creationId xmlns:a16="http://schemas.microsoft.com/office/drawing/2014/main" id="{ED4F4F26-3331-4545-9438-F2FED6D949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87928" y="2424163"/>
              <a:ext cx="369148" cy="369148"/>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5359</TotalTime>
  <Words>123</Words>
  <Application>Microsoft Office PowerPoint</Application>
  <PresentationFormat>Widescreen</PresentationFormat>
  <Paragraphs>47</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Alex Mang</cp:lastModifiedBy>
  <cp:revision>22</cp:revision>
  <dcterms:created xsi:type="dcterms:W3CDTF">2018-06-14T09:46:57Z</dcterms:created>
  <dcterms:modified xsi:type="dcterms:W3CDTF">2019-12-13T10:06:12Z</dcterms:modified>
</cp:coreProperties>
</file>