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3"/>
  </p:notesMasterIdLst>
  <p:handoutMasterIdLst>
    <p:handoutMasterId r:id="rId24"/>
  </p:handoutMasterIdLst>
  <p:sldIdLst>
    <p:sldId id="257" r:id="rId16"/>
    <p:sldId id="315" r:id="rId17"/>
    <p:sldId id="413" r:id="rId18"/>
    <p:sldId id="414" r:id="rId19"/>
    <p:sldId id="416" r:id="rId20"/>
    <p:sldId id="417" r:id="rId21"/>
    <p:sldId id="415" r:id="rId22"/>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7" autoAdjust="0"/>
    <p:restoredTop sz="92876" autoAdjust="0"/>
  </p:normalViewPr>
  <p:slideViewPr>
    <p:cSldViewPr>
      <p:cViewPr varScale="1">
        <p:scale>
          <a:sx n="78" d="100"/>
          <a:sy n="78" d="100"/>
        </p:scale>
        <p:origin x="811" y="67"/>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8/28/2019 5:39 PM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8/28/2019 5:38 PM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8/28/2019 5:39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956">
              <a:spcAft>
                <a:spcPts val="347"/>
              </a:spcAft>
              <a:defRPr/>
            </a:pPr>
            <a:endParaRPr lang="en-US" sz="1200" b="1" u="sng" dirty="0"/>
          </a:p>
        </p:txBody>
      </p:sp>
      <p:sp>
        <p:nvSpPr>
          <p:cNvPr id="4" name="Footer Placeholder 3"/>
          <p:cNvSpPr>
            <a:spLocks noGrp="1"/>
          </p:cNvSpPr>
          <p:nvPr>
            <p:ph type="ftr" sz="quarter" idx="10"/>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51956">
              <a:defRPr/>
            </a:pPr>
            <a:fld id="{E74353ED-ACB2-44BF-A903-985B0AF962B7}" type="datetime1">
              <a:rPr lang="en-US">
                <a:solidFill>
                  <a:prstClr val="black"/>
                </a:solidFill>
              </a:rPr>
              <a:pPr defTabSz="951956">
                <a:defRPr/>
              </a:pPr>
              <a:t>8/28/2019</a:t>
            </a:fld>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951956">
              <a:defRPr/>
            </a:pPr>
            <a:fld id="{B4008EB6-D09E-4580-8CD6-DDB14511944F}" type="slidenum">
              <a:rPr lang="en-US">
                <a:solidFill>
                  <a:prstClr val="black"/>
                </a:solidFill>
              </a:rPr>
              <a:pPr defTabSz="951956">
                <a:defRPr/>
              </a:pPr>
              <a:t>2</a:t>
            </a:fld>
            <a:endParaRPr lang="en-US" dirty="0">
              <a:solidFill>
                <a:prstClr val="black"/>
              </a:solidFill>
            </a:endParaRPr>
          </a:p>
        </p:txBody>
      </p:sp>
    </p:spTree>
    <p:extLst>
      <p:ext uri="{BB962C8B-B14F-4D97-AF65-F5344CB8AC3E}">
        <p14:creationId xmlns:p14="http://schemas.microsoft.com/office/powerpoint/2010/main" val="47410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2693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47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71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66937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 Id="rId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8"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8" Type="http://schemas.openxmlformats.org/officeDocument/2006/relationships/slideLayout" Target="../slideLayouts/slideLayout13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 Id="rId8" Type="http://schemas.openxmlformats.org/officeDocument/2006/relationships/slideLayout" Target="../slideLayouts/slideLayout18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43.jp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 ASP.NET Core</a:t>
            </a:r>
            <a:endParaRPr lang="en-US" sz="3600" dirty="0"/>
          </a:p>
        </p:txBody>
      </p:sp>
      <p:sp>
        <p:nvSpPr>
          <p:cNvPr id="3" name="Text Placeholder 2"/>
          <p:cNvSpPr>
            <a:spLocks noGrp="1"/>
          </p:cNvSpPr>
          <p:nvPr>
            <p:ph type="body" sz="quarter" idx="12"/>
          </p:nvPr>
        </p:nvSpPr>
        <p:spPr>
          <a:xfrm>
            <a:off x="254075" y="3632459"/>
            <a:ext cx="4846268" cy="1785022"/>
          </a:xfrm>
        </p:spPr>
        <p:txBody>
          <a:bodyPr/>
          <a:lstStyle/>
          <a:p>
            <a:r>
              <a:rPr lang="en-US" sz="2400" dirty="0"/>
              <a:t>Robert Rozas Navarro</a:t>
            </a:r>
          </a:p>
          <a:p>
            <a:r>
              <a:rPr lang="en-US" sz="2400" dirty="0"/>
              <a:t>Premier Field Engineer</a:t>
            </a:r>
          </a:p>
          <a:p>
            <a:r>
              <a:rPr lang="en-US" sz="2400" dirty="0" err="1"/>
              <a:t>github</a:t>
            </a:r>
            <a:r>
              <a:rPr lang="en-US" sz="2400" dirty="0"/>
              <a:t>: </a:t>
            </a:r>
            <a:r>
              <a:rPr lang="en-US" sz="2400" dirty="0" err="1"/>
              <a:t>AshWilliams</a:t>
            </a:r>
            <a:endParaRPr lang="en-US" sz="2400" dirty="0"/>
          </a:p>
          <a:p>
            <a:r>
              <a:rPr lang="en-US" sz="2400" dirty="0"/>
              <a:t>robert.rozas@microsoft.com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and the Modern Web</a:t>
            </a:r>
          </a:p>
        </p:txBody>
      </p:sp>
      <p:sp>
        <p:nvSpPr>
          <p:cNvPr id="4" name="Rectangle 3"/>
          <p:cNvSpPr/>
          <p:nvPr/>
        </p:nvSpPr>
        <p:spPr>
          <a:xfrm>
            <a:off x="7816526" y="2881119"/>
            <a:ext cx="3462294"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Choose your Editors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and Tools</a:t>
            </a:r>
          </a:p>
        </p:txBody>
      </p:sp>
      <p:sp>
        <p:nvSpPr>
          <p:cNvPr id="9" name="Rectangle 8"/>
          <p:cNvSpPr/>
          <p:nvPr/>
        </p:nvSpPr>
        <p:spPr>
          <a:xfrm>
            <a:off x="1961121" y="4187836"/>
            <a:ext cx="3113353"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Open Source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with Contributions</a:t>
            </a:r>
          </a:p>
        </p:txBody>
      </p:sp>
      <p:sp>
        <p:nvSpPr>
          <p:cNvPr id="13" name="Rectangle 12"/>
          <p:cNvSpPr/>
          <p:nvPr/>
        </p:nvSpPr>
        <p:spPr>
          <a:xfrm>
            <a:off x="7754278" y="4437305"/>
            <a:ext cx="2534027"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Cross-Platform</a:t>
            </a:r>
          </a:p>
        </p:txBody>
      </p:sp>
      <p:grpSp>
        <p:nvGrpSpPr>
          <p:cNvPr id="6" name="Group 5"/>
          <p:cNvGrpSpPr/>
          <p:nvPr/>
        </p:nvGrpSpPr>
        <p:grpSpPr>
          <a:xfrm>
            <a:off x="6785010" y="4247514"/>
            <a:ext cx="906342" cy="867556"/>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7" name="Group 6"/>
          <p:cNvGrpSpPr/>
          <p:nvPr/>
        </p:nvGrpSpPr>
        <p:grpSpPr>
          <a:xfrm>
            <a:off x="6794824" y="2856591"/>
            <a:ext cx="906342" cy="867556"/>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8" name="Group 7"/>
          <p:cNvGrpSpPr/>
          <p:nvPr/>
        </p:nvGrpSpPr>
        <p:grpSpPr>
          <a:xfrm>
            <a:off x="940880" y="4235971"/>
            <a:ext cx="906342" cy="867556"/>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OSS</a:t>
              </a:r>
            </a:p>
          </p:txBody>
        </p:sp>
      </p:grpSp>
      <p:sp>
        <p:nvSpPr>
          <p:cNvPr id="24" name="Rectangle 23"/>
          <p:cNvSpPr/>
          <p:nvPr/>
        </p:nvSpPr>
        <p:spPr>
          <a:xfrm>
            <a:off x="1880015" y="2881119"/>
            <a:ext cx="4401077"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Seamless transition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from on-premises to cloud</a:t>
            </a:r>
          </a:p>
        </p:txBody>
      </p:sp>
      <p:sp>
        <p:nvSpPr>
          <p:cNvPr id="30" name="Freeform 13"/>
          <p:cNvSpPr>
            <a:spLocks noChangeAspect="1" noEditPoints="1"/>
          </p:cNvSpPr>
          <p:nvPr/>
        </p:nvSpPr>
        <p:spPr bwMode="auto">
          <a:xfrm>
            <a:off x="937268" y="2864487"/>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Rectangle 34"/>
          <p:cNvSpPr/>
          <p:nvPr/>
        </p:nvSpPr>
        <p:spPr>
          <a:xfrm>
            <a:off x="7754278" y="1808563"/>
            <a:ext cx="4268348"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Faster Development Cycle</a:t>
            </a:r>
          </a:p>
        </p:txBody>
      </p:sp>
      <p:sp>
        <p:nvSpPr>
          <p:cNvPr id="36" name="Rectangle 35"/>
          <p:cNvSpPr/>
          <p:nvPr/>
        </p:nvSpPr>
        <p:spPr>
          <a:xfrm>
            <a:off x="1897478" y="1795697"/>
            <a:ext cx="2635530"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Totally Modular</a:t>
            </a:r>
          </a:p>
        </p:txBody>
      </p:sp>
      <p:grpSp>
        <p:nvGrpSpPr>
          <p:cNvPr id="37" name="Group 36"/>
          <p:cNvGrpSpPr/>
          <p:nvPr/>
        </p:nvGrpSpPr>
        <p:grpSpPr>
          <a:xfrm>
            <a:off x="6795969" y="1626778"/>
            <a:ext cx="888298" cy="850284"/>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p:cNvGrpSpPr/>
          <p:nvPr/>
        </p:nvGrpSpPr>
        <p:grpSpPr>
          <a:xfrm>
            <a:off x="951466" y="1639744"/>
            <a:ext cx="888298" cy="850284"/>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1" name="Freeform 5"/>
          <p:cNvSpPr>
            <a:spLocks noEditPoints="1"/>
          </p:cNvSpPr>
          <p:nvPr/>
        </p:nvSpPr>
        <p:spPr bwMode="auto">
          <a:xfrm>
            <a:off x="4784301" y="5494553"/>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Freeform 35"/>
          <p:cNvSpPr>
            <a:spLocks/>
          </p:cNvSpPr>
          <p:nvPr/>
        </p:nvSpPr>
        <p:spPr bwMode="black">
          <a:xfrm>
            <a:off x="4940154" y="5629636"/>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Rectangle 32"/>
          <p:cNvSpPr/>
          <p:nvPr/>
        </p:nvSpPr>
        <p:spPr>
          <a:xfrm>
            <a:off x="5765191" y="5529264"/>
            <a:ext cx="1155957" cy="769441"/>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a:ea typeface="+mn-ea"/>
                <a:cs typeface="+mn-cs"/>
              </a:rPr>
              <a:t>Fast</a:t>
            </a:r>
          </a:p>
        </p:txBody>
      </p:sp>
    </p:spTree>
    <p:extLst>
      <p:ext uri="{BB962C8B-B14F-4D97-AF65-F5344CB8AC3E}">
        <p14:creationId xmlns:p14="http://schemas.microsoft.com/office/powerpoint/2010/main" val="413662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2748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1177294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789625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87944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30631</TotalTime>
  <Words>318</Words>
  <Application>Microsoft Office PowerPoint</Application>
  <PresentationFormat>Custom</PresentationFormat>
  <Paragraphs>39</Paragraphs>
  <Slides>7</Slides>
  <Notes>7</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7</vt:i4>
      </vt:variant>
    </vt:vector>
  </HeadingPairs>
  <TitlesOfParts>
    <vt:vector size="28" baseType="lpstr">
      <vt:lpstr>Arial</vt:lpstr>
      <vt:lpstr>Avenir LT Pro 45 Book</vt:lpstr>
      <vt:lpstr>Calibri</vt:lpstr>
      <vt:lpstr>Consolas</vt:lpstr>
      <vt:lpstr>Lucida Grande</vt:lpstr>
      <vt:lpstr>Segoe</vt:lpstr>
      <vt:lpstr>Segoe UI</vt:lpstr>
      <vt:lpstr>Segoe UI Light</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Intro to ASP.NET Core</vt:lpstr>
      <vt:lpstr>ASP.NET Core and the Modern Web</vt:lpstr>
      <vt:lpstr>Hosting</vt:lpstr>
      <vt:lpstr>Middleware</vt:lpstr>
      <vt:lpstr>ASP.NET Core Middleware</vt:lpstr>
      <vt:lpstr>ASP.NET Core Middleware</vt:lpstr>
      <vt:lpstr>Configuration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Robert Rozas Navarro</cp:lastModifiedBy>
  <cp:revision>575</cp:revision>
  <cp:lastPrinted>2015-11-03T20:58:11Z</cp:lastPrinted>
  <dcterms:created xsi:type="dcterms:W3CDTF">2014-06-10T19:28:25Z</dcterms:created>
  <dcterms:modified xsi:type="dcterms:W3CDTF">2019-08-28T20:40:24Z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rorozasn@microsoft.com</vt:lpwstr>
  </property>
  <property fmtid="{D5CDD505-2E9C-101B-9397-08002B2CF9AE}" pid="15" name="MSIP_Label_f42aa342-8706-4288-bd11-ebb85995028c_SetDate">
    <vt:lpwstr>2019-08-28T20:40:18.1588030Z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ActionId">
    <vt:lpwstr>075673d3-1f68-4dd2-9d15-4c7616cf632d</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