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2"/>
  </p:sldMasterIdLst>
  <p:notesMasterIdLst>
    <p:notesMasterId r:id="rId10"/>
  </p:notesMasterIdLst>
  <p:handoutMasterIdLst>
    <p:handoutMasterId r:id="rId11"/>
  </p:handoutMasterIdLst>
  <p:sldIdLst>
    <p:sldId id="257" r:id="rId3"/>
    <p:sldId id="263" r:id="rId4"/>
    <p:sldId id="269" r:id="rId5"/>
    <p:sldId id="261" r:id="rId6"/>
    <p:sldId id="262" r:id="rId7"/>
    <p:sldId id="264" r:id="rId8"/>
    <p:sldId id="271" r:id="rId9"/>
  </p:sldIdLst>
  <p:sldSz cx="12192000" cy="6858000"/>
  <p:notesSz cx="7023100" cy="9309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82424" autoAdjust="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2BCAFC7A-71DD-4C2C-B63D-60FDC7DD5449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DA6FC261-E491-4C42-A663-B95247CC46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0316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D85ECAFD-F005-4163-B10D-85806DC43F93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333E963C-1534-4F8D-B2A7-66D81AA2595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850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457200">
              <a:buNone/>
            </a:pPr>
            <a:fld id="{5257B995-136A-4A15-87A5-26420C3C1021}" type="slidenum">
              <a:rPr lang="en-US" sz="1200" b="0" i="0">
                <a:latin typeface="Calibri"/>
                <a:ea typeface="+mn-ea"/>
                <a:cs typeface="+mn-cs"/>
              </a:rPr>
              <a:t>1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792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457200">
              <a:buNone/>
            </a:pPr>
            <a:fld id="{5257B995-136A-4A15-87A5-26420C3C1021}" type="slidenum">
              <a:rPr lang="en-US" sz="1200" b="0" i="0">
                <a:latin typeface="Calibri"/>
                <a:ea typeface="+mn-ea"/>
                <a:cs typeface="+mn-cs"/>
              </a:rPr>
              <a:t>2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2057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457200">
              <a:buNone/>
            </a:pPr>
            <a:fld id="{5257B995-136A-4A15-87A5-26420C3C1021}" type="slidenum">
              <a:rPr lang="en-US" sz="1200" b="0" i="0">
                <a:latin typeface="Calibri"/>
                <a:ea typeface="+mn-ea"/>
                <a:cs typeface="+mn-cs"/>
              </a:rPr>
              <a:t>4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72843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457200">
              <a:buNone/>
            </a:pPr>
            <a:fld id="{5257B995-136A-4A15-87A5-26420C3C1021}" type="slidenum">
              <a:rPr lang="en-US" sz="1200" b="0" i="0">
                <a:latin typeface="Calibri"/>
                <a:ea typeface="+mn-ea"/>
                <a:cs typeface="+mn-cs"/>
              </a:rPr>
              <a:t>5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28941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457200">
              <a:buNone/>
            </a:pPr>
            <a:fld id="{5257B995-136A-4A15-87A5-26420C3C1021}" type="slidenum">
              <a:rPr lang="en-US" sz="1200" b="0" i="0">
                <a:latin typeface="Calibri"/>
                <a:ea typeface="+mn-ea"/>
                <a:cs typeface="+mn-cs"/>
              </a:rPr>
              <a:t>6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4427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400" cap="small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algn="l" defTabSz="457200">
              <a:buNone/>
            </a:pPr>
            <a:r>
              <a:rPr lang="en-US" sz="1800" b="0" i="0">
                <a:latin typeface="Century Gothic"/>
                <a:ea typeface="+mn-ea"/>
                <a:cs typeface="+mn-cs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algn="l" defTabSz="457200">
              <a:buNone/>
            </a:pPr>
            <a:r>
              <a:rPr lang="en-US" sz="1800" b="0" i="0">
                <a:latin typeface="Century Gothic"/>
                <a:ea typeface="+mn-ea"/>
                <a:cs typeface="+mn-cs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3276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801" y="4953000"/>
            <a:ext cx="7999315" cy="1074057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0" i="0" kern="12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algn="l" defTabSz="457200">
              <a:buNone/>
            </a:pPr>
            <a:r>
              <a:rPr lang="en-US" sz="12200" b="0" i="0" kern="12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rPr>
              <a:t>“ </a:t>
            </a:r>
            <a:endParaRPr lang="en-US" sz="12200" b="0" i="0" kern="1200" dirty="0">
              <a:solidFill>
                <a:schemeClr val="bg2">
                  <a:lumMod val="40000"/>
                  <a:lumOff val="60000"/>
                </a:schemeClr>
              </a:solidFill>
              <a:latin typeface="Arial"/>
              <a:ea typeface="+mj-ea"/>
              <a:cs typeface="+mj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334033" y="331651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marL="0" lvl="0" algn="r" defTabSz="457200" rtl="0" eaLnBrk="1" latinLnBrk="0" hangingPunct="1">
              <a:buNone/>
            </a:pPr>
            <a:r>
              <a:rPr lang="en-US" sz="12200" b="0" i="0" kern="12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  <a:endParaRPr lang="en-US" sz="12200" b="0" i="0" kern="1200" dirty="0">
              <a:solidFill>
                <a:schemeClr val="bg2">
                  <a:lumMod val="40000"/>
                  <a:lumOff val="60000"/>
                </a:schemeClr>
              </a:solidFill>
              <a:latin typeface="Arial"/>
              <a:ea typeface="+mj-ea"/>
              <a:cs typeface="+mj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4953" y="3848610"/>
            <a:ext cx="8825659" cy="588517"/>
          </a:xfrm>
        </p:spPr>
        <p:txBody>
          <a:bodyPr anchor="b">
            <a:normAutofit/>
          </a:bodyPr>
          <a:lstStyle>
            <a:lvl1pPr marL="0" indent="0" algn="l" defTabSz="457200" rtl="0" eaLnBrk="1" latinLnBrk="0" hangingPunct="1">
              <a:buNone/>
              <a:defRPr lang="en-US" sz="3600" b="0" i="0" kern="1200" cap="none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12/7/2015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30" name="Picture Placeholder 2"/>
          <p:cNvSpPr>
            <a:spLocks noGrp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31" name="Picture Placeholder 2"/>
          <p:cNvSpPr>
            <a:spLocks noGrp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12/7/2015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430213"/>
            <a:ext cx="7423149" cy="58261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12/7/2015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12/7/2015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12/7/2015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12/7/2015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‹Nº›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3" r:id="rId14"/>
    <p:sldLayoutId id="2147483665" r:id="rId15"/>
    <p:sldLayoutId id="2147483669" r:id="rId16"/>
    <p:sldLayoutId id="2147483670" r:id="rId17"/>
    <p:sldLayoutId id="2147483658" r:id="rId18"/>
    <p:sldLayoutId id="2147483659" r:id="rId19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shWilliams/ProyectoJavaStor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>
            <a:spLocks noGrp="1"/>
          </p:cNvSpPr>
          <p:nvPr>
            <p:ph type="ctrTitle"/>
          </p:nvPr>
        </p:nvSpPr>
        <p:spPr>
          <a:xfrm>
            <a:off x="1154954" y="1447800"/>
            <a:ext cx="7464583" cy="3329581"/>
          </a:xfrm>
        </p:spPr>
        <p:txBody>
          <a:bodyPr/>
          <a:lstStyle/>
          <a:p>
            <a:pPr algn="l" defTabSz="457200">
              <a:spcBef>
                <a:spcPts val="0"/>
              </a:spcBef>
              <a:buNone/>
            </a:pPr>
            <a:r>
              <a:rPr lang="es-ES" dirty="0" smtClean="0"/>
              <a:t>Java Store</a:t>
            </a:r>
            <a:endParaRPr lang="es-ES" dirty="0"/>
          </a:p>
        </p:txBody>
      </p:sp>
      <p:sp>
        <p:nvSpPr>
          <p:cNvPr id="5" name="Rectángulo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s-ES" dirty="0" smtClean="0"/>
              <a:t>Robert rozas navarro</a:t>
            </a:r>
          </a:p>
          <a:p>
            <a:pPr marL="0" indent="0" algn="l">
              <a:buNone/>
            </a:pPr>
            <a:r>
              <a:rPr lang="es-ES" dirty="0" smtClean="0"/>
              <a:t>Desarrollo en java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457200">
              <a:spcBef>
                <a:spcPts val="0"/>
              </a:spcBef>
              <a:buNone/>
            </a:pPr>
            <a:r>
              <a:rPr lang="es-ES" dirty="0" smtClean="0"/>
              <a:t>Concepto </a:t>
            </a:r>
            <a:r>
              <a:rPr lang="es-ES" dirty="0" smtClean="0"/>
              <a:t>Proyecto</a:t>
            </a:r>
            <a:endParaRPr lang="es-ES" dirty="0"/>
          </a:p>
        </p:txBody>
      </p:sp>
      <p:sp>
        <p:nvSpPr>
          <p:cNvPr id="3" name="Rectángul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Desarrollar una solución con tecnología de punta, por medio de Ajax e intercambio de información vía </a:t>
            </a:r>
            <a:r>
              <a:rPr lang="es-ES" dirty="0" err="1" smtClean="0"/>
              <a:t>Json</a:t>
            </a:r>
            <a:r>
              <a:rPr lang="es-ES" dirty="0" smtClean="0"/>
              <a:t>.</a:t>
            </a:r>
          </a:p>
          <a:p>
            <a:r>
              <a:rPr lang="es-ES" dirty="0" smtClean="0"/>
              <a:t>Uso de últimas versiones de librerías con funcionalidades para el manejo de información, tanto en capa de presentación, como de negocios.</a:t>
            </a:r>
          </a:p>
          <a:p>
            <a:r>
              <a:rPr lang="es-ES" dirty="0" smtClean="0"/>
              <a:t>Crear un </a:t>
            </a:r>
            <a:r>
              <a:rPr lang="es-ES" dirty="0"/>
              <a:t>F</a:t>
            </a:r>
            <a:r>
              <a:rPr lang="es-ES" dirty="0" smtClean="0"/>
              <a:t>ramework de trabajo atractivo(UI,UX)</a:t>
            </a:r>
          </a:p>
          <a:p>
            <a:r>
              <a:rPr lang="es-ES" dirty="0" smtClean="0"/>
              <a:t>Para alcanzar el punto anterior, evitar ‘reinventar la rueda’.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ts val="0"/>
              </a:spcBef>
            </a:pPr>
            <a:r>
              <a:rPr lang="es-ES" sz="4400" dirty="0" smtClean="0"/>
              <a:t>Podemos crear proyectos de punta con recursos mínimos, si se cuenta con el conocimiento adecuado.</a:t>
            </a:r>
            <a:endParaRPr lang="es-ES" sz="440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0" indent="0" algn="l" defTabSz="457200">
              <a:spcBef>
                <a:spcPts val="1000"/>
              </a:spcBef>
              <a:spcAft>
                <a:spcPts val="0"/>
              </a:spcAft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08204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457200">
              <a:spcBef>
                <a:spcPts val="0"/>
              </a:spcBef>
              <a:buNone/>
            </a:pPr>
            <a:r>
              <a:rPr lang="es-ES" dirty="0" smtClean="0"/>
              <a:t>Debilidades </a:t>
            </a:r>
            <a:endParaRPr lang="es-ES" dirty="0"/>
          </a:p>
        </p:txBody>
      </p:sp>
      <p:sp>
        <p:nvSpPr>
          <p:cNvPr id="3" name="Rectángul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Los </a:t>
            </a:r>
            <a:r>
              <a:rPr lang="es-ES" dirty="0" err="1"/>
              <a:t>S</a:t>
            </a:r>
            <a:r>
              <a:rPr lang="es-ES" dirty="0" err="1" smtClean="0"/>
              <a:t>ervelts</a:t>
            </a:r>
            <a:r>
              <a:rPr lang="es-ES" dirty="0" smtClean="0"/>
              <a:t> no son lo más indicado para trabajar a modo de controladores en un patrón MVC, sin embargo, cumple con requerimiento.</a:t>
            </a:r>
          </a:p>
          <a:p>
            <a:r>
              <a:rPr lang="es-ES" dirty="0" smtClean="0"/>
              <a:t>Escribir una lógica de negocio compleja puede resultar difícil de entender, sobre todo cuando no se tiene conocimientos sobre peticiones http(post, </a:t>
            </a:r>
            <a:r>
              <a:rPr lang="es-ES" dirty="0" err="1" smtClean="0"/>
              <a:t>get</a:t>
            </a:r>
            <a:r>
              <a:rPr lang="es-ES" dirty="0" smtClean="0"/>
              <a:t>, </a:t>
            </a:r>
            <a:r>
              <a:rPr lang="es-ES" dirty="0" err="1" smtClean="0"/>
              <a:t>put</a:t>
            </a:r>
            <a:r>
              <a:rPr lang="es-ES" dirty="0" smtClean="0"/>
              <a:t>, </a:t>
            </a:r>
            <a:r>
              <a:rPr lang="es-ES" dirty="0" err="1" smtClean="0"/>
              <a:t>delete</a:t>
            </a:r>
            <a:r>
              <a:rPr lang="es-ES" dirty="0" smtClean="0"/>
              <a:t>, </a:t>
            </a:r>
            <a:r>
              <a:rPr lang="es-ES" dirty="0" err="1" smtClean="0"/>
              <a:t>etc</a:t>
            </a:r>
            <a:r>
              <a:rPr lang="es-ES" dirty="0" smtClean="0"/>
              <a:t>)</a:t>
            </a:r>
            <a:endParaRPr lang="es-E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457200">
              <a:spcBef>
                <a:spcPts val="0"/>
              </a:spcBef>
              <a:buNone/>
            </a:pPr>
            <a:r>
              <a:rPr lang="es-ES" sz="4200" b="0" i="0" dirty="0" smtClean="0">
                <a:solidFill>
                  <a:srgbClr val="EBEBEB"/>
                </a:solidFill>
                <a:latin typeface="Century Gothic"/>
                <a:ea typeface="+mj-ea"/>
                <a:cs typeface="+mj-cs"/>
              </a:rPr>
              <a:t>Oportunidades</a:t>
            </a:r>
            <a:endParaRPr lang="es-ES" sz="4200" b="0" i="0" dirty="0">
              <a:solidFill>
                <a:srgbClr val="EBEBEB"/>
              </a:solidFill>
              <a:latin typeface="Century Gothic"/>
              <a:ea typeface="+mj-ea"/>
              <a:cs typeface="+mj-cs"/>
            </a:endParaRPr>
          </a:p>
        </p:txBody>
      </p:sp>
      <p:sp>
        <p:nvSpPr>
          <p:cNvPr id="3" name="Rectángulo 2"/>
          <p:cNvSpPr>
            <a:spLocks noGrp="1"/>
          </p:cNvSpPr>
          <p:nvPr>
            <p:ph idx="1"/>
          </p:nvPr>
        </p:nvSpPr>
        <p:spPr>
          <a:xfrm>
            <a:off x="1103312" y="2052918"/>
            <a:ext cx="9631620" cy="4195481"/>
          </a:xfrm>
        </p:spPr>
        <p:txBody>
          <a:bodyPr/>
          <a:lstStyle/>
          <a:p>
            <a:r>
              <a:rPr lang="es-ES" dirty="0" smtClean="0"/>
              <a:t>Se añade un campo extra en cada petición para informar al </a:t>
            </a:r>
            <a:r>
              <a:rPr lang="es-ES" dirty="0" err="1" smtClean="0"/>
              <a:t>servlet</a:t>
            </a:r>
            <a:r>
              <a:rPr lang="es-ES" dirty="0" smtClean="0"/>
              <a:t> la acción a ejecutar(</a:t>
            </a:r>
            <a:r>
              <a:rPr lang="es-ES" dirty="0" err="1" smtClean="0"/>
              <a:t>listall</a:t>
            </a:r>
            <a:r>
              <a:rPr lang="es-ES" dirty="0" smtClean="0"/>
              <a:t>, </a:t>
            </a:r>
            <a:r>
              <a:rPr lang="es-ES" dirty="0" err="1" smtClean="0"/>
              <a:t>insert</a:t>
            </a:r>
            <a:r>
              <a:rPr lang="es-ES" dirty="0" smtClean="0"/>
              <a:t>, </a:t>
            </a:r>
            <a:r>
              <a:rPr lang="es-ES" dirty="0" err="1" smtClean="0"/>
              <a:t>update</a:t>
            </a:r>
            <a:r>
              <a:rPr lang="es-ES" dirty="0" smtClean="0"/>
              <a:t>, </a:t>
            </a:r>
            <a:r>
              <a:rPr lang="es-ES" dirty="0" err="1" smtClean="0"/>
              <a:t>delete</a:t>
            </a:r>
            <a:r>
              <a:rPr lang="es-ES" dirty="0" smtClean="0"/>
              <a:t>).</a:t>
            </a:r>
          </a:p>
          <a:p>
            <a:r>
              <a:rPr lang="es-ES" dirty="0" smtClean="0"/>
              <a:t>Para reducir código se añade </a:t>
            </a:r>
            <a:r>
              <a:rPr lang="es-ES" dirty="0"/>
              <a:t>la librería </a:t>
            </a:r>
            <a:r>
              <a:rPr lang="es-ES" dirty="0" smtClean="0"/>
              <a:t>json-simple-1.1.1 para trabajar con objetos y listas </a:t>
            </a:r>
            <a:r>
              <a:rPr lang="es-ES" dirty="0" err="1" smtClean="0"/>
              <a:t>Json</a:t>
            </a:r>
            <a:r>
              <a:rPr lang="es-ES" dirty="0" smtClean="0"/>
              <a:t> en el </a:t>
            </a:r>
            <a:r>
              <a:rPr lang="es-ES" dirty="0" err="1" smtClean="0"/>
              <a:t>backend</a:t>
            </a:r>
            <a:r>
              <a:rPr lang="es-ES" dirty="0" smtClean="0"/>
              <a:t>.</a:t>
            </a:r>
          </a:p>
          <a:p>
            <a:r>
              <a:rPr lang="es-ES" dirty="0" smtClean="0"/>
              <a:t>Reutilización del código.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457200">
              <a:spcBef>
                <a:spcPts val="0"/>
              </a:spcBef>
              <a:buNone/>
            </a:pPr>
            <a:r>
              <a:rPr lang="es-ES" dirty="0" smtClean="0"/>
              <a:t>Metas y objetivos</a:t>
            </a:r>
            <a:endParaRPr lang="es-ES" dirty="0"/>
          </a:p>
        </p:txBody>
      </p:sp>
      <p:sp>
        <p:nvSpPr>
          <p:cNvPr id="3" name="Rectángul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Desarrollar un </a:t>
            </a:r>
            <a:r>
              <a:rPr lang="es-ES" dirty="0" err="1" smtClean="0"/>
              <a:t>framework</a:t>
            </a:r>
            <a:r>
              <a:rPr lang="es-ES" dirty="0" smtClean="0"/>
              <a:t> que solucione los requerimientos de este u otros proyectos.</a:t>
            </a:r>
          </a:p>
          <a:p>
            <a:r>
              <a:rPr lang="es-ES" dirty="0" smtClean="0"/>
              <a:t>Implementar una solución visualmente atractiva para potenciales clientes(o desarrolladores).</a:t>
            </a:r>
          </a:p>
          <a:p>
            <a:r>
              <a:rPr lang="es-ES" dirty="0" smtClean="0"/>
              <a:t>Implementar el algoritmo SHA1 en las contraseñas creadas por el </a:t>
            </a:r>
            <a:r>
              <a:rPr lang="es-ES" dirty="0" err="1" smtClean="0"/>
              <a:t>backend</a:t>
            </a:r>
            <a:r>
              <a:rPr lang="es-ES" dirty="0" smtClean="0"/>
              <a:t> Java. </a:t>
            </a:r>
          </a:p>
          <a:p>
            <a:r>
              <a:rPr lang="es-ES" dirty="0"/>
              <a:t>Liberar el código en la nube(</a:t>
            </a:r>
            <a:r>
              <a:rPr lang="es-ES" dirty="0" err="1"/>
              <a:t>GitHub</a:t>
            </a:r>
            <a:r>
              <a:rPr lang="es-ES" dirty="0"/>
              <a:t>).</a:t>
            </a:r>
          </a:p>
          <a:p>
            <a:pPr marL="0" indent="0">
              <a:buNone/>
            </a:pP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457200">
              <a:spcBef>
                <a:spcPts val="0"/>
              </a:spcBef>
              <a:buNone/>
            </a:pPr>
            <a:r>
              <a:rPr lang="es-ES" dirty="0" smtClean="0"/>
              <a:t>Conclusión</a:t>
            </a:r>
            <a:endParaRPr lang="es-ES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Proyecto realizado de forma correcta con material de referencia en su repositorio público:</a:t>
            </a:r>
          </a:p>
          <a:p>
            <a:endParaRPr lang="es-ES" dirty="0"/>
          </a:p>
          <a:p>
            <a:pPr marL="0" indent="0">
              <a:buClr>
                <a:srgbClr val="1E5155">
                  <a:lumMod val="40000"/>
                </a:srgbClr>
              </a:buClr>
              <a:buNone/>
            </a:pPr>
            <a:r>
              <a:rPr lang="en-US" dirty="0" smtClean="0"/>
              <a:t>	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://github.com/AshWilliams/ProyectoJavaStore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34703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_Plan_IonGreen_16X9_TP103417220.potx" id="{8972CA4C-8F6C-462C-9CAA-5EEFD5E0846E}" vid="{FEB4E03D-1841-41F4-B2F9-52BFA7BC1F4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478CBB3-73F7-4AE4-8F66-D704F33A819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plan empresarial (diseño verde ion, pantalla panorámica)</Template>
  <TotalTime>19</TotalTime>
  <Words>259</Words>
  <Application>Microsoft Office PowerPoint</Application>
  <PresentationFormat>Panorámica</PresentationFormat>
  <Paragraphs>30</Paragraphs>
  <Slides>7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 3</vt:lpstr>
      <vt:lpstr>Ion</vt:lpstr>
      <vt:lpstr>Java Store</vt:lpstr>
      <vt:lpstr>Concepto Proyecto</vt:lpstr>
      <vt:lpstr>Podemos crear proyectos de punta con recursos mínimos, si se cuenta con el conocimiento adecuado.</vt:lpstr>
      <vt:lpstr>Debilidades </vt:lpstr>
      <vt:lpstr>Oportunidades</vt:lpstr>
      <vt:lpstr>Metas y objetivos</vt:lpstr>
      <vt:lpstr>Conclusión</vt:lpstr>
    </vt:vector>
  </TitlesOfParts>
  <Company>Prevsis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Store</dc:title>
  <dc:creator>Robert Rozas Navarro</dc:creator>
  <cp:keywords/>
  <cp:lastModifiedBy>Robert Rozas Navarro</cp:lastModifiedBy>
  <cp:revision>3</cp:revision>
  <cp:lastPrinted>2012-08-15T21:38:02Z</cp:lastPrinted>
  <dcterms:created xsi:type="dcterms:W3CDTF">2015-12-07T20:17:04Z</dcterms:created>
  <dcterms:modified xsi:type="dcterms:W3CDTF">2015-12-07T20:36:21Z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TC034172229991</vt:lpwstr>
  </property>
</Properties>
</file>