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0300-51AE-449A-AA9D-D5C03460D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48704-3AB4-4055-86F8-B57A0B3D7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18C6-6CD1-4A1E-A3C0-5A5EFA0C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53A2-B39E-46CC-AC51-C6140E81A4B6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5D8B-B2BC-4822-88D8-D02A9199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5935E-CEBC-40E8-8F0F-CACFA79B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09E-5760-469C-823D-73DA278C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1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B200-8BE4-4747-9101-C085C01B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67339-8904-432C-950F-0817E85B4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DD05C-0ACB-406A-8D3A-EF9BA90E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53A2-B39E-46CC-AC51-C6140E81A4B6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6E331-E940-47A4-815B-08149655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88267-E105-4EC5-B1F9-C2F4635B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09E-5760-469C-823D-73DA278C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5A466-099C-440B-8C4E-DE9AA9E55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0BB6D-90B1-4D91-B173-49526B058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5A42D-6D3E-4889-B6CF-BA80538E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53A2-B39E-46CC-AC51-C6140E81A4B6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0CCCB-92A6-4DBB-B350-5D7549E4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53937-9CD0-4280-BD60-09FE5468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09E-5760-469C-823D-73DA278C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6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E2E9-6E07-40B1-AC05-7F4EC441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A0D9-4B34-45A1-B413-164187513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DD35D-B047-439B-B8F0-BF5096FD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53A2-B39E-46CC-AC51-C6140E81A4B6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588D1-38F0-437F-949A-D9B49C8A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BE16A-EB11-48B3-9F9C-135BFF7D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09E-5760-469C-823D-73DA278C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3FB9-9152-4EDE-9378-01078FDE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A95B9-7B23-42BA-9FE0-079C07974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B9E71-E9AD-49E0-B502-2B99BF89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53A2-B39E-46CC-AC51-C6140E81A4B6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66898-325F-4718-9FF7-AEB6F631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A28DC-3BB2-4A94-9987-B8EBBD5D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09E-5760-469C-823D-73DA278C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1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1662-CDC8-4195-824C-981DA9BE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E8E4-E4FD-4D5B-BDAA-55DD23D00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ACC07-32AB-484A-8A20-544F30829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E1CEB-5EF7-46CF-8797-AA403F86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53A2-B39E-46CC-AC51-C6140E81A4B6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7F8D3-2BB2-42F6-B391-952D3FB1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BF844-0CE9-4E91-AE78-38CB5686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09E-5760-469C-823D-73DA278C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9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6B7A-D263-4B86-AC9C-C6BA347B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1BE97-39D1-42C4-8AEA-67CF1FE8C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24C63-B810-48B5-9C88-C23B64E7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99988-54F4-4C6E-979E-3E5DBF9D0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AE99B-DBE8-4E46-A6D0-576CB2588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60889-33F3-4400-A7C0-A450EDAA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53A2-B39E-46CC-AC51-C6140E81A4B6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A24E6-2C48-4A7C-924B-4AA7B1AC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18D67-304F-47E1-8334-C4363175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09E-5760-469C-823D-73DA278C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8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1E4B-8D86-477D-93A3-0E82D00F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CE8AA-CD30-456E-98A6-F949AA01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53A2-B39E-46CC-AC51-C6140E81A4B6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0C428-86DC-482A-806C-9BEE8AA1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1663E-C74D-48FE-B195-075A32BF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09E-5760-469C-823D-73DA278C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9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7AA63-CAA5-4440-9791-21B4C1BE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53A2-B39E-46CC-AC51-C6140E81A4B6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76842-D209-4A35-9A65-E0DD63EE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CB142-32F0-469C-B661-05E6CEB7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09E-5760-469C-823D-73DA278C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6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74C3-7BB3-47B1-8DAD-F368B11C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6721D-B92E-499A-B60A-2E999C2CC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076D5-CC77-4992-BADA-A548E5341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9A83E-D942-404C-810E-FAC81198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53A2-B39E-46CC-AC51-C6140E81A4B6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D5D7A-A2CD-4183-89CF-70AE277C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8C729-2C88-4AC7-A39F-9C528F6E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09E-5760-469C-823D-73DA278C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3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17C9-9879-4D8A-8926-D49872C8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3CAAA-0E8A-4F27-9212-1F70D12E9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6D61B-D955-4016-B319-1106A3D2C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CD2A0-5C02-4C78-B0F9-61FCB26D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53A2-B39E-46CC-AC51-C6140E81A4B6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DAEFD-3025-4089-BE48-C563B3C7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2FCCC-3676-4F8B-92F7-4A84F8B5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09E-5760-469C-823D-73DA278C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69F28-29F4-4532-BC6B-BBD76BA7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A31EA-EC0C-4AF5-96A5-751B82F8D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1766-814A-453C-81A4-6A6E05696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053A2-B39E-46CC-AC51-C6140E81A4B6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F9F29-8E7A-4DB6-9C7E-B6FB14BBE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C8D6E-CB26-4DCD-B913-C6330A296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9F09E-5760-469C-823D-73DA278C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9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E62C-C1E0-4EF1-8825-7622F2FE5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Wiener and NLMS for Spectral Shaping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0909E-A7AC-4BAA-82FC-FD6DB56335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Ashish Y Rawat</a:t>
            </a:r>
          </a:p>
        </p:txBody>
      </p:sp>
    </p:spTree>
    <p:extLst>
      <p:ext uri="{BB962C8B-B14F-4D97-AF65-F5344CB8AC3E}">
        <p14:creationId xmlns:p14="http://schemas.microsoft.com/office/powerpoint/2010/main" val="171475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5F1429E-0747-47E2-A452-A55B61E8A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2049"/>
            <a:ext cx="3761296" cy="281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1">
            <a:extLst>
              <a:ext uri="{FF2B5EF4-FFF2-40B4-BE49-F238E27FC236}">
                <a16:creationId xmlns:a16="http://schemas.microsoft.com/office/drawing/2014/main" id="{EBDEB47D-DD1F-406B-A173-E2B813FAE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920" y="610845"/>
            <a:ext cx="3194050" cy="239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940C2B77-99C2-4D39-9FF9-75473DB8F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284742-55EA-45C3-B4FB-7152971A4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1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Fig(20). Impulse response of the NLMS filter used for the best regeneration.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10BD1B-D69C-4071-A87F-7FC97DFE7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019" y="30047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Fig(21). Impulse response of the Wiener filter used prior to NLMS for best regeneration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BF3E78-A3FF-4FD6-A2D8-BD4A6CABF962}"/>
              </a:ext>
            </a:extLst>
          </p:cNvPr>
          <p:cNvSpPr/>
          <p:nvPr/>
        </p:nvSpPr>
        <p:spPr>
          <a:xfrm>
            <a:off x="2652677" y="3946755"/>
            <a:ext cx="5957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output signal desired frequencies’ amplitude ratio is 3:0.98:1.2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4A1F7-89A4-44CD-8348-70458712E8B9}"/>
              </a:ext>
            </a:extLst>
          </p:cNvPr>
          <p:cNvSpPr/>
          <p:nvPr/>
        </p:nvSpPr>
        <p:spPr>
          <a:xfrm>
            <a:off x="2787945" y="509145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Wiener filter used here uses a filter length of 124. Whereas NLMS uses a length of 256, with a step size of 0.5. This Gives the best acoustic reproduction of the desired signal from the input.</a:t>
            </a:r>
          </a:p>
        </p:txBody>
      </p:sp>
    </p:spTree>
    <p:extLst>
      <p:ext uri="{BB962C8B-B14F-4D97-AF65-F5344CB8AC3E}">
        <p14:creationId xmlns:p14="http://schemas.microsoft.com/office/powerpoint/2010/main" val="388257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C55A83-B0FF-4EBD-8450-C4DAD12A9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59" y="-29140"/>
            <a:ext cx="4866751" cy="3633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6F485D-1944-4805-AD72-DEC1AE485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804" y="-60420"/>
            <a:ext cx="4866751" cy="3633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55B874-3B30-4240-B6D0-695CB8628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64" y="3429000"/>
            <a:ext cx="4866751" cy="363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5C8A40-C664-457D-A568-7CC38CE45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0804" y="3492900"/>
            <a:ext cx="4866751" cy="36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5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2113-7FBC-44C4-9045-504CBE0E8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57" y="2316473"/>
            <a:ext cx="10515600" cy="1325563"/>
          </a:xfrm>
        </p:spPr>
        <p:txBody>
          <a:bodyPr/>
          <a:lstStyle/>
          <a:p>
            <a:r>
              <a:rPr lang="en-US" dirty="0"/>
              <a:t>Wiener Filter</a:t>
            </a:r>
          </a:p>
        </p:txBody>
      </p:sp>
    </p:spTree>
    <p:extLst>
      <p:ext uri="{BB962C8B-B14F-4D97-AF65-F5344CB8AC3E}">
        <p14:creationId xmlns:p14="http://schemas.microsoft.com/office/powerpoint/2010/main" val="8856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74418E-47F0-4A15-A741-121C2DB8A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66751" cy="3633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F44E93-5593-4BBF-BEB7-1782250D5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024" y="149460"/>
            <a:ext cx="4866751" cy="3633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A7F03C-DE52-46E5-BB41-27FB10C27828}"/>
              </a:ext>
            </a:extLst>
          </p:cNvPr>
          <p:cNvSpPr/>
          <p:nvPr/>
        </p:nvSpPr>
        <p:spPr>
          <a:xfrm>
            <a:off x="5117335" y="4717534"/>
            <a:ext cx="880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0.3530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06D7A7-1FAB-43D5-85CC-2A35171750CF}"/>
              </a:ext>
            </a:extLst>
          </p:cNvPr>
          <p:cNvSpPr/>
          <p:nvPr/>
        </p:nvSpPr>
        <p:spPr>
          <a:xfrm>
            <a:off x="3416228" y="4717534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mmse_wiener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2D0F5-49AC-482E-8FA5-2B70ACF28416}"/>
              </a:ext>
            </a:extLst>
          </p:cNvPr>
          <p:cNvSpPr/>
          <p:nvPr/>
        </p:nvSpPr>
        <p:spPr>
          <a:xfrm>
            <a:off x="5453567" y="405713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124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60007E-ED03-4668-961C-958F04F13E93}"/>
              </a:ext>
            </a:extLst>
          </p:cNvPr>
          <p:cNvSpPr/>
          <p:nvPr/>
        </p:nvSpPr>
        <p:spPr>
          <a:xfrm>
            <a:off x="3416228" y="4057134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wiener filter</a:t>
            </a:r>
          </a:p>
        </p:txBody>
      </p:sp>
    </p:spTree>
    <p:extLst>
      <p:ext uri="{BB962C8B-B14F-4D97-AF65-F5344CB8AC3E}">
        <p14:creationId xmlns:p14="http://schemas.microsoft.com/office/powerpoint/2010/main" val="3001361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7838-A58F-43FC-96D7-4E08CE0D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24" y="2766218"/>
            <a:ext cx="10515600" cy="1325563"/>
          </a:xfrm>
        </p:spPr>
        <p:txBody>
          <a:bodyPr/>
          <a:lstStyle/>
          <a:p>
            <a:r>
              <a:rPr lang="en-US" dirty="0"/>
              <a:t>Pure NLMS</a:t>
            </a:r>
          </a:p>
        </p:txBody>
      </p:sp>
    </p:spTree>
    <p:extLst>
      <p:ext uri="{BB962C8B-B14F-4D97-AF65-F5344CB8AC3E}">
        <p14:creationId xmlns:p14="http://schemas.microsoft.com/office/powerpoint/2010/main" val="147152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C3DD61-B0BF-439D-A4D6-049335E5C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8176" y="0"/>
            <a:ext cx="4866751" cy="3633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0D8F41-949C-4C3E-97C2-5AD81360E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0" y="129140"/>
            <a:ext cx="4866751" cy="3633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859882-8575-433D-8371-023DDFC1B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86764"/>
              </p:ext>
            </p:extLst>
          </p:nvPr>
        </p:nvGraphicFramePr>
        <p:xfrm>
          <a:off x="2032000" y="3762140"/>
          <a:ext cx="8341362" cy="30958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7955">
                  <a:extLst>
                    <a:ext uri="{9D8B030D-6E8A-4147-A177-3AD203B41FA5}">
                      <a16:colId xmlns:a16="http://schemas.microsoft.com/office/drawing/2014/main" val="1980856080"/>
                    </a:ext>
                  </a:extLst>
                </a:gridCol>
                <a:gridCol w="1667955">
                  <a:extLst>
                    <a:ext uri="{9D8B030D-6E8A-4147-A177-3AD203B41FA5}">
                      <a16:colId xmlns:a16="http://schemas.microsoft.com/office/drawing/2014/main" val="278439590"/>
                    </a:ext>
                  </a:extLst>
                </a:gridCol>
                <a:gridCol w="1667955">
                  <a:extLst>
                    <a:ext uri="{9D8B030D-6E8A-4147-A177-3AD203B41FA5}">
                      <a16:colId xmlns:a16="http://schemas.microsoft.com/office/drawing/2014/main" val="380141701"/>
                    </a:ext>
                  </a:extLst>
                </a:gridCol>
                <a:gridCol w="1667955">
                  <a:extLst>
                    <a:ext uri="{9D8B030D-6E8A-4147-A177-3AD203B41FA5}">
                      <a16:colId xmlns:a16="http://schemas.microsoft.com/office/drawing/2014/main" val="67513135"/>
                    </a:ext>
                  </a:extLst>
                </a:gridCol>
                <a:gridCol w="1669542">
                  <a:extLst>
                    <a:ext uri="{9D8B030D-6E8A-4147-A177-3AD203B41FA5}">
                      <a16:colId xmlns:a16="http://schemas.microsoft.com/office/drawing/2014/main" val="3304983351"/>
                    </a:ext>
                  </a:extLst>
                </a:gridCol>
              </a:tblGrid>
              <a:tr h="4422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7616498"/>
                  </a:ext>
                </a:extLst>
              </a:tr>
              <a:tr h="4422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Step size: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997021"/>
                  </a:ext>
                </a:extLst>
              </a:tr>
              <a:tr h="4422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0.2490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0.2478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0.2467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0.2461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2901793"/>
                  </a:ext>
                </a:extLst>
              </a:tr>
              <a:tr h="4422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0.2505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0.2523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0.2522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0.2540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612718"/>
                  </a:ext>
                </a:extLst>
              </a:tr>
              <a:tr h="4422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0.2141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0.2231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0.2237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0.2623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0041938"/>
                  </a:ext>
                </a:extLst>
              </a:tr>
              <a:tr h="4422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0.2154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0.2266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0.2260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0.2697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3523597"/>
                  </a:ext>
                </a:extLst>
              </a:tr>
              <a:tr h="4422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0.2839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0.3054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0.3076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0.3506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0094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60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59482D6-3F73-437A-8798-EBE45107A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7948"/>
            <a:ext cx="9398524" cy="60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798C9542-3971-4758-A692-EDC34C2D3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15" y="506083"/>
            <a:ext cx="4227631" cy="305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35CF64B5-8DD2-4B25-A0AA-7734CDED5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66984" y="3654925"/>
            <a:ext cx="939852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Time domain response of y(n) for NLMS filter using filter length 100 and step size 0.4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7E5D9-6791-4048-BEE2-9981F9CCB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287" y="506083"/>
            <a:ext cx="4866751" cy="36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3221-1735-4143-9C2A-0CC2D9D0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1" y="2495582"/>
            <a:ext cx="10515600" cy="1325563"/>
          </a:xfrm>
        </p:spPr>
        <p:txBody>
          <a:bodyPr/>
          <a:lstStyle/>
          <a:p>
            <a:r>
              <a:rPr lang="en-US" dirty="0"/>
              <a:t>Wiener + NLMS</a:t>
            </a:r>
          </a:p>
        </p:txBody>
      </p:sp>
    </p:spTree>
    <p:extLst>
      <p:ext uri="{BB962C8B-B14F-4D97-AF65-F5344CB8AC3E}">
        <p14:creationId xmlns:p14="http://schemas.microsoft.com/office/powerpoint/2010/main" val="3110535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861B02-A140-46C1-8A77-4EC8B0719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4915" y="0"/>
            <a:ext cx="4866751" cy="3633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DE7379-6C45-426B-8B4C-9F1060B97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4866751" cy="36330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BBE0A68-5F79-4BA4-B91E-965B65C39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30" y="3633000"/>
            <a:ext cx="4069206" cy="292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255642-A884-4A82-9A98-7329E7E40715}"/>
              </a:ext>
            </a:extLst>
          </p:cNvPr>
          <p:cNvSpPr/>
          <p:nvPr/>
        </p:nvSpPr>
        <p:spPr>
          <a:xfrm>
            <a:off x="5018202" y="40018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reduction of the filter order and MSE of the overall system, we can use a filter order of 5, with a step size of 0.00267.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0AF4F4-3177-48F6-AEBE-A56E798937AF}"/>
              </a:ext>
            </a:extLst>
          </p:cNvPr>
          <p:cNvSpPr/>
          <p:nvPr/>
        </p:nvSpPr>
        <p:spPr>
          <a:xfrm>
            <a:off x="5018202" y="471129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MSE = 0.2473. This MSE is obtained using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matlab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function. Least Value of the MSE is observed to be :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2.8194 x 10</a:t>
            </a:r>
            <a:r>
              <a:rPr lang="en-US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-5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39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208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Times New Roman</vt:lpstr>
      <vt:lpstr>Office Theme</vt:lpstr>
      <vt:lpstr>Wiener and NLMS for Spectral Shaping  </vt:lpstr>
      <vt:lpstr>PowerPoint Presentation</vt:lpstr>
      <vt:lpstr>Wiener Filter</vt:lpstr>
      <vt:lpstr>PowerPoint Presentation</vt:lpstr>
      <vt:lpstr>Pure NLMS</vt:lpstr>
      <vt:lpstr>PowerPoint Presentation</vt:lpstr>
      <vt:lpstr>PowerPoint Presentation</vt:lpstr>
      <vt:lpstr>Wiener + NLMS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 2 Final Report</dc:title>
  <dc:creator>Ashish</dc:creator>
  <cp:lastModifiedBy>Ashish Rawat</cp:lastModifiedBy>
  <cp:revision>6</cp:revision>
  <dcterms:created xsi:type="dcterms:W3CDTF">2018-04-26T21:05:40Z</dcterms:created>
  <dcterms:modified xsi:type="dcterms:W3CDTF">2021-04-04T18:51:23Z</dcterms:modified>
</cp:coreProperties>
</file>