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60" r:id="rId4"/>
    <p:sldId id="261" r:id="rId5"/>
    <p:sldId id="262" r:id="rId6"/>
    <p:sldId id="263" r:id="rId7"/>
    <p:sldId id="275" r:id="rId8"/>
    <p:sldId id="258" r:id="rId9"/>
    <p:sldId id="264" r:id="rId10"/>
    <p:sldId id="265" r:id="rId11"/>
    <p:sldId id="266" r:id="rId12"/>
    <p:sldId id="267" r:id="rId13"/>
    <p:sldId id="268" r:id="rId14"/>
    <p:sldId id="259" r:id="rId15"/>
    <p:sldId id="272" r:id="rId16"/>
    <p:sldId id="269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47" autoAdjust="0"/>
  </p:normalViewPr>
  <p:slideViewPr>
    <p:cSldViewPr snapToGrid="0">
      <p:cViewPr varScale="1">
        <p:scale>
          <a:sx n="67" d="100"/>
          <a:sy n="67" d="100"/>
        </p:scale>
        <p:origin x="84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55DB-4C3E-4A71-B819-9B348B39C8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73619-C5B3-4DE2-86F2-83BCFCD1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9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相对顺序不发生改变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8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7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P.469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7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p. 524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二进制字符串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2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9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3619-C5B3-4DE2-86F2-83BCFCD196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2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50815-95DC-493E-9931-52CDD71E5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DB9B3-7B97-4CF1-B838-C0F4F0FF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C49C5-2B37-4D41-BE20-EB5C53A6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A194D-FEDA-4403-B532-9AA622F5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AAB70-57BE-42C9-B28B-C53E61A7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63DB-2F61-438C-85A7-E6068043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2C08D-E2A4-4279-AD45-53E8146A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2B8CD-935F-458F-A33D-DB4E8CC7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22BFD-7F86-4D3A-94DA-C3FDFBB1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31931-4DE3-4A05-B114-EE8BD2AF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5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256D15-582B-4BE3-8B48-B68B8D26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6E82D-16C4-4C99-84E1-909CB635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77BB-7A02-41B9-A9A0-EDECBDAA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53C32-A2CA-4656-890F-CCCD5DBB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CEBFE-9C46-4918-9FFE-7ECBE020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7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6109E-B4DF-457F-86A1-98393A22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AC00D-9A30-4664-9BEE-B140510B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01EBC-F970-417C-BBF4-3FB5B316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E11F8-E92D-4454-883E-452F7F97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FB26C-EAA0-457D-BFF1-59DC8597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3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0C55-BFB7-447D-82EF-BCBDDC2E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8DB47-51CB-4D1C-B08C-4EB19C69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1C1AA-F140-4858-AD7B-CF256E7F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0EB8C-1084-4C96-96C4-79E1D3B4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5552C-2F55-4BEA-A690-D713DF1D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7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6B75D-A2D1-43C3-9774-D720601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106EB-CBF2-4269-8D83-CC39E8B3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01632-EB2D-47A4-8714-AE10BCC0F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2E5E-CC11-4B82-B207-767987F0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B22EA-EF89-4E75-B92E-ECE11C9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DA0A9-D16F-4B20-883A-DB8F3D8B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7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1D3BC-1F8A-45A7-9ED1-401A0290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4585B-4662-4B00-A0E5-DF535547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AAE21-B443-49C2-8941-C5BF2772C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7A6163-15E1-4085-99C0-86E963D2C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AECFA-46B1-464F-AF35-728607871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ED169-948E-4834-BF86-D5D8FC68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3DC830-496E-4652-9554-DB0339D6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3149F-A180-4CE9-9305-90D64E1D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C9D2-B1F9-4F46-9A17-6975A67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19B58-979E-4812-A1D5-5A3FF3BD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F07916-20B7-4EA4-823F-D643440D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20010-17A8-4F2F-B495-6274A8A1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1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0E620-112D-4554-AA85-7002AA88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21154-3709-4D29-AED1-CB378982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1E27B-9220-4650-B41F-ADA81244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CEFD-40AC-435B-97E2-7DDB40A1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88C4E-7161-4322-B05F-A6751B85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D9204-1ABC-40D1-8692-85EED3DBE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41FD9-8F13-4FC4-9883-354CF8E9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9CCA0-EB0C-413A-A24C-F001459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52393-93B1-4C24-BF0F-6B018D11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2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20105-99AF-4C6B-AA98-35EEC8C0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531F0-D9C7-44DB-B370-DF3DC3A68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082BA-F4A6-4088-951A-1D952A398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D31B6-4BF8-4E81-88C6-DFB36C0E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E2737-4959-47F2-8C74-DBF295D4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91F60-9D2E-46C4-81F4-B64E47C3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1369B-7E5C-4421-BE34-1ECB6921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029A3-FEFB-43A4-9811-85E2264E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43AF4-2C97-4C95-846C-CF8135F56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8135-AA4F-4390-BD32-E0F00FC5D05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35888-EE23-4713-A6AC-35A6A36D3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76DD6-753A-4D0F-BD1D-4E7BF5C78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3915-061E-4C2A-941D-E66542DCE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2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ACC09-B670-4919-92AD-8571C62A7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B1D305-15F0-479D-A1DB-C1914BD03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2019.06.06</a:t>
            </a:r>
          </a:p>
          <a:p>
            <a:r>
              <a:rPr lang="en-US" altLang="zh-CN" dirty="0"/>
              <a:t>By DYX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39D77-CC82-45C1-8CC9-24B1042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C2F69-2626-48BE-B82C-864FA740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A7BCCC-05D7-46B4-AE9A-625533D573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503363"/>
            <a:ext cx="12160857" cy="863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95627A-268B-4880-8458-185E141C8E13}"/>
              </a:ext>
            </a:extLst>
          </p:cNvPr>
          <p:cNvPicPr/>
          <p:nvPr/>
        </p:nvPicPr>
        <p:blipFill rotWithShape="1">
          <a:blip r:embed="rId3"/>
          <a:srcRect t="7686"/>
          <a:stretch/>
        </p:blipFill>
        <p:spPr>
          <a:xfrm>
            <a:off x="1009029" y="2572118"/>
            <a:ext cx="3497251" cy="40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1B80B-FA8B-4DB2-843A-390CD4B6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F0F49-F0D1-46B2-B2C6-6DC4AE6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CD322-7C67-4DBF-98DA-0F84464C5F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85" y="1435576"/>
            <a:ext cx="11738978" cy="717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8DE19-EF4A-4FE9-BDBD-161749D1BD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037" y="2280733"/>
            <a:ext cx="7232078" cy="34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64375-92CC-4B45-AF7C-5E150C60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CB7C4-B0E0-4CA1-9BA1-00E6163E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03095-A94E-4327-8A5A-669FDE4993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597977"/>
            <a:ext cx="11913677" cy="418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39E40B-3E87-4C98-80A0-917D6A0FE512}"/>
              </a:ext>
            </a:extLst>
          </p:cNvPr>
          <p:cNvPicPr/>
          <p:nvPr/>
        </p:nvPicPr>
        <p:blipFill rotWithShape="1">
          <a:blip r:embed="rId3"/>
          <a:srcRect t="20667"/>
          <a:stretch/>
        </p:blipFill>
        <p:spPr>
          <a:xfrm>
            <a:off x="684838" y="2294926"/>
            <a:ext cx="6195669" cy="36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0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CE69F-8E97-4299-BCA4-A56C7751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B5D6D-D923-48B0-AE57-6202DA23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3813"/>
            <a:ext cx="1828088" cy="1733150"/>
          </a:xfrm>
        </p:spPr>
        <p:txBody>
          <a:bodyPr/>
          <a:lstStyle/>
          <a:p>
            <a:r>
              <a:rPr lang="zh-CN" altLang="en-US" dirty="0"/>
              <a:t>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7B7CEC-3853-4563-9BB0-82487FCE8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20945"/>
            <a:ext cx="5776245" cy="24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62FF7-1312-4230-9884-75601E125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第十一次作业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28869-81B3-4693-A554-21BCD66BD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45D31-487C-415A-9C14-306BEB6D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60778-AE6A-4AB4-99D2-4439FB1C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648931-51B2-4B6E-97EA-F7B077B164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652" y="1544796"/>
            <a:ext cx="12284395" cy="7198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EEC540-1AC4-4C02-AFFA-6EC40B4F9978}"/>
              </a:ext>
            </a:extLst>
          </p:cNvPr>
          <p:cNvPicPr/>
          <p:nvPr/>
        </p:nvPicPr>
        <p:blipFill rotWithShape="1">
          <a:blip r:embed="rId4"/>
          <a:srcRect t="17765"/>
          <a:stretch/>
        </p:blipFill>
        <p:spPr>
          <a:xfrm>
            <a:off x="219645" y="2338177"/>
            <a:ext cx="8331079" cy="38387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7A6466-675F-4013-8C79-C5967CA11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521" y="2569617"/>
            <a:ext cx="3581834" cy="36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DFFD2-8E7A-4B59-B292-1F80ACB9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900B6-A675-43BA-AC0D-31FDC60A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D33972-4F60-434B-882B-CBEDFCD5EE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002" y="1690688"/>
            <a:ext cx="11985998" cy="7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2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EAAB-675B-4C6B-8D1E-76F8F4BE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A2DF7-3628-4A71-B737-910FF2AFC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用正则表达式描述以下</a:t>
                </a:r>
                <a:r>
                  <a:rPr lang="zh-CN" altLang="en-US" b="1" dirty="0"/>
                  <a:t>二进制</a:t>
                </a:r>
                <a:r>
                  <a:rPr lang="zh-CN" altLang="en-US" dirty="0"/>
                  <a:t>字符串的集合</a:t>
                </a:r>
                <a:endParaRPr lang="en-US" altLang="zh-CN" dirty="0"/>
              </a:p>
              <a:p>
                <a:pPr marL="514350" indent="-514350">
                  <a:buAutoNum type="alphaLcPeriod"/>
                </a:pPr>
                <a:r>
                  <a:rPr lang="zh-CN" altLang="en-US" b="1" dirty="0"/>
                  <a:t>至少</a:t>
                </a:r>
                <a:r>
                  <a:rPr lang="zh-CN" altLang="en-US" dirty="0"/>
                  <a:t>含有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个字符，且第三个字符为</a:t>
                </a:r>
                <a:r>
                  <a:rPr lang="en-US" altLang="zh-CN" dirty="0"/>
                  <a:t>0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(0|1)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514350" indent="-514350">
                  <a:buAutoNum type="alphaLcPeriod"/>
                </a:pPr>
                <a:r>
                  <a:rPr lang="zh-CN" altLang="en-US" dirty="0"/>
                  <a:t>字符串中的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的倍数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|1)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514350" indent="-514350">
                  <a:buAutoNum type="alphaLcPeriod"/>
                </a:pPr>
                <a:r>
                  <a:rPr lang="zh-CN" altLang="en-US" dirty="0"/>
                  <a:t>起止字符相同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0)|(1</m:t>
                    </m:r>
                  </m:oMath>
                </a14:m>
                <a:r>
                  <a:rPr lang="en-US" altLang="zh-C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zh-CN" dirty="0"/>
              </a:p>
              <a:p>
                <a:pPr marL="514350" indent="-514350">
                  <a:buAutoNum type="alphaLcPeriod"/>
                </a:pPr>
                <a:r>
                  <a:rPr lang="zh-CN" altLang="en-US" dirty="0"/>
                  <a:t>长度为奇数</a:t>
                </a:r>
                <a:r>
                  <a:rPr lang="en-US" altLang="zh-CN" dirty="0"/>
                  <a:t>	</a:t>
                </a:r>
                <a:r>
                  <a:rPr lang="en-US" altLang="zh-C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eriod"/>
                </a:pPr>
                <a:r>
                  <a:rPr lang="zh-CN" altLang="en-US" dirty="0"/>
                  <a:t>首字母为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且长度为奇数，或者首字母为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且长度为偶数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f. </a:t>
                </a:r>
                <a:r>
                  <a:rPr lang="zh-CN" altLang="en-US" dirty="0"/>
                  <a:t>长度在</a:t>
                </a:r>
                <a:r>
                  <a:rPr lang="en-US" altLang="zh-CN" dirty="0"/>
                  <a:t>1-3</a:t>
                </a:r>
                <a:r>
                  <a:rPr lang="zh-CN" altLang="en-US" dirty="0"/>
                  <a:t>之间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{1−3}</m:t>
                    </m:r>
                  </m:oMath>
                </a14:m>
                <a:endParaRPr lang="en-US" altLang="zh-CN" dirty="0"/>
              </a:p>
              <a:p>
                <a:pPr marL="514350" indent="-514350">
                  <a:buAutoNum type="alphaL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A2DF7-3628-4A71-B737-910FF2AFC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221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49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D0C21-3418-47FE-A57A-151CCFB6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4AB1C-5339-4764-BF2F-D89C96AD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987"/>
            <a:ext cx="10515600" cy="1925976"/>
          </a:xfrm>
        </p:spPr>
        <p:txBody>
          <a:bodyPr/>
          <a:lstStyle/>
          <a:p>
            <a:r>
              <a:rPr lang="zh-CN" altLang="en-US" dirty="0"/>
              <a:t>无前缀的编码，编码的解码方式是唯一的：</a:t>
            </a:r>
            <a:r>
              <a:rPr lang="en-US" altLang="zh-CN" dirty="0"/>
              <a:t> </a:t>
            </a:r>
            <a:r>
              <a:rPr lang="zh-CN" altLang="en-US" dirty="0"/>
              <a:t>编码</a:t>
            </a:r>
            <a:r>
              <a:rPr lang="en-US" altLang="zh-CN" dirty="0"/>
              <a:t>3</a:t>
            </a:r>
            <a:r>
              <a:rPr lang="zh-CN" altLang="en-US" dirty="0"/>
              <a:t>和编码</a:t>
            </a:r>
            <a:r>
              <a:rPr lang="en-US" altLang="zh-CN" dirty="0"/>
              <a:t>4 </a:t>
            </a:r>
          </a:p>
          <a:p>
            <a:r>
              <a:rPr lang="zh-CN" altLang="en-US" dirty="0"/>
              <a:t>编码</a:t>
            </a:r>
            <a:r>
              <a:rPr lang="en-US" altLang="zh-CN" dirty="0"/>
              <a:t>3</a:t>
            </a:r>
            <a:r>
              <a:rPr lang="zh-CN" altLang="en-US" dirty="0"/>
              <a:t>：无对应编码结果</a:t>
            </a:r>
            <a:endParaRPr lang="en-US" altLang="zh-CN" dirty="0"/>
          </a:p>
          <a:p>
            <a:r>
              <a:rPr lang="zh-CN" altLang="en-US" dirty="0"/>
              <a:t>编码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ADDDD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683596-B4C6-4A0C-BFA3-FE9DEE6214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441" y="1342467"/>
            <a:ext cx="11327563" cy="27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F30AA-A93A-4BFD-9E70-73FB1E56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4512E-9DB4-4BC6-9B72-EEE5AAA3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283"/>
            <a:ext cx="10515600" cy="36676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{01,1001,1011,111,1110} </a:t>
            </a:r>
            <a:r>
              <a:rPr lang="zh-CN" altLang="en-US" dirty="0"/>
              <a:t>的解码方式不唯一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11101011111001</a:t>
            </a:r>
            <a:r>
              <a:rPr lang="zh-CN" altLang="en-US" dirty="0"/>
              <a:t>（</a:t>
            </a:r>
            <a:r>
              <a:rPr lang="en-US" altLang="zh-CN" dirty="0"/>
              <a:t>111-01-01-111-1001</a:t>
            </a:r>
            <a:r>
              <a:rPr lang="zh-CN" altLang="en-US" dirty="0"/>
              <a:t>）</a:t>
            </a:r>
            <a:r>
              <a:rPr lang="en-US" altLang="zh-CN" dirty="0"/>
              <a:t>(1110-1011-1110-01)</a:t>
            </a:r>
          </a:p>
          <a:p>
            <a:pPr marL="0" indent="0">
              <a:buNone/>
            </a:pPr>
            <a:r>
              <a:rPr lang="en-US" altLang="zh-CN" dirty="0"/>
              <a:t>11101111001 (111-01-1110-01)(1110-111-1001)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E2159-0AAC-4DAD-918F-1E9EBF1591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9533" y="1602656"/>
            <a:ext cx="12078761" cy="8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62FF7-1312-4230-9884-75601E125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28869-81B3-4693-A554-21BCD66BD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9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8804D-3DCE-42B1-84AA-0CC10037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66AE0-4A18-485A-A44A-AC43407B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22C1C-138B-4A44-9E08-9976F2E975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8783" y="1400440"/>
            <a:ext cx="9508217" cy="25011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05542F-2488-4F03-BDB1-43BF098AF148}"/>
              </a:ext>
            </a:extLst>
          </p:cNvPr>
          <p:cNvSpPr txBox="1"/>
          <p:nvPr/>
        </p:nvSpPr>
        <p:spPr>
          <a:xfrm>
            <a:off x="778783" y="4141381"/>
            <a:ext cx="3378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从</a:t>
            </a:r>
            <a:r>
              <a:rPr lang="en-US" altLang="zh-CN" sz="2800" dirty="0"/>
              <a:t>81</a:t>
            </a:r>
            <a:r>
              <a:rPr lang="zh-CN" altLang="en-US" sz="2800" dirty="0"/>
              <a:t>开始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89</a:t>
            </a:r>
            <a:r>
              <a:rPr lang="zh-CN" altLang="en-US" sz="2800" dirty="0"/>
              <a:t>之后是</a:t>
            </a:r>
            <a:r>
              <a:rPr lang="en-US" altLang="zh-CN" sz="2800" dirty="0"/>
              <a:t>8A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5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7BBD4-1CCE-4764-97BB-9CA08803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F4F1-7841-4DFB-A895-608319C0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903F8-CD01-429A-B8B0-66D22A9431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240" y="1401362"/>
            <a:ext cx="11945520" cy="848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81F99B-F2A2-49A9-B825-78224D60FE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7999" y="2249888"/>
            <a:ext cx="2745500" cy="4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2E43F-08F9-4CB7-8937-1E75924E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8272F-36E1-48BE-A806-18F0D9D5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371691-4474-4715-971B-F84C31CB46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64" y="1318492"/>
            <a:ext cx="11925192" cy="7666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A0F4C-84A8-49DB-B76C-8EF87339AB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02061" y="2009228"/>
            <a:ext cx="4268806" cy="47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F6AA7-968C-4F0A-B784-6D0CE067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87" y="79056"/>
            <a:ext cx="10515600" cy="1325563"/>
          </a:xfrm>
        </p:spPr>
        <p:txBody>
          <a:bodyPr/>
          <a:lstStyle/>
          <a:p>
            <a:r>
              <a:rPr lang="en-US" altLang="zh-CN" dirty="0"/>
              <a:t>5.1.4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87042-E224-4B3A-8BA8-A7C1DE67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C5C1A1-592C-4175-970B-D9E3299798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928" y="1029420"/>
            <a:ext cx="12024143" cy="796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C85AE9-9053-4447-B4B3-0C875A0DC1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2845" y="2115870"/>
            <a:ext cx="2924934" cy="46954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667A77-28D8-4DC7-A069-DAB817A4A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384" y="1536864"/>
            <a:ext cx="6585416" cy="54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16E20-0B46-4BFF-8C6C-E9B749EB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D5091-6CEB-4D06-80E9-F3AC8694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 In any max flow, there is no directed cycle on which every edge carries positive flow.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False</a:t>
            </a:r>
          </a:p>
          <a:p>
            <a:r>
              <a:rPr lang="en-US" altLang="zh-CN" dirty="0"/>
              <a:t>b. There exists a max flow for which there is no directed cycle on which every edge carries positive flow.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True</a:t>
            </a:r>
          </a:p>
          <a:p>
            <a:r>
              <a:rPr lang="en-US" altLang="zh-CN" dirty="0"/>
              <a:t>c. If all edge capacities are distinct, the max flow is unique.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False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72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144C-5032-49AF-8931-0A091D81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50228-4CE6-4A50-88EE-82CF7925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d. If all edge capacities are increased by an additive constant, the min cut remains unchanged.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False</a:t>
            </a:r>
          </a:p>
          <a:p>
            <a:r>
              <a:rPr lang="en-US" altLang="zh-CN" dirty="0"/>
              <a:t>e. If all edge capacities are multiplied by a positive integer, the min cut remains unchanged.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True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0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62FF7-1312-4230-9884-75601E125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28869-81B3-4693-A554-21BCD66BD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8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DD943-31B2-4FA4-859A-6269D181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1CCE-2731-46F1-AF3B-535620D2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DE570C-BABF-4070-AAD7-E354FFEC3D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530" y="1436846"/>
            <a:ext cx="11904813" cy="725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5FCD42-B907-4C32-AD32-0DDF6EC737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657" y="2162085"/>
            <a:ext cx="5501337" cy="44800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C5FCAA-0A26-48B9-9E26-42334BB15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121" y="2599299"/>
            <a:ext cx="6954140" cy="33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205</Words>
  <Application>Microsoft Office PowerPoint</Application>
  <PresentationFormat>宽屏</PresentationFormat>
  <Paragraphs>74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习题课4</vt:lpstr>
      <vt:lpstr>第九次作业</vt:lpstr>
      <vt:lpstr>5.1.2</vt:lpstr>
      <vt:lpstr>5.1.3</vt:lpstr>
      <vt:lpstr>5.1.4</vt:lpstr>
      <vt:lpstr>6.38</vt:lpstr>
      <vt:lpstr>6.38</vt:lpstr>
      <vt:lpstr>第十次作业</vt:lpstr>
      <vt:lpstr>5.2.2</vt:lpstr>
      <vt:lpstr>5.2.3</vt:lpstr>
      <vt:lpstr>5.3.3</vt:lpstr>
      <vt:lpstr>5.3.6</vt:lpstr>
      <vt:lpstr>5.3.17</vt:lpstr>
      <vt:lpstr>第十一次作业</vt:lpstr>
      <vt:lpstr>5.4.4</vt:lpstr>
      <vt:lpstr>5.4.6</vt:lpstr>
      <vt:lpstr>5.4.10</vt:lpstr>
      <vt:lpstr>5.5.1</vt:lpstr>
      <vt:lpstr>5.5.4</vt:lpstr>
      <vt:lpstr>5.5.16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习题课4</dc:title>
  <dc:creator>Ding Yuxia</dc:creator>
  <cp:lastModifiedBy>Ding Yuxia</cp:lastModifiedBy>
  <cp:revision>54</cp:revision>
  <dcterms:created xsi:type="dcterms:W3CDTF">2019-06-04T05:50:02Z</dcterms:created>
  <dcterms:modified xsi:type="dcterms:W3CDTF">2019-06-06T14:41:41Z</dcterms:modified>
</cp:coreProperties>
</file>