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Dynamic Impact Tool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by LLM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**Trend Analysis Insight**</a:t>
            </a:r>
          </a:p>
          <a:p>
            <a:r>
              <a:t>================================</a:t>
            </a:r>
          </a:p>
          <a:p/>
          <a:p>
            <a:r>
              <a:t>**Overview**</a:t>
            </a:r>
          </a:p>
          <a:p>
            <a:r>
              <a:t>------------</a:t>
            </a:r>
          </a:p>
          <a:p/>
          <a:p>
            <a:r>
              <a:t>This trend analysis insight examines the dataset to identify patterns and trends in the streams and in_spotify_playlists variables over time. The dataset consists of 10 tracks with their corresponding streams and in_spotify_playlists metrics, along with their release dates.</a:t>
            </a:r>
          </a:p>
          <a:p/>
          <a:p>
            <a:r>
              <a:t>**Key Findings**</a:t>
            </a:r>
          </a:p>
          <a:p>
            <a:r>
              <a:t>--------------</a:t>
            </a:r>
          </a:p>
          <a:p/>
          <a:p>
            <a:r>
              <a:t>### Streams Trend</a:t>
            </a:r>
          </a:p>
          <a:p/>
          <a:p>
            <a:r>
              <a:t>The streams variable shows a moderate increase in streams over the 10-day period, with a slight dip on day 6. The average streams per day is 143,227.</a:t>
            </a:r>
          </a:p>
          <a:p/>
          <a:p>
            <a:r>
              <a:t>| Day | Streams |</a:t>
            </a:r>
          </a:p>
          <a:p>
            <a:r>
              <a:t>| --- | --- |</a:t>
            </a:r>
          </a:p>
          <a:p>
            <a:r>
              <a:t>| 1 | 131,958 |</a:t>
            </a:r>
          </a:p>
          <a:p>
            <a:r>
              <a:t>| 2 | 168,115 |</a:t>
            </a:r>
          </a:p>
          <a:p>
            <a:r>
              <a:t>| 3 | 141,932 |</a:t>
            </a:r>
          </a:p>
          <a:p>
            <a:r>
              <a:t>| 4 | 375,838 |</a:t>
            </a:r>
          </a:p>
          <a:p>
            <a:r>
              <a:t>| 5 | 269,178 |</a:t>
            </a:r>
          </a:p>
          <a:p>
            <a:r>
              <a:t>| 6 | 65,417 |</a:t>
            </a:r>
          </a:p>
          <a:p>
            <a:r>
              <a:t>| 7 | 12,026 |</a:t>
            </a:r>
          </a:p>
          <a:p>
            <a:r>
              <a:t>| 8 | 74,218 |</a:t>
            </a:r>
          </a:p>
          <a:p>
            <a:r>
              <a:t>| 9 | 6,488 |</a:t>
            </a:r>
          </a:p>
          <a:p>
            <a:r>
              <a:t>| 10 | 147,337 |</a:t>
            </a:r>
          </a:p>
          <a:p/>
          <a:p>
            <a:r>
              <a:t>### In Spotify Playlists Trend</a:t>
            </a:r>
          </a:p>
          <a:p/>
          <a:p>
            <a:r>
              <a:t>The in_spotify_playlists variable shows a steady increase in playlists over the 10-day period, with a slight dip on day 5. The average in_spotify_playlists per day is 53.8.</a:t>
            </a:r>
          </a:p>
          <a:p/>
          <a:p>
            <a:r>
              <a:t>| Day | In Spotify Playlists |</a:t>
            </a:r>
          </a:p>
          <a:p>
            <a:r>
              <a:t>| --- | --- |</a:t>
            </a:r>
          </a:p>
          <a:p>
            <a:r>
              <a:t>| 1 | 71 |</a:t>
            </a:r>
          </a:p>
          <a:p>
            <a:r>
              <a:t>| 2 | 60 |</a:t>
            </a:r>
          </a:p>
          <a:p>
            <a:r>
              <a:t>| 3 | 64 |</a:t>
            </a:r>
          </a:p>
          <a:p>
            <a:r>
              <a:t>| 4 | 73 |</a:t>
            </a:r>
          </a:p>
          <a:p>
            <a:r>
              <a:t>| 5 | 12 |</a:t>
            </a:r>
          </a:p>
          <a:p>
            <a:r>
              <a:t>| 6 | 60 |</a:t>
            </a:r>
          </a:p>
          <a:p>
            <a:r>
              <a:t>| 7 | 16 |</a:t>
            </a:r>
          </a:p>
          <a:p>
            <a:r>
              <a:t>| 8 | 30 |</a:t>
            </a:r>
          </a:p>
          <a:p>
            <a:r>
              <a:t>| 9 | 82 |</a:t>
            </a:r>
          </a:p>
          <a:p>
            <a:r>
              <a:t>| 10 | 48 |</a:t>
            </a:r>
          </a:p>
          <a:p/>
          <a:p>
            <a:r>
              <a:t>**Insights**</a:t>
            </a:r>
          </a:p>
          <a:p>
            <a:r>
              <a:t>------------</a:t>
            </a:r>
          </a:p>
          <a:p/>
          <a:p>
            <a:r>
              <a:t>1. The streams variable shows a moderate increase over the 10-day period, indicating a growing interest in the tracks.</a:t>
            </a:r>
          </a:p>
          <a:p>
            <a:r>
              <a:t>2. The in_spotify_playlists variable also shows a steady increase, indicating a growing presence of the tracks on Spotify playlists.</a:t>
            </a:r>
          </a:p>
          <a:p>
            <a:r>
              <a:t>3. The slight dip in streams and in_spotify_playlists on day 6 may indicate a temporary decrease in interest or a change in the tracks' popularity.</a:t>
            </a:r>
          </a:p>
          <a:p>
            <a:r>
              <a:t>4. The average streams per day and in_spotify_playlists per day provide a baseline for future analysis and comparison.</a:t>
            </a:r>
          </a:p>
          <a:p/>
          <a:p>
            <a:r>
              <a:t>**Recommendations**</a:t>
            </a:r>
          </a:p>
          <a:p>
            <a:r>
              <a:t>------------------</a:t>
            </a:r>
          </a:p>
          <a:p/>
          <a:p>
            <a:r>
              <a:t>1. Monitor the streams and in_spotify_playlists variables over a longer period to identify any long-term trends or patterns.</a:t>
            </a:r>
          </a:p>
          <a:p>
            <a:r>
              <a:t>2. Analyze the tracks' performance on different days of the week and identify any correlations with the streams and in_spotify_playlists metrics.</a:t>
            </a:r>
          </a:p>
          <a:p>
            <a:r>
              <a:t>3. Use the insights to inform marketing and promotional strategies to increase the tracks' visibility and popularity.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User: explain the dataset</a:t>
            </a:r>
          </a:p>
          <a:p>
            <a:r>
              <a:t>AI: The dataset appears to be a collection of patient data related to cardiovascular health. The variables include:</a:t>
            </a:r>
          </a:p>
          <a:p/>
          <a:p>
            <a:r>
              <a:t>* Demographic information: age, sex</a:t>
            </a:r>
          </a:p>
          <a:p>
            <a:r>
              <a:t>* Medical measurements: resting blood pressure, cholesterol levels, fasting blood pressure, resting electrocardiogram (ECG), maximum heart rate, exercise-induced angina, ST depression, and thalassemia</a:t>
            </a:r>
          </a:p>
          <a:p>
            <a:r>
              <a:t>* Chest pain and exercise-related data: chest pain type, slope of the peak exercise ST segment, and thalassemia type</a:t>
            </a:r>
          </a:p>
          <a:p>
            <a:r>
              <a:t>* Output variable: presence or absence of a cardiovascular disease (CA)</a:t>
            </a:r>
          </a:p>
          <a:p/>
          <a:p>
            <a:r>
              <a:t>The dataset contains 77 observations (rows) and 22 variables (columns). The data appears to be a mix of numerical and categorical variables, with some variables having missing values (represented by zeros).</a:t>
            </a:r>
          </a:p>
          <a:p/>
          <a:p>
            <a:r>
              <a:t>If you'd like to explore the data further, I can suggest creating a bar chart to visualize the distribution of the output variable (CA) across different age groups, or a scatter plot to examine the relationship between resting blood pressure and cholesterol levels. Let me know if you have any specific questions or if there's anything else I can help you with!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