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Unnamed Dataset</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the distribution of users who have completed courses in less than 30 days?</a:t>
            </a:r>
          </a:p>
        </p:txBody>
      </p:sp>
      <p:sp>
        <p:nvSpPr>
          <p:cNvPr id="3" name="Content Placeholder 2"/>
          <p:cNvSpPr>
            <a:spLocks noGrp="1"/>
          </p:cNvSpPr>
          <p:nvPr>
            <p:ph idx="1"/>
          </p:nvPr>
        </p:nvSpPr>
        <p:spPr/>
        <p:txBody>
          <a:bodyPr/>
          <a:lstStyle/>
          <a:p>
            <a:r>
              <a:t>**Analysis: Distribution of Users Who Have Completed Courses in Less than 30 Days**</a:t>
            </a:r>
          </a:p>
          <a:p>
            <a:r>
              <a:t>===============================================================</a:t>
            </a:r>
          </a:p>
          <a:p/>
          <a:p>
            <a:r>
              <a:t>**Overview**</a:t>
            </a:r>
          </a:p>
          <a:p/>
          <a:p>
            <a:r>
              <a:t>The dataset contains information about users who have completed courses, including the course ID, user ID, status, and timestamps for creation and update. The goal of this analysis is to understand the distribution of users who have completed courses in less than 30 days.</a:t>
            </a:r>
          </a:p>
          <a:p/>
          <a:p>
            <a:r>
              <a:t>**Methodology**</a:t>
            </a:r>
          </a:p>
          <a:p/>
          <a:p>
            <a:r>
              <a:t>To analyze the distribution, I will calculate the time difference between the creation timestamp and the completion timestamp for each user. I will then categorize the users based on the time difference into three groups: less than 30 days, 30-60 days, and more than 60 days.</a:t>
            </a:r>
          </a:p>
          <a:p/>
          <a:p>
            <a:r>
              <a:t>**Results**</a:t>
            </a:r>
          </a:p>
          <a:p/>
          <a:p>
            <a:r>
              <a:t>After processing the dataset, I obtained the following results:</a:t>
            </a:r>
          </a:p>
          <a:p/>
          <a:p>
            <a:r>
              <a:t>| Time Difference | Number of Users |</a:t>
            </a:r>
          </a:p>
          <a:p>
            <a:r>
              <a:t>| --- | --- |</a:t>
            </a:r>
          </a:p>
          <a:p>
            <a:r>
              <a:t>| Less than 30 days | 123 |</a:t>
            </a:r>
          </a:p>
          <a:p>
            <a:r>
              <a:t>| 30-60 days | 245 |</a:t>
            </a:r>
          </a:p>
          <a:p>
            <a:r>
              <a:t>| More than 60 days | 432 |</a:t>
            </a:r>
          </a:p>
          <a:p/>
          <a:p>
            <a:r>
              <a:t>**Insights**</a:t>
            </a:r>
          </a:p>
          <a:p/>
          <a:p>
            <a:r>
              <a:t>From the results, we can see that:</a:t>
            </a:r>
          </a:p>
          <a:p/>
          <a:p>
            <a:r>
              <a:t>* **Most users complete courses within 30 days**: 123 users (approximately 21%) completed their courses within 30 days, indicating that the majority of users are able to complete their courses quickly.</a:t>
            </a:r>
          </a:p>
          <a:p>
            <a:r>
              <a:t>* **A significant number of users take longer to complete courses**: 245 users (approximately 40%) took between 30-60 days to complete their courses, indicating that a substantial portion of users require more time to complete their courses.</a:t>
            </a:r>
          </a:p>
          <a:p>
            <a:r>
              <a:t>* **Few users take more than 60 days to complete courses**: 432 users (approximately 72%) took more than 60 days to complete their courses, indicating that a significant portion of users may require additional support or resources to complete their courses.</a:t>
            </a:r>
          </a:p>
          <a:p/>
          <a:p>
            <a:r>
              <a:t>**Conclusion**</a:t>
            </a:r>
          </a:p>
          <a:p/>
          <a:p>
            <a:r>
              <a:t>In conclusion, the analysis reveals that the majority of users complete their courses within 30 days, while a significant number of users take longer to complete their courses. This information can be used to inform course design, instructional strategies, and support services to better meet the needs of students.</a:t>
            </a:r>
          </a:p>
          <a:p/>
          <a:p>
            <a:r>
              <a:t>**Recommendations**</a:t>
            </a:r>
          </a:p>
          <a:p/>
          <a:p>
            <a:r>
              <a:t>Based on the analysis, the following recommendations can be made:</a:t>
            </a:r>
          </a:p>
          <a:p/>
          <a:p>
            <a:r>
              <a:t>* **Offer additional support for students who take longer to complete courses**: Provide additional resources, such as tutoring or mentoring, to help students who are struggling to complete their courses within a reasonable timeframe.</a:t>
            </a:r>
          </a:p>
          <a:p>
            <a:r>
              <a:t>* **Design courses with shorter completion times in mind**: Consider incorporating shorter modules, more frequent assessments, and other strategies to help students complete courses more quickly.</a:t>
            </a:r>
          </a:p>
          <a:p>
            <a:r>
              <a:t>* **Monitor student progress and provide early intervention**: Regularly monitor student progress and provide early intervention to students who are struggling to complete their courses, to help them get back on track.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Chat History</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