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e8eb1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89e8eb1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9e8eb1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89e8eb1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89e8eb1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89e8eb1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9e8eb17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89e8eb17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9e8eb17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89e8eb17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89e8eb1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89e8eb1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9e8eb17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89e8eb17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89e8eb17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89e8eb17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89e8eb1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89e8eb1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89e8eb1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89e8eb1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9e8eb1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9e8eb1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9e8eb17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9e8eb17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89e8eb1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89e8eb1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e8eb1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89e8eb1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89e8eb1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89e8eb1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89e8eb1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89e8eb1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89e8eb1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89e8eb1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9e8eb1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9e8eb1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9e8eb1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9e8eb1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9e8eb1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9e8eb1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