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5B9-2F71-CD98-3D9E-DF50153D0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D9BC-BF90-8896-6E38-D6880B6AB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9F75-3995-DFFA-45D6-ACC61DC8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75D5-3A6F-B780-EEB5-9D30C3E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0BE8-B8F7-8B0B-6DF0-DD3F88C7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1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2A00-0C35-2FC9-0E87-5384056B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C0F78-FC0B-FA30-4BD7-25802ABD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ED2C-99A2-C626-47D6-E0E82A8B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5A8B-1800-C9FA-78F0-67AC0E4E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F2A45-2BCA-B2A4-D71C-DCCB095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F0A43-B7E4-46B5-48BA-99E5306A3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3AB0-D51C-D76D-7FC2-13544ECB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0162A-6E71-568B-3838-819FED6C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EEE5-FF32-C58F-FAC2-3E90D87F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87F2-0FA4-109B-51E9-01B827CC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CD4F-4025-A830-B9AE-89BCDAA9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E46F-54BD-75A4-9AC4-8E0F9E8D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E06A-3A63-E8FE-AF2E-8517BEC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0C50-A276-BFAF-3D09-0A683A88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8174-94CA-6C6C-1E05-4A5CD01C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5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70A-9FC3-77D5-36BF-E1BB135F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AD1F-813A-B5D4-4EA3-CCF3BD4B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8B3F-9B1B-F3C2-A8B9-A478D1F6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E49A-1486-9526-C615-175FCA0B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4F50-6FA6-5050-6B2C-FDC74ED3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5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AAEF-C96E-238E-5859-936C154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80E6-B49C-1A8C-547D-91742AC5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9693-001F-207C-CCA2-5D8BE389E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626A-14C2-3E63-D2EB-B09A0A50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28CB-3497-E6E6-6080-BE18EF00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F3EF-0956-0ADA-5C91-834E97AE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5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9109-17DD-BE8E-BB3F-5E21C8B3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6436-D5DC-880F-2BA8-11CDA520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28C58-0002-0C10-B3D4-ADA12324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E6012-9935-B298-18EA-DBE83BED0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90EC1-7B2E-AD5F-D91F-9D45E1E52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7F00B-38AB-D954-96F0-122B1B13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4CFBE-5E30-18C0-CCE7-3AFF8032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D7FCA-2A9B-B72B-6B9E-96D9471F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69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41D9-E430-00CF-E271-3D91B222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1292C-6C20-FDB7-6AA7-3F7C98A0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8AE76-D5A9-60C2-7E48-9589837B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59BAB-7DA2-2093-9D3B-773D4BF6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5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FF71-45B7-9D6E-78C4-628F58C6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9049C-A9AB-288F-183A-40DE1BCF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B13B-3FBB-4BC9-E66D-BA51A411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2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C3D-9984-560D-B74B-DF5429C7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AD90-B9CC-7160-223B-A9527E93F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C8E4C-7CB9-FC22-E802-4EA1B1C9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998F5-7E65-5ED2-DD42-1062A72E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3159-3B6D-8ABB-EB50-4B34A667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0EA92-3158-4561-6742-BAC773F8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1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D207-721D-B1A9-152C-5E2A4103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4E6F4-B5AB-64B3-2187-FD83AFEC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30B70-C5D0-171C-BC8E-5BF946D6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080E7-7252-FA20-883E-C7CF3334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C1DD8-E66A-F99B-DFFD-FEBD2296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D5E4-BABD-C29A-1948-7A15C72D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11CCF-113D-AE56-7CEC-980783FE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98957-6392-7C25-F7C5-143CA754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2BE1-A88D-091F-4486-82CFFC9D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3C4F-1969-4FD9-9E2E-1F292312268A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3B27-6E78-4196-5BE9-B3DC7445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7FE6-1D88-D45C-53CD-0CA14D60F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C205-F420-4E7C-8B5C-2D33ED16F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8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E1DC-A458-38EF-A9B0-D48EA99E3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6318-D5D1-F4E6-5FAB-7B2846787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62AC-4262-45C0-BB7E-C574C267C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5F3238-5135-A5C5-1985-47F42030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8411C-10B2-A098-26C8-B8F33C81D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517739-8DF3-DEA6-F435-2567A17AB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" y="0"/>
            <a:ext cx="1210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8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 N</dc:creator>
  <cp:lastModifiedBy>PAWAN KUMAR N</cp:lastModifiedBy>
  <cp:revision>1</cp:revision>
  <dcterms:created xsi:type="dcterms:W3CDTF">2023-02-26T07:14:13Z</dcterms:created>
  <dcterms:modified xsi:type="dcterms:W3CDTF">2023-02-26T07:14:25Z</dcterms:modified>
</cp:coreProperties>
</file>