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971800"/>
          </a:xfrm>
        </p:spPr>
        <p:txBody>
          <a:bodyPr/>
          <a:lstStyle/>
          <a:p>
            <a:r>
              <a:rPr lang="en-US" b="1" dirty="0" smtClean="0"/>
              <a:t>EDA OF PRODUCTS</a:t>
            </a:r>
            <a:br>
              <a:rPr lang="en-US" b="1" dirty="0" smtClean="0"/>
            </a:br>
            <a:r>
              <a:rPr lang="en-US" b="1" dirty="0" smtClean="0"/>
              <a:t>SOLD BY AMAZON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most popular manufacturer of </a:t>
            </a:r>
            <a:r>
              <a:rPr lang="en-US" dirty="0" smtClean="0"/>
              <a:t>Amazon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average prices of Amazon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81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Rating </a:t>
            </a:r>
            <a:r>
              <a:rPr lang="en-US" dirty="0" smtClean="0"/>
              <a:t>of 5 </a:t>
            </a:r>
            <a:r>
              <a:rPr lang="en-US" dirty="0" smtClean="0"/>
              <a:t>stars for products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41462"/>
            <a:ext cx="8381999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Expensive </a:t>
            </a:r>
            <a:r>
              <a:rPr lang="en-US" dirty="0" smtClean="0"/>
              <a:t>products worth the price?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 smtClean="0"/>
              <a:t>are generally </a:t>
            </a:r>
            <a:r>
              <a:rPr lang="en-US" dirty="0" smtClean="0"/>
              <a:t>answered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84" y="1527175"/>
            <a:ext cx="824152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</TotalTime>
  <Words>31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 of Amazon</vt:lpstr>
      <vt:lpstr>The average prices of Amazon</vt:lpstr>
      <vt:lpstr> Rating of 5 stars for products</vt:lpstr>
      <vt:lpstr>Expensive products worth the price?</vt:lpstr>
      <vt:lpstr>Questions are generally answered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7</cp:revision>
  <dcterms:created xsi:type="dcterms:W3CDTF">2006-08-16T00:00:00Z</dcterms:created>
  <dcterms:modified xsi:type="dcterms:W3CDTF">2021-12-19T12:58:40Z</dcterms:modified>
</cp:coreProperties>
</file>