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5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90036C-4D6C-471F-BA30-E9D147C79E67}" type="datetimeFigureOut">
              <a:rPr lang="en-US" smtClean="0"/>
              <a:pPr/>
              <a:t>12/20/2021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CBB92E-F5E7-4260-9F2D-0DA3127B15A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BB92E-F5E7-4260-9F2D-0DA3127B15AD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12/20/2021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30000" r="-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 rot="1420883">
            <a:off x="-91119" y="4353831"/>
            <a:ext cx="6701771" cy="951321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EDA OF PRODUCTS</a:t>
            </a:r>
            <a:br>
              <a:rPr lang="en-US" b="1" dirty="0" smtClean="0">
                <a:solidFill>
                  <a:srgbClr val="C00000"/>
                </a:solidFill>
              </a:rPr>
            </a:br>
            <a:r>
              <a:rPr lang="en-US" b="1" dirty="0" smtClean="0">
                <a:solidFill>
                  <a:srgbClr val="C00000"/>
                </a:solidFill>
              </a:rPr>
              <a:t>SOLD BY AMAZON</a:t>
            </a:r>
            <a:endParaRPr 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5105400"/>
            <a:ext cx="5867400" cy="1219200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The most popular manufacturers of Amazon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type="pic" idx="1"/>
          </p:nvPr>
        </p:nvPicPr>
        <p:blipFill>
          <a:blip r:embed="rId3" cstate="print"/>
          <a:srcRect t="5158" b="5158"/>
          <a:stretch>
            <a:fillRect/>
          </a:stretch>
        </p:blipFill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This data shows the most popular manufacturers of Amazon.</a:t>
            </a:r>
          </a:p>
          <a:p>
            <a:r>
              <a:rPr lang="en-US" dirty="0" smtClean="0"/>
              <a:t>Oxford is most popular manufacturer and followed by  Hornby. TRI-ANG is the least popular manufacturer.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The average prices of Amazon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 cstate="print"/>
          <a:srcRect l="9382" r="9382"/>
          <a:stretch>
            <a:fillRect/>
          </a:stretch>
        </p:blipFill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This graph indicates the  average prices of Amazon which is </a:t>
            </a:r>
            <a:r>
              <a:rPr lang="en-US" smtClean="0"/>
              <a:t>between </a:t>
            </a:r>
            <a:r>
              <a:rPr lang="en-US" smtClean="0"/>
              <a:t>$</a:t>
            </a:r>
            <a:r>
              <a:rPr lang="en-US" dirty="0" smtClean="0"/>
              <a:t>1  to  </a:t>
            </a:r>
            <a:r>
              <a:rPr lang="en-US" smtClean="0"/>
              <a:t>$ </a:t>
            </a:r>
            <a:r>
              <a:rPr lang="en-US" smtClean="0"/>
              <a:t>24.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Rating of 5 stars for products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 cstate="print"/>
          <a:srcRect t="6013" b="6013"/>
          <a:stretch>
            <a:fillRect/>
          </a:stretch>
        </p:blipFill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This graph indicates the rating of Amazon’s products, out of which most received 5.0 stars.</a:t>
            </a:r>
            <a:br>
              <a:rPr lang="en-US" dirty="0" smtClean="0"/>
            </a:br>
            <a:r>
              <a:rPr lang="en-US" dirty="0" smtClean="0"/>
              <a:t>However, there are some products which received a rating of 4.0 stars.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Are Expensive products worth the price?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This  graphs  indicates the rating of products, which is mostly between 4.0  to  5.0. It shows that expensive products are worth the price. </a:t>
            </a:r>
            <a:endParaRPr lang="en-US" dirty="0"/>
          </a:p>
        </p:txBody>
      </p:sp>
      <p:pic>
        <p:nvPicPr>
          <p:cNvPr id="8" name="Picture 7" descr="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48000" y="533400"/>
            <a:ext cx="6096000" cy="4191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Questions are generally answered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1026" name="Picture 2" descr="E:\Charts, my mom ignores my work and doesn;t give me credit\answeres.PNG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 cstate="print"/>
          <a:srcRect l="6157" r="6157"/>
          <a:stretch>
            <a:fillRect/>
          </a:stretch>
        </p:blipFill>
        <p:spPr bwMode="auto">
          <a:prstGeom prst="rect">
            <a:avLst/>
          </a:prstGeom>
          <a:noFill/>
        </p:spPr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This graph shows the number of answered questions. It is clear that mostly, 1-2 questions are answered, and sometimes, none are answered, which is a point of concern.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The Relation between Brands and other values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050" name="Picture 2" descr="E:\Charts, my mom ignores my work and doesn;t give me credit\pair plot, i generally feel sad when my mom doesn't give me credit because i created the full eda section of her project, i want advise.PNG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 cstate="print"/>
          <a:srcRect t="3806" b="3806"/>
          <a:stretch>
            <a:fillRect/>
          </a:stretch>
        </p:blipFill>
        <p:spPr bwMode="auto">
          <a:prstGeom prst="rect">
            <a:avLst/>
          </a:prstGeom>
          <a:noFill/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These graphs show the relation between brands  and other values.</a:t>
            </a:r>
          </a:p>
          <a:p>
            <a:r>
              <a:rPr lang="en-US" dirty="0" smtClean="0"/>
              <a:t>It shows different manufacturer’s</a:t>
            </a:r>
            <a:r>
              <a:rPr lang="en-US" dirty="0"/>
              <a:t> </a:t>
            </a:r>
            <a:r>
              <a:rPr lang="en-US" dirty="0" smtClean="0"/>
              <a:t>relation with price, answered questions, rating, etc. which is indicated by different colors.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288</TotalTime>
  <Words>194</Words>
  <Application>Microsoft Office PowerPoint</Application>
  <PresentationFormat>On-screen Show (4:3)</PresentationFormat>
  <Paragraphs>16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Civic</vt:lpstr>
      <vt:lpstr>EDA OF PRODUCTS SOLD BY AMAZON</vt:lpstr>
      <vt:lpstr>The most popular manufacturers of Amazon</vt:lpstr>
      <vt:lpstr>The average prices of Amazon</vt:lpstr>
      <vt:lpstr> Rating of 5 stars for products</vt:lpstr>
      <vt:lpstr>Are Expensive products worth the price?</vt:lpstr>
      <vt:lpstr>Questions are generally answered</vt:lpstr>
      <vt:lpstr>The Relation between Brands and other values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EDA OF PRODUCTS SOLD BY AMAZON</dc:title>
  <dc:creator>HCL</dc:creator>
  <cp:lastModifiedBy>u</cp:lastModifiedBy>
  <cp:revision>34</cp:revision>
  <dcterms:created xsi:type="dcterms:W3CDTF">2006-08-16T00:00:00Z</dcterms:created>
  <dcterms:modified xsi:type="dcterms:W3CDTF">2021-12-20T14:13:16Z</dcterms:modified>
</cp:coreProperties>
</file>