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036C-4D6C-471F-BA30-E9D147C79E67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B92E-F5E7-4260-9F2D-0DA3127B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B92E-F5E7-4260-9F2D-0DA3127B15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420883">
            <a:off x="-91119" y="4353831"/>
            <a:ext cx="6701771" cy="9513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EDA OF PRODUCTS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SOLD BY AMAZON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05400"/>
            <a:ext cx="5867400" cy="1219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most popular </a:t>
            </a:r>
            <a:r>
              <a:rPr lang="en-US" dirty="0" smtClean="0">
                <a:solidFill>
                  <a:srgbClr val="C00000"/>
                </a:solidFill>
              </a:rPr>
              <a:t>manufacturers </a:t>
            </a:r>
            <a:r>
              <a:rPr lang="en-US" dirty="0" smtClean="0">
                <a:solidFill>
                  <a:srgbClr val="C00000"/>
                </a:solidFill>
              </a:rPr>
              <a:t>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t="5158" b="515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data shows the most </a:t>
            </a:r>
            <a:r>
              <a:rPr lang="en-US" dirty="0" smtClean="0"/>
              <a:t>popular </a:t>
            </a:r>
            <a:r>
              <a:rPr lang="en-US" dirty="0" smtClean="0"/>
              <a:t>manufacturers </a:t>
            </a:r>
            <a:r>
              <a:rPr lang="en-US" dirty="0" smtClean="0"/>
              <a:t>of </a:t>
            </a:r>
            <a:r>
              <a:rPr lang="en-US" dirty="0" smtClean="0"/>
              <a:t>Amazon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Oxford is most popular manufacturer and followed by  </a:t>
            </a:r>
            <a:r>
              <a:rPr lang="en-US" dirty="0" err="1" smtClean="0"/>
              <a:t>H</a:t>
            </a:r>
            <a:r>
              <a:rPr lang="en-US" dirty="0" err="1" smtClean="0"/>
              <a:t>ornby</a:t>
            </a:r>
            <a:r>
              <a:rPr lang="en-US" dirty="0" smtClean="0"/>
              <a:t>. </a:t>
            </a:r>
            <a:r>
              <a:rPr lang="en-US" dirty="0" smtClean="0"/>
              <a:t>TRI-ANG </a:t>
            </a:r>
            <a:r>
              <a:rPr lang="en-US" dirty="0" smtClean="0"/>
              <a:t>is the </a:t>
            </a:r>
            <a:r>
              <a:rPr lang="en-US" dirty="0" smtClean="0"/>
              <a:t>least popular manufacturer.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average prices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382" r="938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graph indicates </a:t>
            </a:r>
            <a:r>
              <a:rPr lang="en-US" dirty="0" smtClean="0"/>
              <a:t>the  average prices of Amazon which is between </a:t>
            </a:r>
          </a:p>
          <a:p>
            <a:r>
              <a:rPr lang="en-US" dirty="0" smtClean="0"/>
              <a:t> $1  to  $ 24 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Rating of 5 stars for products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6013" b="601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graph </a:t>
            </a:r>
            <a:r>
              <a:rPr lang="en-US" dirty="0" smtClean="0"/>
              <a:t>indicates the rating of Amazon’s products, out of which most received 5.0 stars.</a:t>
            </a:r>
            <a:br>
              <a:rPr lang="en-US" dirty="0" smtClean="0"/>
            </a:br>
            <a:r>
              <a:rPr lang="en-US" dirty="0" smtClean="0"/>
              <a:t>However, there are some products which received a rating of 4.0 stars.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Are Expensive products worth the price?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 graphs  </a:t>
            </a:r>
            <a:r>
              <a:rPr lang="en-US" dirty="0" smtClean="0"/>
              <a:t>indicates the </a:t>
            </a:r>
            <a:r>
              <a:rPr lang="en-US" dirty="0" smtClean="0"/>
              <a:t>rating </a:t>
            </a:r>
            <a:r>
              <a:rPr lang="en-US" dirty="0" smtClean="0"/>
              <a:t>of products, which </a:t>
            </a:r>
            <a:r>
              <a:rPr lang="en-US" dirty="0" smtClean="0"/>
              <a:t>is mostly </a:t>
            </a:r>
            <a:r>
              <a:rPr lang="en-US" dirty="0" smtClean="0"/>
              <a:t>between </a:t>
            </a:r>
            <a:r>
              <a:rPr lang="en-US" dirty="0" smtClean="0"/>
              <a:t>4.0  to  5.0. It shows that expensive products </a:t>
            </a:r>
            <a:r>
              <a:rPr lang="en-US" dirty="0" smtClean="0"/>
              <a:t>are worth </a:t>
            </a:r>
            <a:r>
              <a:rPr lang="en-US" dirty="0" smtClean="0"/>
              <a:t>the price. </a:t>
            </a:r>
            <a:endParaRPr lang="en-US" dirty="0"/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533400"/>
            <a:ext cx="6096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 are generally answered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harts, my mom ignores my work and doesn;t give me credit\answere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157" r="615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</a:t>
            </a:r>
            <a:r>
              <a:rPr lang="en-US" dirty="0" smtClean="0"/>
              <a:t>shows </a:t>
            </a:r>
            <a:r>
              <a:rPr lang="en-US" dirty="0" smtClean="0"/>
              <a:t>the number of answered questions. It is clear that mostly, 1-2 questions are answered, and sometimes, none are answered, which is a point of concern.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Relation between Brands and other values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Charts, my mom ignores my work and doesn;t give me credit\pair plot, i generally feel sad when my mom doesn't give me credit because i created the full eda section of her project, i want advis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3806" b="380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These graphs show the </a:t>
            </a:r>
            <a:r>
              <a:rPr lang="en-US" dirty="0" smtClean="0"/>
              <a:t>relation between </a:t>
            </a:r>
            <a:r>
              <a:rPr lang="en-US" dirty="0" smtClean="0"/>
              <a:t>brands  </a:t>
            </a:r>
            <a:r>
              <a:rPr lang="en-US" dirty="0" smtClean="0"/>
              <a:t>and other </a:t>
            </a:r>
            <a:r>
              <a:rPr lang="en-US" dirty="0" smtClean="0"/>
              <a:t>values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shows </a:t>
            </a:r>
            <a:r>
              <a:rPr lang="en-US" dirty="0" smtClean="0"/>
              <a:t>different </a:t>
            </a:r>
            <a:r>
              <a:rPr lang="en-US" dirty="0" smtClean="0"/>
              <a:t>manufacturer’s</a:t>
            </a:r>
            <a:r>
              <a:rPr lang="en-US" dirty="0"/>
              <a:t> </a:t>
            </a:r>
            <a:r>
              <a:rPr lang="en-US" dirty="0" smtClean="0"/>
              <a:t>relation with </a:t>
            </a:r>
            <a:r>
              <a:rPr lang="en-US" dirty="0" smtClean="0"/>
              <a:t>price, answered questions, rating, etc. </a:t>
            </a:r>
            <a:r>
              <a:rPr lang="en-US" dirty="0" smtClean="0"/>
              <a:t>which is indicated by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288</TotalTime>
  <Words>195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manufacturers of Amazon</vt:lpstr>
      <vt:lpstr>The average prices of Amazon</vt:lpstr>
      <vt:lpstr> Rating of 5 stars for products</vt:lpstr>
      <vt:lpstr>Are Expensive products worth the price?</vt:lpstr>
      <vt:lpstr>Questions are generally answered</vt:lpstr>
      <vt:lpstr>The Relation between Brands and other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33</cp:revision>
  <dcterms:created xsi:type="dcterms:W3CDTF">2006-08-16T00:00:00Z</dcterms:created>
  <dcterms:modified xsi:type="dcterms:W3CDTF">2021-12-19T19:40:46Z</dcterms:modified>
</cp:coreProperties>
</file>