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0036C-4D6C-471F-BA30-E9D147C79E67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BB92E-F5E7-4260-9F2D-0DA3127B15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BB92E-F5E7-4260-9F2D-0DA3127B15A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2971800"/>
          </a:xfrm>
        </p:spPr>
        <p:txBody>
          <a:bodyPr/>
          <a:lstStyle/>
          <a:p>
            <a:r>
              <a:rPr lang="en-US" b="1" dirty="0" smtClean="0"/>
              <a:t>EDA OF PRODUCTS</a:t>
            </a:r>
            <a:br>
              <a:rPr lang="en-US" b="1" dirty="0" smtClean="0"/>
            </a:br>
            <a:r>
              <a:rPr lang="en-US" b="1" dirty="0" smtClean="0"/>
              <a:t>SOLD BY AMAZON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most popular manufacturer of </a:t>
            </a:r>
            <a:r>
              <a:rPr lang="en-US" dirty="0" smtClean="0"/>
              <a:t>Amazon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average prices of Amazon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38199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Rating </a:t>
            </a:r>
            <a:r>
              <a:rPr lang="en-US" dirty="0" smtClean="0"/>
              <a:t>of 5 </a:t>
            </a:r>
            <a:r>
              <a:rPr lang="en-US" dirty="0" smtClean="0"/>
              <a:t>stars for products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41462"/>
            <a:ext cx="8381999" cy="485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Expensive </a:t>
            </a:r>
            <a:r>
              <a:rPr lang="en-US" dirty="0" smtClean="0"/>
              <a:t>products worth the </a:t>
            </a:r>
            <a:r>
              <a:rPr lang="en-US" dirty="0" smtClean="0"/>
              <a:t>price.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8077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</a:t>
            </a:r>
            <a:r>
              <a:rPr lang="en-US" dirty="0" smtClean="0"/>
              <a:t>are generally </a:t>
            </a:r>
            <a:r>
              <a:rPr lang="en-US" dirty="0" smtClean="0"/>
              <a:t>answered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984" y="1527175"/>
            <a:ext cx="824152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144</TotalTime>
  <Words>32</Words>
  <Application>Microsoft Office PowerPoint</Application>
  <PresentationFormat>On-screen Show (4:3)</PresentationFormat>
  <Paragraphs>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Civic</vt:lpstr>
      <vt:lpstr>EDA OF PRODUCTS SOLD BY AMAZON</vt:lpstr>
      <vt:lpstr>The most popular manufacturer of Amazon</vt:lpstr>
      <vt:lpstr>The average prices of Amazon</vt:lpstr>
      <vt:lpstr> Rating of 5 stars for products</vt:lpstr>
      <vt:lpstr>Expensive products worth the price.</vt:lpstr>
      <vt:lpstr>Questions are generally answered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OF PRODUCTS SOLD BY AMAZON</dc:title>
  <dc:creator>HCL</dc:creator>
  <cp:lastModifiedBy>u</cp:lastModifiedBy>
  <cp:revision>13</cp:revision>
  <dcterms:created xsi:type="dcterms:W3CDTF">2006-08-16T00:00:00Z</dcterms:created>
  <dcterms:modified xsi:type="dcterms:W3CDTF">2021-12-19T14:20:24Z</dcterms:modified>
</cp:coreProperties>
</file>