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2971800"/>
          </a:xfrm>
        </p:spPr>
        <p:txBody>
          <a:bodyPr/>
          <a:lstStyle/>
          <a:p>
            <a:r>
              <a:rPr lang="en-US" b="1" dirty="0" smtClean="0"/>
              <a:t>EDA OF PRODUCTS</a:t>
            </a:r>
            <a:br>
              <a:rPr lang="en-US" b="1" dirty="0" smtClean="0"/>
            </a:br>
            <a:r>
              <a:rPr lang="en-US" b="1" dirty="0" smtClean="0"/>
              <a:t>SOLD BY AMAZON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EDA OF PRODUCTS SOLD BY AMAZON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PRODUCTS SOLD BY AMAZON</dc:title>
  <dc:creator>HCL</dc:creator>
  <cp:lastModifiedBy>u</cp:lastModifiedBy>
  <cp:revision>2</cp:revision>
  <dcterms:created xsi:type="dcterms:W3CDTF">2006-08-16T00:00:00Z</dcterms:created>
  <dcterms:modified xsi:type="dcterms:W3CDTF">2021-12-19T11:57:23Z</dcterms:modified>
</cp:coreProperties>
</file>