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0036C-4D6C-471F-BA30-E9D147C79E67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BB92E-F5E7-4260-9F2D-0DA3127B15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BB92E-F5E7-4260-9F2D-0DA3127B15A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 rot="1420883">
            <a:off x="-91119" y="4353831"/>
            <a:ext cx="6701771" cy="95132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EDA OF PRODUCTS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SOLD BY AMAZON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5105400"/>
            <a:ext cx="5867400" cy="12192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The most popular manufacturers of Amazon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 cstate="print"/>
          <a:srcRect t="5158" b="5158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smtClean="0"/>
              <a:t>graph </a:t>
            </a:r>
            <a:r>
              <a:rPr lang="en-US" dirty="0" smtClean="0"/>
              <a:t>shows the most popular manufacturers of Amazon.</a:t>
            </a:r>
          </a:p>
          <a:p>
            <a:r>
              <a:rPr lang="en-US" dirty="0" smtClean="0"/>
              <a:t>Oxford is most popular manufacturer and followed by  Hornby. TRI-ANG is the least popular manufacturer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and other companies  are manufacturing  products  less than  50.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The average prices of Amazon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9382" r="9382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graph indicates the  average prices of Amazon which is between $1  to  $ 24. </a:t>
            </a:r>
            <a:endParaRPr lang="en-US" dirty="0" smtClean="0"/>
          </a:p>
          <a:p>
            <a:r>
              <a:rPr lang="en-US" dirty="0" smtClean="0"/>
              <a:t>It shows the prices of </a:t>
            </a:r>
            <a:r>
              <a:rPr lang="en-US" dirty="0" err="1" smtClean="0"/>
              <a:t>amazon’s</a:t>
            </a:r>
            <a:r>
              <a:rPr lang="en-US" dirty="0" smtClean="0"/>
              <a:t> products  are reachable to customers 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Rating of 5 stars for products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t="6013" b="6013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graph indicates the rating of Amazon’s products, out of which most received 5.0 stars.</a:t>
            </a:r>
            <a:br>
              <a:rPr lang="en-US" dirty="0" smtClean="0"/>
            </a:br>
            <a:r>
              <a:rPr lang="en-US" dirty="0" smtClean="0"/>
              <a:t>However, there are some products which received a rating of 4.0 stars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 states  that most products are considered nice by </a:t>
            </a:r>
            <a:r>
              <a:rPr lang="en-US" smtClean="0"/>
              <a:t>the customers.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Are Expensive products worth the price?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 graphs  indicates the rating of products, which is mostly between 4.0  to  5.0. It shows that expensive products are worth the price. </a:t>
            </a:r>
            <a:endParaRPr lang="en-US" dirty="0" smtClean="0"/>
          </a:p>
          <a:p>
            <a:r>
              <a:rPr lang="en-US" dirty="0" smtClean="0"/>
              <a:t>It shows  the   prices of  products of  </a:t>
            </a:r>
            <a:r>
              <a:rPr lang="en-US" dirty="0" err="1" smtClean="0"/>
              <a:t>amazon</a:t>
            </a:r>
            <a:r>
              <a:rPr lang="en-US" dirty="0" smtClean="0"/>
              <a:t>  are not expensive because of customer’s choice.</a:t>
            </a:r>
            <a:endParaRPr lang="en-US" dirty="0"/>
          </a:p>
        </p:txBody>
      </p:sp>
      <p:pic>
        <p:nvPicPr>
          <p:cNvPr id="8" name="Picture 7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533400"/>
            <a:ext cx="6096000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Questions are generally answered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 descr="E:\Charts, my mom ignores my work and doesn;t give me credit\answeres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6157" r="6157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graph shows the number of answered questions. It is clear that mostly, 1-2 questions are answered, and sometimes, none are answered, which is a point of concern.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Relation between Brands and other values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 descr="E:\Charts, my mom ignores my work and doesn;t give me credit\pair plot, i generally feel sad when my mom doesn't give me credit because i created the full eda section of her project, i want advise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t="3806" b="3806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These graphs show the relation between brands  and other values.</a:t>
            </a:r>
          </a:p>
          <a:p>
            <a:r>
              <a:rPr lang="en-US" dirty="0" smtClean="0"/>
              <a:t>It shows different manufacturer’s</a:t>
            </a:r>
            <a:r>
              <a:rPr lang="en-US" dirty="0"/>
              <a:t> </a:t>
            </a:r>
            <a:r>
              <a:rPr lang="en-US" dirty="0" smtClean="0"/>
              <a:t>relation with price, answered questions, rating, etc. which is indicated by different colors.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313</TotalTime>
  <Words>232</Words>
  <Application>Microsoft Office PowerPoint</Application>
  <PresentationFormat>On-screen Show (4:3)</PresentationFormat>
  <Paragraphs>21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EDA OF PRODUCTS SOLD BY AMAZON</vt:lpstr>
      <vt:lpstr>The most popular manufacturers of Amazon</vt:lpstr>
      <vt:lpstr>The average prices of Amazon</vt:lpstr>
      <vt:lpstr> Rating of 5 stars for products</vt:lpstr>
      <vt:lpstr>Are Expensive products worth the price?</vt:lpstr>
      <vt:lpstr>Questions are generally answered</vt:lpstr>
      <vt:lpstr>The Relation between Brands and other values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OF PRODUCTS SOLD BY AMAZON</dc:title>
  <dc:creator>HCL</dc:creator>
  <cp:lastModifiedBy>u</cp:lastModifiedBy>
  <cp:revision>38</cp:revision>
  <dcterms:created xsi:type="dcterms:W3CDTF">2006-08-16T00:00:00Z</dcterms:created>
  <dcterms:modified xsi:type="dcterms:W3CDTF">2021-12-20T15:43:15Z</dcterms:modified>
</cp:coreProperties>
</file>