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A67E-BDD7-46DE-985C-DB78DBA03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200554" y="677981"/>
            <a:ext cx="10536283" cy="2179748"/>
          </a:xfrm>
        </p:spPr>
        <p:txBody>
          <a:bodyPr>
            <a:normAutofit/>
          </a:bodyPr>
          <a:lstStyle/>
          <a:p>
            <a:r>
              <a:rPr lang="en-US" sz="7200" b="1" dirty="0"/>
              <a:t>HI, Welcome to Exp. 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CCEF8-3A3C-45E2-897B-281FD66F3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23754" y="3153833"/>
            <a:ext cx="9755187" cy="550333"/>
          </a:xfrm>
        </p:spPr>
        <p:txBody>
          <a:bodyPr/>
          <a:lstStyle/>
          <a:p>
            <a:r>
              <a:rPr lang="en-US" dirty="0"/>
              <a:t>Learn your favorite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10042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90D4-80D5-41D4-99C7-A679B4A5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F1C9-98FE-4927-99A7-1AEC2D2DD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45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HI, Welcome to Exp. 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Welcome to Exp. coder</dc:title>
  <dc:creator>Ashab Ahmed</dc:creator>
  <cp:lastModifiedBy>Ashab Ahmed</cp:lastModifiedBy>
  <cp:revision>2</cp:revision>
  <dcterms:created xsi:type="dcterms:W3CDTF">2022-07-05T06:20:06Z</dcterms:created>
  <dcterms:modified xsi:type="dcterms:W3CDTF">2022-07-05T07:05:09Z</dcterms:modified>
</cp:coreProperties>
</file>