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9D74-351F-4CB0-93A1-8B04E1548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EAD2F-A4B7-4813-A3CA-B232FA037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27372-2148-4C5D-9DEA-8C8CE4A3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B98A-56B4-4CE8-9540-4195CC98F83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BD7A3-25E4-4A24-9566-905CFD114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BDC94-34B7-48D1-96CB-9C813ADA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F001-0386-409F-BD88-3E06C66B0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1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D397-25BF-4304-826A-D063067F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6C438-1515-4021-AC80-03FFA7EF6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5310C-C773-432E-B176-41EBD339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B98A-56B4-4CE8-9540-4195CC98F83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C05BB-D41E-4B38-94E3-EFED8E91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66031-5A66-4FE9-8B9F-24FBE155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F001-0386-409F-BD88-3E06C66B0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1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A1E95-04D4-445E-873A-E42E5BC76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A89DB-2F87-43EB-95F3-D31BC278B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7715E-ABBD-4AE4-8E2F-324DAAC6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B98A-56B4-4CE8-9540-4195CC98F83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3EADB-C61E-41D8-A47A-017CE2482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4D338-E00A-47D0-88E3-C10174E1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F001-0386-409F-BD88-3E06C66B0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3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6DBB7-D990-489B-A203-239AF1E2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E153-645D-4661-B27D-963E00420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E1E95-307C-4027-9531-BD4F487B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B98A-56B4-4CE8-9540-4195CC98F83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25287-3760-4B4E-ADE6-3F0440A6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B32B2-3DD5-4617-8C42-D49B516D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F001-0386-409F-BD88-3E06C66B0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5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B2DC7-0CE1-435A-B5C3-8750CE3E3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892C5-B8B3-47F5-9CA4-17BCD9EFA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06CBC-7413-4928-BD03-3A50C516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B98A-56B4-4CE8-9540-4195CC98F83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72AFB-D951-4AB8-AA40-C1C6B0B7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C1C2B-350E-48C7-A971-07B8B5F54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F001-0386-409F-BD88-3E06C66B0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6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EC3D-4714-47BC-B013-3B636A4C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C3ADF-90E5-475A-916B-FA08ED22B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A3A03-418F-4B64-86F6-20C01B00A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872C2-310A-42CB-A505-6DB9C1D2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B98A-56B4-4CE8-9540-4195CC98F83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BE8FA-AFA7-45BC-9664-BE2CC73B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318F-871D-4413-9F88-0343E70D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F001-0386-409F-BD88-3E06C66B0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1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DE52-FAD3-401E-AFE7-14FD2C50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C98AF-E786-4A22-A201-76FEE50AA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B0CA4-4AFA-4768-A0C7-E8BA71BC1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6FC12-B785-46F9-82C2-AE3720F5B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EDEC4-CD11-4DCD-A34D-E715D060A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9F4B2-74E7-4752-BE23-0242FB5D4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B98A-56B4-4CE8-9540-4195CC98F83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A9804-0D1E-458A-A789-841B29693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FF0F87-6DD9-41C7-AFF6-EB5B5ABF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F001-0386-409F-BD88-3E06C66B0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9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06D1-677E-48FD-B0D3-54A59857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5DB94-3007-4EE5-895D-CEEB8634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B98A-56B4-4CE8-9540-4195CC98F83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2F6CF-A76B-4460-BE41-0FA2141A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505F6-4919-4B99-A942-D241A98E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F001-0386-409F-BD88-3E06C66B0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81714E-ABC0-4B1B-8725-A8E342EA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B98A-56B4-4CE8-9540-4195CC98F83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12894-3782-4850-B572-FB5D3321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E2ED-7798-48D6-87EC-93E158ED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F001-0386-409F-BD88-3E06C66B0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9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534A-A568-4BDF-B64C-9EB6C9F8C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50E8C-70B2-439D-A89B-3097FDFAF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DA826-2DB3-4FA2-A03D-D3A38B639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9205B-901F-4FF7-87A8-6DAAD261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B98A-56B4-4CE8-9540-4195CC98F83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12E49-E3B8-40B5-BE82-A2DEC17AF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714DD-B21D-49C3-9559-F0F84977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F001-0386-409F-BD88-3E06C66B0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4EBC-4D45-4EE8-BAB8-A5071879A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E9DCD-C5B5-43A7-9161-380DBC1D2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46A93-ADF0-4FB6-9575-FFC730DE8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CE78A-102C-4138-8E0E-83702264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B98A-56B4-4CE8-9540-4195CC98F83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3900D-03B8-4F69-8E90-9A9D9C89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6B935-65EB-45F7-9E3E-B38450F9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F001-0386-409F-BD88-3E06C66B0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7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DCCEAB-5AF7-48D5-8460-2380FF3E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F5EEA-58E6-4790-95B6-1E919D846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57579-1A12-4E3E-968C-B601CB6F8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0B98A-56B4-4CE8-9540-4195CC98F83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65343-5666-4728-BC98-FB669C310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4E104-5AE7-4073-9199-B2CA31B7D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BF001-0386-409F-BD88-3E06C66B0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8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19D66D-2670-4C3C-850C-EB44D214F20D}"/>
              </a:ext>
            </a:extLst>
          </p:cNvPr>
          <p:cNvSpPr/>
          <p:nvPr/>
        </p:nvSpPr>
        <p:spPr>
          <a:xfrm>
            <a:off x="1193910" y="653793"/>
            <a:ext cx="9121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Presentation Automation Demo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23CB1F-0F5D-46CD-868B-FB0D42B8F26C}"/>
              </a:ext>
            </a:extLst>
          </p:cNvPr>
          <p:cNvSpPr/>
          <p:nvPr/>
        </p:nvSpPr>
        <p:spPr>
          <a:xfrm>
            <a:off x="7403335" y="2170323"/>
            <a:ext cx="3371161" cy="3371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This Shape Remains Unchanged Before and After the operation…</a:t>
            </a:r>
          </a:p>
          <a:p>
            <a:pPr algn="ctr"/>
            <a:endParaRPr lang="en-US" b="1" i="1" dirty="0"/>
          </a:p>
          <a:p>
            <a:pPr algn="ctr"/>
            <a:r>
              <a:rPr lang="en-US" b="1" i="1" dirty="0"/>
              <a:t>You should See a chart on the left after operation.</a:t>
            </a:r>
          </a:p>
        </p:txBody>
      </p:sp>
    </p:spTree>
    <p:extLst>
      <p:ext uri="{BB962C8B-B14F-4D97-AF65-F5344CB8AC3E}">
        <p14:creationId xmlns:p14="http://schemas.microsoft.com/office/powerpoint/2010/main" val="118571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155544-9E53-4EA5-B1CF-A9AA2A8BB201}"/>
              </a:ext>
            </a:extLst>
          </p:cNvPr>
          <p:cNvSpPr/>
          <p:nvPr/>
        </p:nvSpPr>
        <p:spPr>
          <a:xfrm>
            <a:off x="3899016" y="673073"/>
            <a:ext cx="38651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Blank Slide …</a:t>
            </a:r>
          </a:p>
        </p:txBody>
      </p:sp>
    </p:spTree>
    <p:extLst>
      <p:ext uri="{BB962C8B-B14F-4D97-AF65-F5344CB8AC3E}">
        <p14:creationId xmlns:p14="http://schemas.microsoft.com/office/powerpoint/2010/main" val="268931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246CCB-99B2-4893-9BA0-4F16F92F4441}"/>
              </a:ext>
            </a:extLst>
          </p:cNvPr>
          <p:cNvSpPr/>
          <p:nvPr/>
        </p:nvSpPr>
        <p:spPr>
          <a:xfrm>
            <a:off x="2803293" y="543624"/>
            <a:ext cx="69159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See the Charts Below??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1A3BD669-1191-463C-97DA-0BFF99CF15B1}"/>
              </a:ext>
            </a:extLst>
          </p:cNvPr>
          <p:cNvSpPr/>
          <p:nvPr/>
        </p:nvSpPr>
        <p:spPr>
          <a:xfrm>
            <a:off x="638977" y="311226"/>
            <a:ext cx="1322024" cy="13881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2DA9717-633B-4264-BE97-569ADD4AA3E8}"/>
              </a:ext>
            </a:extLst>
          </p:cNvPr>
          <p:cNvSpPr/>
          <p:nvPr/>
        </p:nvSpPr>
        <p:spPr>
          <a:xfrm>
            <a:off x="10230999" y="311226"/>
            <a:ext cx="1322024" cy="13881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1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246CCB-99B2-4893-9BA0-4F16F92F4441}"/>
              </a:ext>
            </a:extLst>
          </p:cNvPr>
          <p:cNvSpPr/>
          <p:nvPr/>
        </p:nvSpPr>
        <p:spPr>
          <a:xfrm>
            <a:off x="4683944" y="2625812"/>
            <a:ext cx="3374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Thank You!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51469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Template-1</dc:title>
  <dc:creator>Ahmed, Ashad (Nokia - IN/Gurgaon)</dc:creator>
  <cp:lastModifiedBy>Ahmed, Ashad (Nokia - IN/Gurgaon)</cp:lastModifiedBy>
  <cp:revision>16</cp:revision>
  <dcterms:created xsi:type="dcterms:W3CDTF">2020-05-29T09:29:31Z</dcterms:created>
  <dcterms:modified xsi:type="dcterms:W3CDTF">2020-10-29T05:57:14Z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327cfd9-47ed-48f1-9376-4ab3148935bb_Enabled">
    <vt:lpwstr>True</vt:lpwstr>
  </property>
  <property fmtid="{D5CDD505-2E9C-101B-9397-08002B2CF9AE}" pid="3" name="MSIP_Label_4327cfd9-47ed-48f1-9376-4ab3148935bb_SiteId">
    <vt:lpwstr>5d471751-9675-428d-917b-70f44f9630b0</vt:lpwstr>
  </property>
  <property fmtid="{D5CDD505-2E9C-101B-9397-08002B2CF9AE}" pid="4" name="MSIP_Label_4327cfd9-47ed-48f1-9376-4ab3148935bb_Owner">
    <vt:lpwstr>ashad.ahmed@nokia.com</vt:lpwstr>
  </property>
  <property fmtid="{D5CDD505-2E9C-101B-9397-08002B2CF9AE}" pid="5" name="MSIP_Label_4327cfd9-47ed-48f1-9376-4ab3148935bb_SetDate">
    <vt:lpwstr>2020-10-29T05:57:06.9910568Z</vt:lpwstr>
  </property>
  <property fmtid="{D5CDD505-2E9C-101B-9397-08002B2CF9AE}" pid="6" name="MSIP_Label_4327cfd9-47ed-48f1-9376-4ab3148935bb_Name">
    <vt:lpwstr>Personal</vt:lpwstr>
  </property>
  <property fmtid="{D5CDD505-2E9C-101B-9397-08002B2CF9AE}" pid="7" name="MSIP_Label_4327cfd9-47ed-48f1-9376-4ab3148935bb_Application">
    <vt:lpwstr>Microsoft Azure Information Protection</vt:lpwstr>
  </property>
  <property fmtid="{D5CDD505-2E9C-101B-9397-08002B2CF9AE}" pid="8" name="MSIP_Label_4327cfd9-47ed-48f1-9376-4ab3148935bb_ActionId">
    <vt:lpwstr>b08f7b9e-c538-4670-886e-c1ad03b69fae</vt:lpwstr>
  </property>
  <property fmtid="{D5CDD505-2E9C-101B-9397-08002B2CF9AE}" pid="9" name="MSIP_Label_4327cfd9-47ed-48f1-9376-4ab3148935bb_Extended_MSFT_Method">
    <vt:lpwstr>Manual</vt:lpwstr>
  </property>
  <property fmtid="{D5CDD505-2E9C-101B-9397-08002B2CF9AE}" pid="10" name="Sensitivity">
    <vt:lpwstr>Personal</vt:lpwstr>
  </property>
</Properties>
</file>