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A05E-DDFE-4C03-AEA0-530860C1D0E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64E2C-FF49-434A-8826-DB7812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4E2C-FF49-434A-8826-DB7812DB7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40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3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27ACF0-77CA-4C72-AFFB-AB8C2EF9CDB5}" type="datetimeFigureOut">
              <a:rPr lang="en-US" smtClean="0"/>
              <a:t>15-Feb-16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1E72-2122-4705-B42D-1338FDBD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9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409433"/>
            <a:ext cx="8603194" cy="2706771"/>
          </a:xfrm>
        </p:spPr>
        <p:txBody>
          <a:bodyPr/>
          <a:lstStyle/>
          <a:p>
            <a:r>
              <a:rPr lang="en-US" dirty="0" smtClean="0"/>
              <a:t>Remind Me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196862"/>
            <a:ext cx="10345382" cy="2493357"/>
          </a:xfrm>
        </p:spPr>
        <p:txBody>
          <a:bodyPr/>
          <a:lstStyle/>
          <a:p>
            <a:pPr algn="r"/>
            <a:r>
              <a:rPr lang="en-US" dirty="0" smtClean="0"/>
              <a:t>Presented by:                                                                                             Supervised by:                    </a:t>
            </a:r>
          </a:p>
          <a:p>
            <a:r>
              <a:rPr lang="en-US" dirty="0" smtClean="0"/>
              <a:t>Md. Ashad – Uz – </a:t>
            </a:r>
            <a:r>
              <a:rPr lang="en-US" dirty="0"/>
              <a:t>zaman  </a:t>
            </a:r>
            <a:r>
              <a:rPr lang="en-US" dirty="0" smtClean="0"/>
              <a:t>                                           </a:t>
            </a:r>
            <a:r>
              <a:rPr lang="en-US" dirty="0"/>
              <a:t>Mr</a:t>
            </a:r>
            <a:r>
              <a:rPr lang="en-US" dirty="0" smtClean="0"/>
              <a:t>. md. Abdus salim mollah</a:t>
            </a:r>
            <a:endParaRPr lang="en-US" dirty="0" smtClean="0"/>
          </a:p>
          <a:p>
            <a:r>
              <a:rPr lang="en-US" dirty="0" smtClean="0"/>
              <a:t>A. b. m. sayem bin bari                                                               associate professor </a:t>
            </a:r>
          </a:p>
          <a:p>
            <a:r>
              <a:rPr lang="en-US" dirty="0" smtClean="0"/>
              <a:t>Subrata Dutta                                    Dept. </a:t>
            </a:r>
            <a:r>
              <a:rPr lang="en-US" dirty="0" smtClean="0"/>
              <a:t>of</a:t>
            </a:r>
            <a:r>
              <a:rPr lang="en-US" dirty="0" smtClean="0"/>
              <a:t>  computer science &amp; engineering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Kuet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1" y="1638745"/>
            <a:ext cx="1588250" cy="15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9" y="1489931"/>
            <a:ext cx="276205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46" y="1489931"/>
            <a:ext cx="27620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Future Thinking: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028" y="1957383"/>
            <a:ext cx="9391817" cy="41954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Want to add normal time based scheduling</a:t>
            </a:r>
            <a:endParaRPr lang="en-US" sz="4000" dirty="0"/>
          </a:p>
          <a:p>
            <a:r>
              <a:rPr lang="en-US" sz="4000" dirty="0" smtClean="0"/>
              <a:t> Extend usable features like cloud storage etc. </a:t>
            </a:r>
            <a:endParaRPr lang="en-US" sz="4000" dirty="0" smtClean="0"/>
          </a:p>
          <a:p>
            <a:r>
              <a:rPr lang="en-US" sz="4000" dirty="0" smtClean="0"/>
              <a:t>Make </a:t>
            </a:r>
            <a:r>
              <a:rPr lang="en-US" sz="4000" dirty="0" smtClean="0"/>
              <a:t>supported</a:t>
            </a:r>
            <a:r>
              <a:rPr lang="en-US" sz="4000" dirty="0" smtClean="0"/>
              <a:t> </a:t>
            </a:r>
            <a:r>
              <a:rPr lang="en-US" sz="4000" dirty="0" smtClean="0"/>
              <a:t>for </a:t>
            </a:r>
            <a:r>
              <a:rPr lang="en-US" sz="4000" dirty="0" smtClean="0"/>
              <a:t>iOS/windows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282" y="2593073"/>
            <a:ext cx="6946710" cy="3220873"/>
          </a:xfrm>
        </p:spPr>
        <p:txBody>
          <a:bodyPr/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THANK YOU 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Objectives: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</a:t>
            </a:r>
            <a:r>
              <a:rPr lang="en-US" sz="3600" dirty="0" smtClean="0"/>
              <a:t>nhance </a:t>
            </a:r>
            <a:r>
              <a:rPr lang="en-US" sz="3600" dirty="0"/>
              <a:t>the way in which people use </a:t>
            </a:r>
            <a:r>
              <a:rPr lang="en-US" sz="3600" dirty="0" smtClean="0"/>
              <a:t>reminders</a:t>
            </a:r>
          </a:p>
          <a:p>
            <a:r>
              <a:rPr lang="en-US" sz="3600" dirty="0" smtClean="0"/>
              <a:t>Create </a:t>
            </a:r>
            <a:r>
              <a:rPr lang="en-US" sz="3600" dirty="0"/>
              <a:t>both time and location based </a:t>
            </a:r>
            <a:r>
              <a:rPr lang="en-US" sz="3600" dirty="0" smtClean="0"/>
              <a:t>reminders</a:t>
            </a:r>
          </a:p>
          <a:p>
            <a:r>
              <a:rPr lang="en-US" sz="3600" dirty="0" smtClean="0"/>
              <a:t>Save users valuable time</a:t>
            </a:r>
          </a:p>
        </p:txBody>
      </p:sp>
    </p:spTree>
    <p:extLst>
      <p:ext uri="{BB962C8B-B14F-4D97-AF65-F5344CB8AC3E}">
        <p14:creationId xmlns:p14="http://schemas.microsoft.com/office/powerpoint/2010/main" val="33134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0995"/>
            <a:ext cx="9404723" cy="1400530"/>
          </a:xfrm>
        </p:spPr>
        <p:txBody>
          <a:bodyPr/>
          <a:lstStyle/>
          <a:p>
            <a:r>
              <a:rPr lang="en-US" sz="4800" dirty="0" smtClean="0"/>
              <a:t>Platform: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Android</a:t>
            </a:r>
          </a:p>
          <a:p>
            <a:r>
              <a:rPr lang="en-US" sz="4400" dirty="0" smtClean="0"/>
              <a:t>SQLite</a:t>
            </a:r>
          </a:p>
          <a:p>
            <a:r>
              <a:rPr lang="en-US" sz="4400" dirty="0" smtClean="0"/>
              <a:t>XML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55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Schematic </a:t>
            </a:r>
            <a:r>
              <a:rPr lang="en-US" sz="4800" dirty="0" smtClean="0"/>
              <a:t>diagram: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4" y="1549965"/>
            <a:ext cx="8318618" cy="4919907"/>
          </a:xfrm>
        </p:spPr>
      </p:pic>
    </p:spTree>
    <p:extLst>
      <p:ext uri="{BB962C8B-B14F-4D97-AF65-F5344CB8AC3E}">
        <p14:creationId xmlns:p14="http://schemas.microsoft.com/office/powerpoint/2010/main" val="41714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8" y="1448348"/>
            <a:ext cx="2759377" cy="49055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75" y="1443579"/>
            <a:ext cx="2762059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5" y="1406770"/>
            <a:ext cx="276205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8" y="1406770"/>
            <a:ext cx="2762060" cy="4910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37" y="1406770"/>
            <a:ext cx="27620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02" y="1461794"/>
            <a:ext cx="276205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01" y="1461794"/>
            <a:ext cx="2762060" cy="4910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01" y="1461794"/>
            <a:ext cx="27620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39" y="1518066"/>
            <a:ext cx="2762059" cy="49103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1518066"/>
            <a:ext cx="27620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1461795"/>
            <a:ext cx="2762059" cy="49103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73" y="1461795"/>
            <a:ext cx="27620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117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Remind Me   </vt:lpstr>
      <vt:lpstr>Objectives:</vt:lpstr>
      <vt:lpstr>Platform:</vt:lpstr>
      <vt:lpstr>Schematic diagram:</vt:lpstr>
      <vt:lpstr>User Interface:</vt:lpstr>
      <vt:lpstr>User Interfaces:</vt:lpstr>
      <vt:lpstr>User Interfaces:</vt:lpstr>
      <vt:lpstr>User Interfaces:</vt:lpstr>
      <vt:lpstr>User Interfaces:</vt:lpstr>
      <vt:lpstr>User Interfaces:</vt:lpstr>
      <vt:lpstr>Future Thinking: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 Me</dc:title>
  <dc:creator>Ashad Opu</dc:creator>
  <cp:lastModifiedBy>Ashad Opu</cp:lastModifiedBy>
  <cp:revision>16</cp:revision>
  <dcterms:created xsi:type="dcterms:W3CDTF">2016-02-03T08:51:35Z</dcterms:created>
  <dcterms:modified xsi:type="dcterms:W3CDTF">2016-02-14T21:13:10Z</dcterms:modified>
</cp:coreProperties>
</file>