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1" r:id="rId5"/>
  </p:sldMasterIdLst>
  <p:notesMasterIdLst>
    <p:notesMasterId r:id="rId16"/>
  </p:notesMasterIdLst>
  <p:handoutMasterIdLst>
    <p:handoutMasterId r:id="rId17"/>
  </p:handoutMasterIdLst>
  <p:sldIdLst>
    <p:sldId id="291" r:id="rId6"/>
    <p:sldId id="270" r:id="rId7"/>
    <p:sldId id="279" r:id="rId8"/>
    <p:sldId id="280" r:id="rId9"/>
    <p:sldId id="281" r:id="rId10"/>
    <p:sldId id="283" r:id="rId11"/>
    <p:sldId id="284" r:id="rId12"/>
    <p:sldId id="285" r:id="rId13"/>
    <p:sldId id="286" r:id="rId14"/>
    <p:sldId id="29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D94250-07C8-412B-9B56-CCC008C11000}">
          <p14:sldIdLst>
            <p14:sldId id="291"/>
            <p14:sldId id="270"/>
            <p14:sldId id="279"/>
            <p14:sldId id="280"/>
            <p14:sldId id="281"/>
            <p14:sldId id="283"/>
            <p14:sldId id="284"/>
            <p14:sldId id="285"/>
            <p14:sldId id="286"/>
            <p14:sldId id="290"/>
          </p14:sldIdLst>
        </p14:section>
        <p14:section name="Default Section" id="{24D2099A-E942-468D-AE3A-1CD2489631C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3E"/>
    <a:srgbClr val="6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328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EDD3B8-5E68-48E9-AAB1-5DE570C28E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97E35-4312-4077-83D3-69953080BC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36F02-AF67-416B-AB85-08CFF698F86D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53C52-2B92-4B9E-86F4-DB78684BE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E0EA4-BAD2-4335-9446-CA4CCFEC14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BC62-3B36-43F8-8B69-D6E5E743DA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1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7E8F0-931C-4E43-98D1-A3CD0E0034DC}" type="datetimeFigureOut">
              <a:rPr lang="en-US" smtClean="0"/>
              <a:pPr/>
              <a:t>12/8/2020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EB063-7F11-4E3B-BA52-07405B1C2D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3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81388F-6D01-4763-9497-2C5F78AF5477}"/>
              </a:ext>
            </a:extLst>
          </p:cNvPr>
          <p:cNvSpPr/>
          <p:nvPr userDrawn="1"/>
        </p:nvSpPr>
        <p:spPr>
          <a:xfrm>
            <a:off x="0" y="4818185"/>
            <a:ext cx="12192000" cy="203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 6"/>
          <p:cNvSpPr/>
          <p:nvPr/>
        </p:nvSpPr>
        <p:spPr bwMode="ltGray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pPr/>
              <a:t>12/8/2020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43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6669"/>
            <a:ext cx="10561418" cy="381352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5D18E-4241-429D-BEDB-6A7415C5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pPr/>
              <a:t>12/8/2020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CFD55-6AD5-4B7E-AC33-483174EF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D43F5-DCFF-4B29-AC19-0BF28605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40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3473E37-6504-470F-92FA-792C3ACA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pPr/>
              <a:t>12/8/2020</a:t>
            </a:fld>
            <a:endParaRPr lang="en-US" noProof="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523DE74-18E2-4EF3-A1FC-8A32CCFE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1B4AF82-5505-4A7E-AA81-139F2145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F03C3-E3F3-4845-8D9E-9BD2A676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pPr/>
              <a:t>12/8/2020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C7230-29FF-42F2-A662-1BC1D19C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BD02D-5A68-4A14-892F-DE4953F2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12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D14D8-4D13-4DFE-938B-B710F891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pPr/>
              <a:t>12/8/2020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4B8A5-6021-4208-A587-B45576E66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96ABC-E632-4853-B7CC-A2FB4B7C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036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1073151" y="446087"/>
            <a:ext cx="3547533" cy="283844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ffectLst>
            <a:innerShdw blurRad="114300">
              <a:prstClr val="black"/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2576512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3022600"/>
            <a:ext cx="3547533" cy="283844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BF97433-9C09-4B71-A1E0-24F75011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pPr/>
              <a:t>12/8/2020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EDA271-FE91-46E6-ABB5-0A3AD244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44DCFF3-B944-4C24-A12C-689D1FF7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561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ltGray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28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4F81E-11BA-4BB3-AC2C-0A729DC676E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pPr/>
              <a:t>12/8/2020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93A4488-E8DE-4FEB-88F9-B37F95CC838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909D08-1E53-42D5-954B-F61B5083645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0964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ltGray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42ECB-4FB1-4B01-80F3-04208C781B1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pPr/>
              <a:t>12/8/2020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6F215A-F354-440E-A263-A920F595083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90FC50C-9C02-4BD6-9CBE-6880E129778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4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7669651" y="0"/>
            <a:ext cx="4522349" cy="5861051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3754460" cy="5134798"/>
          </a:xfrm>
        </p:spPr>
        <p:txBody>
          <a:bodyPr vert="horz" anchor="ctr" anchorCtr="1"/>
          <a:lstStyle>
            <a:lvl1pPr algn="l">
              <a:defRPr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horz" anchor="ctr" anchorCtr="1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128B4-F868-4384-A8AA-473DA351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pPr/>
              <a:t>12/8/2020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F940D-9281-4C2A-BA62-E5854A11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1454F-842C-4F51-A7E7-0335B2FB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694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pPr/>
              <a:t>12/8/2020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81388F-6D01-4763-9497-2C5F78AF5477}"/>
              </a:ext>
            </a:extLst>
          </p:cNvPr>
          <p:cNvSpPr/>
          <p:nvPr userDrawn="1"/>
        </p:nvSpPr>
        <p:spPr>
          <a:xfrm>
            <a:off x="0" y="4818185"/>
            <a:ext cx="12192000" cy="203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pPr/>
              <a:t>12/8/2020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noFill/>
          <a:ln w="25400">
            <a:gradFill>
              <a:gsLst>
                <a:gs pos="50000">
                  <a:schemeClr val="bg2"/>
                </a:gs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4059F8-A688-4FFE-AA79-3B6D811FA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2287"/>
            <a:ext cx="5181600" cy="3638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AB4A3-AE75-4D00-9BE1-AF3996C6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pPr/>
              <a:t>12/8/2020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471F3C4-BAAF-4391-B574-8E340EDA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B8DD71F-FEC6-4AB5-974A-FD2B82A7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4910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pPr/>
              <a:t>12/8/2020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pPr/>
              <a:t>12/8/2020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pPr/>
              <a:t>12/8/2020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pPr/>
              <a:t>12/8/2020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pPr/>
              <a:t>12/8/2020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pPr/>
              <a:t>12/8/2020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pPr/>
              <a:t>12/8/2020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pPr/>
              <a:t>12/8/2020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pPr/>
              <a:t>12/8/2020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Content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6251330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1513"/>
            <a:ext cx="11288972" cy="514918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0B6DF-7478-4740-A710-DA5E9EBA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pPr/>
              <a:t>12/8/2020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2D89951-67E9-4086-AED0-C236A00A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553809-8746-49E3-BCB5-0A9FF406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319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12699" y="0"/>
            <a:ext cx="6004585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375313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1514" y="2222287"/>
            <a:ext cx="5553071" cy="3638763"/>
          </a:xfrm>
          <a:ln w="25400">
            <a:gradFill>
              <a:gsLst>
                <a:gs pos="0">
                  <a:schemeClr val="bg2"/>
                </a:gs>
                <a:gs pos="50000">
                  <a:srgbClr val="4A3030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C95D556F-51D2-4EF4-B60F-D319BF2328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56099" y="375312"/>
            <a:ext cx="5186363" cy="54857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F86C4-C3A0-4CA8-8809-1D90DE9E4D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pPr/>
              <a:t>12/8/2020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DD26EA8-C9F2-49A7-8F7B-A782D30B82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41DD2E8-07A6-430F-A2FB-E2746C9352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464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6187414" y="0"/>
            <a:ext cx="6004583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696" y="359551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1514" y="451513"/>
            <a:ext cx="5553071" cy="54095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4563" y="2222287"/>
            <a:ext cx="5553071" cy="3638764"/>
          </a:xfrm>
          <a:ln>
            <a:gradFill>
              <a:gsLst>
                <a:gs pos="0">
                  <a:schemeClr val="bg2"/>
                </a:gs>
                <a:gs pos="5000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2940641-87D1-48C5-879E-8A5FBA53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pPr/>
              <a:t>12/8/2020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BFA68A8-3A7A-430B-9A66-482C28DC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17F98-4E3F-4327-8CCF-D13C3371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703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2B99B50-4971-48A5-8202-4CC55C7F9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  <a:custGeom>
            <a:avLst/>
            <a:gdLst>
              <a:gd name="connsiteX0" fmla="*/ 404916 w 6526400"/>
              <a:gd name="connsiteY0" fmla="*/ 0 h 6857999"/>
              <a:gd name="connsiteX1" fmla="*/ 1425163 w 6526400"/>
              <a:gd name="connsiteY1" fmla="*/ 0 h 6857999"/>
              <a:gd name="connsiteX2" fmla="*/ 2955534 w 6526400"/>
              <a:gd name="connsiteY2" fmla="*/ 0 h 6857999"/>
              <a:gd name="connsiteX3" fmla="*/ 6526400 w 6526400"/>
              <a:gd name="connsiteY3" fmla="*/ 0 h 6857999"/>
              <a:gd name="connsiteX4" fmla="*/ 6526400 w 6526400"/>
              <a:gd name="connsiteY4" fmla="*/ 6857999 h 6857999"/>
              <a:gd name="connsiteX5" fmla="*/ 404916 w 6526400"/>
              <a:gd name="connsiteY5" fmla="*/ 6857999 h 6857999"/>
              <a:gd name="connsiteX6" fmla="*/ 377830 w 6526400"/>
              <a:gd name="connsiteY6" fmla="*/ 2463800 h 6857999"/>
              <a:gd name="connsiteX7" fmla="*/ 0 w 6526400"/>
              <a:gd name="connsiteY7" fmla="*/ 2203407 h 6857999"/>
              <a:gd name="connsiteX8" fmla="*/ 391373 w 6526400"/>
              <a:gd name="connsiteY8" fmla="*/ 1854200 h 6857999"/>
              <a:gd name="connsiteX9" fmla="*/ 404916 w 6526400"/>
              <a:gd name="connsiteY9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26400" h="6857999">
                <a:moveTo>
                  <a:pt x="404916" y="0"/>
                </a:moveTo>
                <a:lnTo>
                  <a:pt x="1425163" y="0"/>
                </a:lnTo>
                <a:lnTo>
                  <a:pt x="2955534" y="0"/>
                </a:lnTo>
                <a:lnTo>
                  <a:pt x="6526400" y="0"/>
                </a:lnTo>
                <a:lnTo>
                  <a:pt x="6526400" y="6857999"/>
                </a:lnTo>
                <a:lnTo>
                  <a:pt x="404916" y="6857999"/>
                </a:lnTo>
                <a:lnTo>
                  <a:pt x="377830" y="2463800"/>
                </a:lnTo>
                <a:lnTo>
                  <a:pt x="0" y="2203407"/>
                </a:lnTo>
                <a:lnTo>
                  <a:pt x="391373" y="1854200"/>
                </a:lnTo>
                <a:cubicBezTo>
                  <a:pt x="395887" y="1282700"/>
                  <a:pt x="400402" y="571500"/>
                  <a:pt x="404916" y="0"/>
                </a:cubicBez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96" y="311813"/>
            <a:ext cx="5334448" cy="1453488"/>
          </a:xfrm>
          <a:effectLst/>
        </p:spPr>
        <p:txBody>
          <a:bodyPr anchor="b">
            <a:normAutofit/>
          </a:bodyPr>
          <a:lstStyle>
            <a:lvl1pPr algn="l">
              <a:defRPr sz="4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B4FB892-38DF-40F9-B034-BC1E61FC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396" y="2057400"/>
            <a:ext cx="5334448" cy="381158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ED24-3C5F-4326-A304-DBDBA6CE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pPr/>
              <a:t>12/8/2020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32AEE-3AAE-4FBF-969F-8A364CE8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17C1A8-7DBE-4E24-BCA1-D820D780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3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10001" y="2222287"/>
            <a:ext cx="10571998" cy="363876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66CE2-DFEE-46B8-AFB2-817272E3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pPr/>
              <a:t>12/8/2020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7E9A94A-136A-4208-8F98-012BDAC1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459C8B-DA0F-4808-A642-40471D1D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768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89884"/>
            <a:ext cx="10561418" cy="1426004"/>
          </a:xfrm>
        </p:spPr>
        <p:txBody>
          <a:bodyPr anchor="ctr" anchorCtr="0">
            <a:normAutofit/>
          </a:bodyPr>
          <a:lstStyle>
            <a:lvl1pPr algn="ctr">
              <a:defRPr sz="4000" b="0">
                <a:ln>
                  <a:noFill/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1FEB3F-0898-4AE0-B8C4-970BF80A3766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-5291" y="-57584"/>
            <a:ext cx="12192000" cy="4851400"/>
          </a:xfrm>
          <a:custGeom>
            <a:avLst/>
            <a:gdLst>
              <a:gd name="connsiteX0" fmla="*/ 0 w 10561638"/>
              <a:gd name="connsiteY0" fmla="*/ 0 h 3937000"/>
              <a:gd name="connsiteX1" fmla="*/ 1760273 w 10561638"/>
              <a:gd name="connsiteY1" fmla="*/ 0 h 3937000"/>
              <a:gd name="connsiteX2" fmla="*/ 1760273 w 10561638"/>
              <a:gd name="connsiteY2" fmla="*/ 0 h 3937000"/>
              <a:gd name="connsiteX3" fmla="*/ 4400683 w 10561638"/>
              <a:gd name="connsiteY3" fmla="*/ 0 h 3937000"/>
              <a:gd name="connsiteX4" fmla="*/ 10561638 w 10561638"/>
              <a:gd name="connsiteY4" fmla="*/ 0 h 3937000"/>
              <a:gd name="connsiteX5" fmla="*/ 10561638 w 10561638"/>
              <a:gd name="connsiteY5" fmla="*/ 2296583 h 3937000"/>
              <a:gd name="connsiteX6" fmla="*/ 10561638 w 10561638"/>
              <a:gd name="connsiteY6" fmla="*/ 2296583 h 3937000"/>
              <a:gd name="connsiteX7" fmla="*/ 10561638 w 10561638"/>
              <a:gd name="connsiteY7" fmla="*/ 3280833 h 3937000"/>
              <a:gd name="connsiteX8" fmla="*/ 10561638 w 10561638"/>
              <a:gd name="connsiteY8" fmla="*/ 3937000 h 3937000"/>
              <a:gd name="connsiteX9" fmla="*/ 4400683 w 10561638"/>
              <a:gd name="connsiteY9" fmla="*/ 3937000 h 3937000"/>
              <a:gd name="connsiteX10" fmla="*/ 2077263 w 10561638"/>
              <a:gd name="connsiteY10" fmla="*/ 4251330 h 3937000"/>
              <a:gd name="connsiteX11" fmla="*/ 1760273 w 10561638"/>
              <a:gd name="connsiteY11" fmla="*/ 3937000 h 3937000"/>
              <a:gd name="connsiteX12" fmla="*/ 0 w 10561638"/>
              <a:gd name="connsiteY12" fmla="*/ 3937000 h 3937000"/>
              <a:gd name="connsiteX13" fmla="*/ 0 w 10561638"/>
              <a:gd name="connsiteY13" fmla="*/ 3280833 h 3937000"/>
              <a:gd name="connsiteX14" fmla="*/ 0 w 10561638"/>
              <a:gd name="connsiteY14" fmla="*/ 2296583 h 3937000"/>
              <a:gd name="connsiteX15" fmla="*/ 0 w 10561638"/>
              <a:gd name="connsiteY15" fmla="*/ 2296583 h 3937000"/>
              <a:gd name="connsiteX16" fmla="*/ 0 w 10561638"/>
              <a:gd name="connsiteY16" fmla="*/ 0 h 393700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482983 w 10561638"/>
              <a:gd name="connsiteY9" fmla="*/ 39751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878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624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243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561638" h="4251330">
                <a:moveTo>
                  <a:pt x="0" y="0"/>
                </a:moveTo>
                <a:lnTo>
                  <a:pt x="1760273" y="0"/>
                </a:lnTo>
                <a:lnTo>
                  <a:pt x="1760273" y="0"/>
                </a:lnTo>
                <a:lnTo>
                  <a:pt x="4400683" y="0"/>
                </a:lnTo>
                <a:lnTo>
                  <a:pt x="10561638" y="0"/>
                </a:lnTo>
                <a:lnTo>
                  <a:pt x="10561638" y="2296583"/>
                </a:lnTo>
                <a:lnTo>
                  <a:pt x="10561638" y="2296583"/>
                </a:lnTo>
                <a:lnTo>
                  <a:pt x="10561638" y="3280833"/>
                </a:lnTo>
                <a:lnTo>
                  <a:pt x="10561638" y="3937000"/>
                </a:lnTo>
                <a:lnTo>
                  <a:pt x="2343283" y="3924300"/>
                </a:lnTo>
                <a:lnTo>
                  <a:pt x="2077263" y="4251330"/>
                </a:lnTo>
                <a:lnTo>
                  <a:pt x="1760273" y="3937000"/>
                </a:lnTo>
                <a:lnTo>
                  <a:pt x="0" y="3937000"/>
                </a:lnTo>
                <a:lnTo>
                  <a:pt x="0" y="3280833"/>
                </a:lnTo>
                <a:lnTo>
                  <a:pt x="0" y="2296583"/>
                </a:lnTo>
                <a:lnTo>
                  <a:pt x="0" y="2296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E71A4-2AD7-44A1-9075-3AB1A226C1C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pPr/>
              <a:t>12/8/2020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F74D3-28C0-4AA1-8508-75D32DA3C2A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D83112-B341-46D2-8B30-46DBC3DAE35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111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13A633-0BBE-491F-94FD-A319FC7D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pPr/>
              <a:t>12/8/2020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6FEDE-3F7F-4F2C-A341-BDA56AA7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EE25F-3E3B-45D3-B259-498E69BF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028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B7F6C47-B260-4BB6-8230-7D14D5CDE026}" type="datetimeFigureOut">
              <a:rPr lang="en-US" noProof="0" smtClean="0"/>
              <a:pPr/>
              <a:t>12/8/2020</a:t>
            </a:fld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4942799-31AF-4FF8-9D79-C1A3E01FB20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48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87" r:id="rId3"/>
    <p:sldLayoutId id="2147483688" r:id="rId4"/>
    <p:sldLayoutId id="2147483689" r:id="rId5"/>
    <p:sldLayoutId id="2147483681" r:id="rId6"/>
    <p:sldLayoutId id="2147483690" r:id="rId7"/>
    <p:sldLayoutId id="2147483682" r:id="rId8"/>
    <p:sldLayoutId id="2147483674" r:id="rId9"/>
    <p:sldLayoutId id="2147483675" r:id="rId10"/>
    <p:sldLayoutId id="2147483677" r:id="rId11"/>
    <p:sldLayoutId id="2147483678" r:id="rId12"/>
    <p:sldLayoutId id="2147483679" r:id="rId13"/>
    <p:sldLayoutId id="2147483680" r:id="rId14"/>
    <p:sldLayoutId id="2147483683" r:id="rId15"/>
    <p:sldLayoutId id="2147483684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F6C47-B260-4BB6-8230-7D14D5CDE026}" type="datetimeFigureOut">
              <a:rPr lang="en-US" noProof="0" smtClean="0"/>
              <a:pPr/>
              <a:t>12/8/2020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42799-31AF-4FF8-9D79-C1A3E01FB20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m2-Chapter5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030583"/>
            <a:ext cx="12192000" cy="7707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gency FB" panose="020B0503020202020204" pitchFamily="34" charset="0"/>
              </a:rPr>
              <a:t>Make your SMART project</a:t>
            </a:r>
            <a:endParaRPr lang="en-US" sz="28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34157" y="-1501573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4400" dirty="0"/>
              <a:t>               </a:t>
            </a:r>
            <a:r>
              <a:rPr lang="en-IN" sz="4800" dirty="0">
                <a:solidFill>
                  <a:schemeClr val="bg1"/>
                </a:solidFill>
              </a:rPr>
              <a:t>THANK YOU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EBF3A5-209B-40FD-A568-BC06F2E2D047}"/>
              </a:ext>
            </a:extLst>
          </p:cNvPr>
          <p:cNvSpPr txBox="1">
            <a:spLocks/>
          </p:cNvSpPr>
          <p:nvPr/>
        </p:nvSpPr>
        <p:spPr>
          <a:xfrm>
            <a:off x="2673626" y="2938062"/>
            <a:ext cx="7772400" cy="270736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Personal Voice Assistant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			</a:t>
            </a:r>
            <a:r>
              <a:rPr lang="en-IN" b="1" dirty="0">
                <a:solidFill>
                  <a:schemeClr val="tx1"/>
                </a:solidFill>
                <a:latin typeface="Gill Sans Ultra Bold" panose="020B0A02020104020203" pitchFamily="34" charset="0"/>
              </a:rPr>
              <a:t>PEPSA</a:t>
            </a:r>
          </a:p>
          <a:p>
            <a:r>
              <a:rPr lang="en-IN" b="1" dirty="0">
                <a:solidFill>
                  <a:schemeClr val="tx1"/>
                </a:solidFill>
                <a:latin typeface="Gill Sans Ultra Bold" panose="020B0A02020104020203" pitchFamily="34" charset="0"/>
              </a:rPr>
              <a:t>				  </a:t>
            </a:r>
            <a:r>
              <a:rPr lang="en-IN" sz="2200" dirty="0">
                <a:solidFill>
                  <a:schemeClr val="tx1"/>
                </a:solidFill>
                <a:latin typeface="+mn-lt"/>
              </a:rPr>
              <a:t>&amp;</a:t>
            </a:r>
          </a:p>
          <a:p>
            <a:endParaRPr lang="en-IN" b="1" dirty="0">
              <a:solidFill>
                <a:schemeClr val="tx1"/>
              </a:solidFill>
              <a:latin typeface="Gill Sans Ultra Bold" panose="020B0A02020104020203" pitchFamily="34" charset="0"/>
            </a:endParaRPr>
          </a:p>
          <a:p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C0FEB57-4501-4C6C-9CF1-AFD475192911}"/>
              </a:ext>
            </a:extLst>
          </p:cNvPr>
          <p:cNvSpPr txBox="1">
            <a:spLocks/>
          </p:cNvSpPr>
          <p:nvPr/>
        </p:nvSpPr>
        <p:spPr>
          <a:xfrm>
            <a:off x="1878496" y="3674181"/>
            <a:ext cx="6400800" cy="17526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/>
              <a:t>ANKITA SHAH</a:t>
            </a:r>
          </a:p>
        </p:txBody>
      </p:sp>
    </p:spTree>
    <p:extLst>
      <p:ext uri="{BB962C8B-B14F-4D97-AF65-F5344CB8AC3E}">
        <p14:creationId xmlns:p14="http://schemas.microsoft.com/office/powerpoint/2010/main" val="135366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450" y="178512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/>
              <a:t>Personal Voice Assistant</a:t>
            </a:r>
            <a:br>
              <a:rPr lang="en-IN" dirty="0"/>
            </a:br>
            <a:r>
              <a:rPr lang="en-IN" b="1" dirty="0">
                <a:latin typeface="Gill Sans Ultra Bold" panose="020B0A02020104020203" pitchFamily="34" charset="0"/>
              </a:rPr>
              <a:t>PEPSA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370" y="4787604"/>
            <a:ext cx="6400800" cy="1752600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/>
              <a:t>A mini project</a:t>
            </a:r>
          </a:p>
          <a:p>
            <a:r>
              <a:rPr lang="en-IN" dirty="0">
                <a:solidFill>
                  <a:schemeClr val="tx1"/>
                </a:solidFill>
              </a:rPr>
              <a:t>By – </a:t>
            </a:r>
            <a:r>
              <a:rPr lang="en-IN" dirty="0" err="1">
                <a:solidFill>
                  <a:schemeClr val="tx1"/>
                </a:solidFill>
              </a:rPr>
              <a:t>Ankita</a:t>
            </a:r>
            <a:r>
              <a:rPr lang="en-IN" dirty="0">
                <a:solidFill>
                  <a:schemeClr val="tx1"/>
                </a:solidFill>
              </a:rPr>
              <a:t> Shah</a:t>
            </a:r>
          </a:p>
        </p:txBody>
      </p:sp>
    </p:spTree>
    <p:extLst>
      <p:ext uri="{BB962C8B-B14F-4D97-AF65-F5344CB8AC3E}">
        <p14:creationId xmlns:p14="http://schemas.microsoft.com/office/powerpoint/2010/main" val="10192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 </a:t>
            </a:r>
            <a:r>
              <a:rPr lang="en-US"/>
              <a:t>of application</a:t>
            </a:r>
          </a:p>
          <a:p>
            <a:r>
              <a:rPr lang="en-IN"/>
              <a:t>Building </a:t>
            </a:r>
            <a:r>
              <a:rPr lang="en-IN" dirty="0"/>
              <a:t>Strategy</a:t>
            </a:r>
          </a:p>
          <a:p>
            <a:r>
              <a:rPr lang="en-IN" dirty="0"/>
              <a:t>Programming Language</a:t>
            </a:r>
          </a:p>
          <a:p>
            <a:r>
              <a:rPr lang="en-IN" dirty="0"/>
              <a:t>What this application would do</a:t>
            </a:r>
          </a:p>
          <a:p>
            <a:r>
              <a:rPr lang="en-US" dirty="0"/>
              <a:t>Guide for its usage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68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of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 have built a virtual assistant, also called an AI assistant or digital assistant, that is an application program that understands natural language voice commands and completes tasks for the user.</a:t>
            </a:r>
          </a:p>
        </p:txBody>
      </p:sp>
    </p:spTree>
    <p:extLst>
      <p:ext uri="{BB962C8B-B14F-4D97-AF65-F5344CB8AC3E}">
        <p14:creationId xmlns:p14="http://schemas.microsoft.com/office/powerpoint/2010/main" val="95103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computer needs to be able to recognize our speech. </a:t>
            </a:r>
          </a:p>
          <a:p>
            <a:r>
              <a:rPr lang="en-IN" dirty="0"/>
              <a:t>This is where natural language processing comes in. This is a less complicated form of natural language processing. Basically, NLP is a form of AI that lets the computer take in and store information. Then, analyse that information and relay what it is programmed to do.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07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669475"/>
            <a:ext cx="10554574" cy="4188525"/>
          </a:xfrm>
        </p:spPr>
        <p:txBody>
          <a:bodyPr>
            <a:noAutofit/>
          </a:bodyPr>
          <a:lstStyle/>
          <a:p>
            <a:r>
              <a:rPr lang="en-IN" dirty="0"/>
              <a:t>We have coded the application in python </a:t>
            </a:r>
          </a:p>
          <a:p>
            <a:r>
              <a:rPr lang="en-IN" dirty="0"/>
              <a:t>Various modules like </a:t>
            </a:r>
          </a:p>
          <a:p>
            <a:pPr marL="36576" indent="0">
              <a:buNone/>
            </a:pPr>
            <a:r>
              <a:rPr lang="en-IN" dirty="0"/>
              <a:t>       </a:t>
            </a:r>
            <a:r>
              <a:rPr lang="en-IN" dirty="0" err="1"/>
              <a:t>speechrecognition</a:t>
            </a:r>
            <a:r>
              <a:rPr lang="en-IN" dirty="0"/>
              <a:t>,</a:t>
            </a:r>
          </a:p>
          <a:p>
            <a:pPr marL="36576" indent="0">
              <a:buNone/>
            </a:pPr>
            <a:r>
              <a:rPr lang="en-IN" dirty="0"/>
              <a:t>       </a:t>
            </a:r>
            <a:r>
              <a:rPr lang="en-IN" dirty="0" err="1"/>
              <a:t>playsound</a:t>
            </a:r>
            <a:r>
              <a:rPr lang="en-IN" dirty="0"/>
              <a:t>, </a:t>
            </a:r>
          </a:p>
          <a:p>
            <a:pPr marL="36576" indent="0">
              <a:buNone/>
            </a:pPr>
            <a:r>
              <a:rPr lang="en-IN" dirty="0"/>
              <a:t>       </a:t>
            </a:r>
            <a:r>
              <a:rPr lang="en-IN" dirty="0" err="1"/>
              <a:t>gtts</a:t>
            </a:r>
            <a:r>
              <a:rPr lang="en-IN" dirty="0"/>
              <a:t>, </a:t>
            </a:r>
          </a:p>
          <a:p>
            <a:pPr marL="36576" indent="0">
              <a:buNone/>
            </a:pPr>
            <a:r>
              <a:rPr lang="en-IN" dirty="0"/>
              <a:t>       </a:t>
            </a:r>
            <a:r>
              <a:rPr lang="en-IN" dirty="0" err="1"/>
              <a:t>os</a:t>
            </a:r>
            <a:r>
              <a:rPr lang="en-IN" dirty="0"/>
              <a:t> ,</a:t>
            </a:r>
          </a:p>
          <a:p>
            <a:pPr marL="36576" indent="0">
              <a:buNone/>
            </a:pPr>
            <a:r>
              <a:rPr lang="en-IN" dirty="0"/>
              <a:t>       selenium, </a:t>
            </a:r>
          </a:p>
          <a:p>
            <a:pPr marL="36576" indent="0">
              <a:buNone/>
            </a:pPr>
            <a:r>
              <a:rPr lang="en-IN" dirty="0"/>
              <a:t>       </a:t>
            </a:r>
            <a:r>
              <a:rPr lang="en-IN" dirty="0" err="1"/>
              <a:t>pyjokes</a:t>
            </a:r>
            <a:r>
              <a:rPr lang="en-IN" dirty="0"/>
              <a:t>,</a:t>
            </a:r>
          </a:p>
          <a:p>
            <a:pPr marL="36576" indent="0">
              <a:buNone/>
            </a:pPr>
            <a:r>
              <a:rPr lang="en-IN" dirty="0"/>
              <a:t>       time,</a:t>
            </a:r>
          </a:p>
          <a:p>
            <a:pPr marL="36576" indent="0">
              <a:buNone/>
            </a:pPr>
            <a:r>
              <a:rPr lang="en-IN" dirty="0"/>
              <a:t>       </a:t>
            </a:r>
            <a:r>
              <a:rPr lang="en-IN"/>
              <a:t>winsound</a:t>
            </a:r>
            <a:r>
              <a:rPr lang="en-IN" dirty="0"/>
              <a:t>,</a:t>
            </a:r>
          </a:p>
          <a:p>
            <a:pPr marL="36576" indent="0">
              <a:buNone/>
            </a:pPr>
            <a:r>
              <a:rPr lang="en-IN" dirty="0"/>
              <a:t>       random, etc is imported to perform the desired tasks.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5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this application would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implemented assistant can </a:t>
            </a:r>
          </a:p>
          <a:p>
            <a:pPr marL="0" indent="0">
              <a:buNone/>
            </a:pPr>
            <a:r>
              <a:rPr lang="en-US" dirty="0"/>
              <a:t>       open up the application (if installed in system),</a:t>
            </a:r>
          </a:p>
          <a:p>
            <a:pPr marL="0" indent="0">
              <a:buNone/>
            </a:pPr>
            <a:r>
              <a:rPr lang="en-US" dirty="0"/>
              <a:t>       search on  Google, </a:t>
            </a:r>
            <a:r>
              <a:rPr lang="en-US" dirty="0" err="1"/>
              <a:t>wikipedia</a:t>
            </a:r>
            <a:r>
              <a:rPr lang="en-US" dirty="0"/>
              <a:t>  and  </a:t>
            </a:r>
          </a:p>
          <a:p>
            <a:pPr marL="0" indent="0">
              <a:buNone/>
            </a:pPr>
            <a:r>
              <a:rPr lang="en-US" dirty="0"/>
              <a:t>        YouTube  about the query, </a:t>
            </a:r>
          </a:p>
          <a:p>
            <a:pPr marL="0" indent="0">
              <a:buNone/>
            </a:pPr>
            <a:r>
              <a:rPr lang="en-US" dirty="0"/>
              <a:t>       answer some specific queries,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by just giving the </a:t>
            </a:r>
            <a:r>
              <a:rPr lang="en-US" b="1" dirty="0"/>
              <a:t>voice command</a:t>
            </a:r>
            <a:r>
              <a:rPr lang="en-US" dirty="0"/>
              <a:t>. </a:t>
            </a:r>
          </a:p>
          <a:p>
            <a:r>
              <a:rPr lang="en-US" dirty="0"/>
              <a:t>We can process the data as per the need or can add the functionality, depending on our requirements.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30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 for its usage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 need any python interpreter like sublime, </a:t>
            </a:r>
            <a:r>
              <a:rPr lang="en-IN" dirty="0" err="1"/>
              <a:t>jupyter</a:t>
            </a:r>
            <a:r>
              <a:rPr lang="en-IN" dirty="0"/>
              <a:t> notebook, </a:t>
            </a:r>
            <a:r>
              <a:rPr lang="en-IN" dirty="0" err="1"/>
              <a:t>etc</a:t>
            </a:r>
            <a:r>
              <a:rPr lang="en-IN" dirty="0"/>
              <a:t> </a:t>
            </a:r>
          </a:p>
          <a:p>
            <a:r>
              <a:rPr lang="en-US" b="1" dirty="0"/>
              <a:t>Installation of modules:</a:t>
            </a:r>
          </a:p>
          <a:p>
            <a:pPr marL="0" indent="0">
              <a:buNone/>
            </a:pPr>
            <a:r>
              <a:rPr lang="en-US" dirty="0"/>
              <a:t>           pip install &lt;</a:t>
            </a:r>
            <a:r>
              <a:rPr lang="en-US" dirty="0" err="1"/>
              <a:t>module_name</a:t>
            </a:r>
            <a:r>
              <a:rPr lang="en-US" dirty="0"/>
              <a:t>&gt;</a:t>
            </a:r>
          </a:p>
          <a:p>
            <a:r>
              <a:rPr lang="en-US" b="1" dirty="0"/>
              <a:t>Launch </a:t>
            </a:r>
            <a:r>
              <a:rPr lang="en-IN" b="1" dirty="0"/>
              <a:t>anaconda prompt shell </a:t>
            </a:r>
            <a:r>
              <a:rPr lang="en-US" dirty="0"/>
              <a:t>:</a:t>
            </a:r>
          </a:p>
          <a:p>
            <a:r>
              <a:rPr lang="en-US" b="1" dirty="0"/>
              <a:t>Run </a:t>
            </a:r>
            <a:r>
              <a:rPr lang="en-US" b="1" dirty="0" err="1"/>
              <a:t>pepsa</a:t>
            </a:r>
            <a:r>
              <a:rPr lang="en-US" dirty="0"/>
              <a:t>(file saved as voiceAssistance.py): 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IN" dirty="0"/>
              <a:t> </a:t>
            </a:r>
            <a:r>
              <a:rPr lang="en-IN" b="1" dirty="0"/>
              <a:t>python </a:t>
            </a:r>
            <a:r>
              <a:rPr lang="en-US" dirty="0" err="1"/>
              <a:t>voiceAssistance</a:t>
            </a:r>
            <a:r>
              <a:rPr lang="en-IN" b="1" dirty="0"/>
              <a:t>.</a:t>
            </a:r>
            <a:r>
              <a:rPr lang="en-IN" b="1" dirty="0" err="1"/>
              <a:t>py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6146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F802-EB99-44D4-A9E2-580746F6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4C9AA-D478-4644-814D-101B42F0E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24292E"/>
                </a:solidFill>
                <a:latin typeface="-apple-system"/>
              </a:rPr>
              <a:t>Fetch result</a:t>
            </a:r>
            <a:r>
              <a:rPr lang="en-IN" b="1" i="0" dirty="0">
                <a:solidFill>
                  <a:srgbClr val="24292E"/>
                </a:solidFill>
                <a:effectLst/>
                <a:latin typeface="-apple-system"/>
              </a:rPr>
              <a:t> from web</a:t>
            </a:r>
          </a:p>
          <a:p>
            <a:r>
              <a:rPr lang="en-IN" b="1" i="0" dirty="0">
                <a:solidFill>
                  <a:srgbClr val="24292E"/>
                </a:solidFill>
                <a:effectLst/>
                <a:latin typeface="-apple-system"/>
              </a:rPr>
              <a:t>Access </a:t>
            </a:r>
            <a:r>
              <a:rPr lang="en-IN" b="1" dirty="0">
                <a:solidFill>
                  <a:srgbClr val="24292E"/>
                </a:solidFill>
                <a:latin typeface="-apple-system"/>
              </a:rPr>
              <a:t>Y</a:t>
            </a:r>
            <a:r>
              <a:rPr lang="en-IN" b="1" i="0" dirty="0">
                <a:solidFill>
                  <a:srgbClr val="24292E"/>
                </a:solidFill>
                <a:effectLst/>
                <a:latin typeface="-apple-system"/>
              </a:rPr>
              <a:t>ouTube videos</a:t>
            </a:r>
          </a:p>
          <a:p>
            <a:r>
              <a:rPr lang="en-IN" b="1" dirty="0">
                <a:solidFill>
                  <a:srgbClr val="24292E"/>
                </a:solidFill>
                <a:latin typeface="-apple-system"/>
              </a:rPr>
              <a:t>Open and close the specified applications</a:t>
            </a:r>
          </a:p>
          <a:p>
            <a:r>
              <a:rPr lang="en-IN" b="1" i="0" dirty="0">
                <a:solidFill>
                  <a:srgbClr val="24292E"/>
                </a:solidFill>
                <a:effectLst/>
                <a:latin typeface="-apple-system"/>
              </a:rPr>
              <a:t>Ope</a:t>
            </a:r>
            <a:r>
              <a:rPr lang="en-IN" b="1" dirty="0">
                <a:solidFill>
                  <a:srgbClr val="24292E"/>
                </a:solidFill>
                <a:latin typeface="-apple-system"/>
              </a:rPr>
              <a:t>n study materials </a:t>
            </a:r>
          </a:p>
          <a:p>
            <a:r>
              <a:rPr lang="en-IN" b="1" dirty="0">
                <a:solidFill>
                  <a:srgbClr val="24292E"/>
                </a:solidFill>
                <a:latin typeface="-apple-system"/>
              </a:rPr>
              <a:t>P</a:t>
            </a:r>
            <a:r>
              <a:rPr lang="en-IN" b="1" i="0" dirty="0">
                <a:solidFill>
                  <a:srgbClr val="24292E"/>
                </a:solidFill>
                <a:effectLst/>
                <a:latin typeface="-apple-system"/>
              </a:rPr>
              <a:t>lay </a:t>
            </a:r>
            <a:r>
              <a:rPr lang="en-IN" b="1" dirty="0">
                <a:solidFill>
                  <a:srgbClr val="24292E"/>
                </a:solidFill>
                <a:latin typeface="-apple-system"/>
              </a:rPr>
              <a:t>some random</a:t>
            </a:r>
            <a:r>
              <a:rPr lang="en-IN" b="1" i="0" dirty="0">
                <a:solidFill>
                  <a:srgbClr val="24292E"/>
                </a:solidFill>
                <a:effectLst/>
                <a:latin typeface="-apple-system"/>
              </a:rPr>
              <a:t> songs from list.</a:t>
            </a:r>
          </a:p>
          <a:p>
            <a:r>
              <a:rPr lang="en-IN" b="1" dirty="0">
                <a:solidFill>
                  <a:srgbClr val="24292E"/>
                </a:solidFill>
                <a:latin typeface="-apple-system"/>
              </a:rPr>
              <a:t>Answer Specified queries like Define yourself, why are you created, describe your functionality, </a:t>
            </a:r>
            <a:r>
              <a:rPr lang="en-IN" b="1" dirty="0" err="1">
                <a:solidFill>
                  <a:srgbClr val="24292E"/>
                </a:solidFill>
                <a:latin typeface="-apple-system"/>
              </a:rPr>
              <a:t>etc</a:t>
            </a:r>
            <a:endParaRPr lang="en-IN" b="1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1437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182065_Persuasive speech outline_RVA_v3" id="{9991F312-7BAB-436D-8583-A5078171179B}" vid="{06C31F6F-9DBF-4ED0-83AC-3AFD01C902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2D07FD5-8A16-4741-957C-8B91E43CA4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A0FB75-2DC0-41F8-9602-F83475C3A4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E580CA-3EBF-40A1-848D-12B3B18BB82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83</TotalTime>
  <Words>361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Agency FB</vt:lpstr>
      <vt:lpstr>-apple-system</vt:lpstr>
      <vt:lpstr>Arial</vt:lpstr>
      <vt:lpstr>Calibri</vt:lpstr>
      <vt:lpstr>Century Gothic</vt:lpstr>
      <vt:lpstr>Gill Sans Ultra Bold</vt:lpstr>
      <vt:lpstr>Wingdings 2</vt:lpstr>
      <vt:lpstr>Quotable</vt:lpstr>
      <vt:lpstr>Office Theme</vt:lpstr>
      <vt:lpstr>PowerPoint Presentation</vt:lpstr>
      <vt:lpstr>Personal Voice Assistant PEPSA </vt:lpstr>
      <vt:lpstr>Content</vt:lpstr>
      <vt:lpstr>Idea of application</vt:lpstr>
      <vt:lpstr>Building Strategy</vt:lpstr>
      <vt:lpstr>Programming Language</vt:lpstr>
      <vt:lpstr>What this application would do</vt:lpstr>
      <vt:lpstr>Guide for its usage</vt:lpstr>
      <vt:lpstr>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Voice Assistant PEPSA</dc:title>
  <dc:creator>HP</dc:creator>
  <cp:lastModifiedBy>Ankita Shah</cp:lastModifiedBy>
  <cp:revision>8</cp:revision>
  <dcterms:created xsi:type="dcterms:W3CDTF">2020-11-29T16:08:15Z</dcterms:created>
  <dcterms:modified xsi:type="dcterms:W3CDTF">2020-12-08T16:15:12Z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