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70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D94250-07C8-412B-9B56-CCC008C11000}">
          <p14:sldIdLst>
            <p14:sldId id="270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Default Section" id="{24D2099A-E942-468D-AE3A-1CD2489631CF}">
          <p14:sldIdLst/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328" autoAdjust="0"/>
  </p:normalViewPr>
  <p:slideViewPr>
    <p:cSldViewPr snapToGrid="0">
      <p:cViewPr varScale="1">
        <p:scale>
          <a:sx n="69" d="100"/>
          <a:sy n="69" d="100"/>
        </p:scale>
        <p:origin x="-5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F5D18E-4241-429D-BEDB-6A7415C5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F5CFD55-6AD5-4B7E-AC33-483174E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14D43F5-DCFF-4B29-AC19-0BF2860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B3473E37-6504-470F-92FA-792C3ACA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7523DE74-18E2-4EF3-A1FC-8A32CCFE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51B4AF82-5505-4A7E-AA81-139F214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3AF03C3-E3F3-4845-8D9E-9BD2A676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9C7230-29FF-42F2-A662-1BC1D19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EBD02D-5A68-4A14-892F-DE4953F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6D14D8-4D13-4DFE-938B-B710F89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64B8A5-6021-4208-A587-B45576E6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C96ABC-E632-4853-B7CC-A2FB4B7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BF97433-9C09-4B71-A1E0-24F75011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EDA271-FE91-46E6-ABB5-0A3AD244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44DCFF3-B944-4C24-A12C-689D1FF7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64F81E-11BA-4BB3-AC2C-0A729DC676E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93A4488-E8DE-4FEB-88F9-B37F95CC83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DF909D08-1E53-42D5-954B-F61B508364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142ECB-4FB1-4B01-80F3-04208C781B1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76F215A-F354-440E-A263-A920F595083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90FC50C-9C02-4BD6-9CBE-6880E12977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D7128B4-F868-4384-A8AA-473DA351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FF940D-9281-4C2A-BA62-E5854A11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FB1454F-842C-4F51-A7E7-0335B2F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3AB4A3-AE75-4D00-9BE1-AF3996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9471F3C4-BAAF-4391-B574-8E340ED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FB8DD71F-FEC6-4AB5-974A-FD2B82A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40B6DF-7478-4740-A710-DA5E9EB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2D89951-67E9-4086-AED0-C236A00A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8553809-8746-49E3-BCB5-0A9FF40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xmlns="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3F86C4-C3A0-4CA8-8809-1D90DE9E4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EDD26EA8-C9F2-49A7-8F7B-A782D30B82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241DD2E8-07A6-430F-A2FB-E2746C9352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82940641-87D1-48C5-879E-8A5FBA53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DBFA68A8-3A7A-430B-9A66-482C28D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96C17F98-4E3F-4327-8CCF-D13C337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29ED24-3C5F-4326-A304-DBDBA6C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532AEE-3AAE-4FBF-969F-8A364CE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717C1A8-7DBE-4E24-BCA1-D820D7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466CE2-DFEE-46B8-AFB2-817272E3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27E9A94A-136A-4208-8F98-012BDAC1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1459C8B-DA0F-4808-A642-40471D1D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FE71A4-2AD7-44A1-9075-3AB1A226C1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5F74D3-28C0-4AA1-8508-75D32DA3C2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7D83112-B341-46D2-8B30-46DBC3DAE3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13A633-0BBE-491F-94FD-A319FC7D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16FEDE-3F7F-4F2C-A341-BDA56AA7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1EE25F-3E3B-45D3-B259-498E69BF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450" y="17851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/>
              <a:t>Personal Voice Assistant</a:t>
            </a:r>
            <a:br>
              <a:rPr lang="en-IN" dirty="0"/>
            </a:br>
            <a:r>
              <a:rPr lang="en-IN" b="1" dirty="0">
                <a:latin typeface="Gill Sans Ultra Bold" panose="020B0A02020104020203" pitchFamily="34" charset="0"/>
              </a:rPr>
              <a:t>PEPSA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450" y="4931296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By</a:t>
            </a:r>
          </a:p>
          <a:p>
            <a:r>
              <a:rPr lang="en-IN" dirty="0">
                <a:solidFill>
                  <a:schemeClr val="tx1"/>
                </a:solidFill>
              </a:rPr>
              <a:t>AKRITY KUMARI(MIT2020087)</a:t>
            </a:r>
          </a:p>
          <a:p>
            <a:r>
              <a:rPr lang="en-IN" dirty="0">
                <a:solidFill>
                  <a:schemeClr val="tx1"/>
                </a:solidFill>
              </a:rPr>
              <a:t>HIMANSHU KUMAR(MIT2020090)</a:t>
            </a:r>
          </a:p>
          <a:p>
            <a:r>
              <a:rPr lang="en-IN" dirty="0">
                <a:solidFill>
                  <a:schemeClr val="tx1"/>
                </a:solidFill>
              </a:rPr>
              <a:t>ANKITA SHAH(MIT2020097)</a:t>
            </a:r>
          </a:p>
        </p:txBody>
      </p:sp>
    </p:spTree>
    <p:extLst>
      <p:ext uri="{BB962C8B-B14F-4D97-AF65-F5344CB8AC3E}">
        <p14:creationId xmlns:p14="http://schemas.microsoft.com/office/powerpoint/2010/main" val="10192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6"/>
          <a:stretch/>
        </p:blipFill>
        <p:spPr>
          <a:xfrm>
            <a:off x="2296006" y="2672755"/>
            <a:ext cx="4608512" cy="22570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06" y="4986604"/>
            <a:ext cx="4608512" cy="12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0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 contributions of each 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774301"/>
            <a:ext cx="10554574" cy="3636511"/>
          </a:xfrm>
        </p:spPr>
        <p:txBody>
          <a:bodyPr>
            <a:normAutofit/>
          </a:bodyPr>
          <a:lstStyle/>
          <a:p>
            <a:r>
              <a:rPr lang="en-IN" dirty="0" err="1"/>
              <a:t>Akrity</a:t>
            </a:r>
            <a:r>
              <a:rPr lang="en-IN" dirty="0"/>
              <a:t>: Has implemented following functions: </a:t>
            </a:r>
            <a:r>
              <a:rPr lang="en-IN" dirty="0" err="1"/>
              <a:t>process_text</a:t>
            </a:r>
            <a:r>
              <a:rPr lang="en-IN" dirty="0"/>
              <a:t>(input), </a:t>
            </a:r>
            <a:r>
              <a:rPr lang="en-IN" dirty="0" err="1"/>
              <a:t>wishMe</a:t>
            </a:r>
            <a:r>
              <a:rPr lang="en-IN" dirty="0"/>
              <a:t>(), </a:t>
            </a:r>
            <a:r>
              <a:rPr lang="en-IN" dirty="0" err="1"/>
              <a:t>playMusic</a:t>
            </a:r>
            <a:r>
              <a:rPr lang="en-IN" dirty="0"/>
              <a:t>() </a:t>
            </a:r>
          </a:p>
          <a:p>
            <a:endParaRPr lang="en-IN" dirty="0"/>
          </a:p>
          <a:p>
            <a:r>
              <a:rPr lang="en-IN" dirty="0" err="1"/>
              <a:t>Himanshu</a:t>
            </a:r>
            <a:r>
              <a:rPr lang="en-IN" dirty="0"/>
              <a:t>: Has implemented following functions: </a:t>
            </a:r>
            <a:r>
              <a:rPr lang="en-IN" dirty="0" err="1"/>
              <a:t>assistant_speak</a:t>
            </a:r>
            <a:r>
              <a:rPr lang="en-IN" dirty="0"/>
              <a:t>(input), </a:t>
            </a:r>
            <a:r>
              <a:rPr lang="en-IN" dirty="0" err="1"/>
              <a:t>get_audio</a:t>
            </a:r>
            <a:r>
              <a:rPr lang="en-IN" dirty="0"/>
              <a:t>(), and main() method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Ankita: Has implemented following functions:   </a:t>
            </a:r>
            <a:r>
              <a:rPr lang="en-IN" dirty="0" err="1"/>
              <a:t>search_web</a:t>
            </a:r>
            <a:r>
              <a:rPr lang="en-IN" dirty="0"/>
              <a:t>(input), </a:t>
            </a:r>
            <a:r>
              <a:rPr lang="en-IN" dirty="0" err="1"/>
              <a:t>open_application</a:t>
            </a:r>
            <a:r>
              <a:rPr lang="en-IN" dirty="0"/>
              <a:t>(input), </a:t>
            </a:r>
            <a:r>
              <a:rPr lang="en-IN" dirty="0" err="1"/>
              <a:t>close_application</a:t>
            </a:r>
            <a:r>
              <a:rPr lang="en-IN" dirty="0"/>
              <a:t>(input)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29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work hours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Have spent collectively 70 hours in building this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3103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34157" y="-1501573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             </a:t>
            </a:r>
            <a:r>
              <a:rPr lang="en-IN" sz="4800" dirty="0">
                <a:solidFill>
                  <a:schemeClr val="bg1"/>
                </a:solidFill>
              </a:rPr>
              <a:t>THANK YOU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BEBF3A5-209B-40FD-A568-BC06F2E2D047}"/>
              </a:ext>
            </a:extLst>
          </p:cNvPr>
          <p:cNvSpPr txBox="1">
            <a:spLocks/>
          </p:cNvSpPr>
          <p:nvPr/>
        </p:nvSpPr>
        <p:spPr>
          <a:xfrm>
            <a:off x="2673626" y="2938062"/>
            <a:ext cx="7772400" cy="270736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Personal Voice Assistant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b="1" dirty="0">
                <a:solidFill>
                  <a:schemeClr val="tx1"/>
                </a:solidFill>
                <a:latin typeface="Gill Sans Ultra Bold" panose="020B0A02020104020203" pitchFamily="34" charset="0"/>
              </a:rPr>
              <a:t>PEPSA</a:t>
            </a:r>
          </a:p>
          <a:p>
            <a:r>
              <a:rPr lang="en-IN" b="1" dirty="0">
                <a:solidFill>
                  <a:schemeClr val="tx1"/>
                </a:solidFill>
                <a:latin typeface="Gill Sans Ultra Bold" panose="020B0A02020104020203" pitchFamily="34" charset="0"/>
              </a:rPr>
              <a:t>				  </a:t>
            </a:r>
            <a:r>
              <a:rPr lang="en-IN" sz="2200" dirty="0">
                <a:solidFill>
                  <a:schemeClr val="tx1"/>
                </a:solidFill>
                <a:latin typeface="+mn-lt"/>
              </a:rPr>
              <a:t>&amp;</a:t>
            </a:r>
          </a:p>
          <a:p>
            <a:endParaRPr lang="en-IN" b="1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0C0FEB57-4501-4C6C-9CF1-AFD475192911}"/>
              </a:ext>
            </a:extLst>
          </p:cNvPr>
          <p:cNvSpPr txBox="1">
            <a:spLocks/>
          </p:cNvSpPr>
          <p:nvPr/>
        </p:nvSpPr>
        <p:spPr>
          <a:xfrm>
            <a:off x="1851992" y="4058494"/>
            <a:ext cx="6400800" cy="1752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AKRITY KUMARI(MIT2020087)</a:t>
            </a:r>
          </a:p>
          <a:p>
            <a:pPr marL="0" indent="0" algn="ctr">
              <a:buNone/>
            </a:pPr>
            <a:r>
              <a:rPr lang="en-IN" dirty="0"/>
              <a:t>HIMANSHU KUMAR(MIT2020090)</a:t>
            </a:r>
          </a:p>
          <a:p>
            <a:pPr marL="0" indent="0" algn="ctr">
              <a:buNone/>
            </a:pPr>
            <a:r>
              <a:rPr lang="en-IN" dirty="0"/>
              <a:t>ANKITA SHAH(MIT2020097)</a:t>
            </a:r>
          </a:p>
        </p:txBody>
      </p:sp>
    </p:spTree>
    <p:extLst>
      <p:ext uri="{BB962C8B-B14F-4D97-AF65-F5344CB8AC3E}">
        <p14:creationId xmlns:p14="http://schemas.microsoft.com/office/powerpoint/2010/main" val="13536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 of application</a:t>
            </a:r>
          </a:p>
          <a:p>
            <a:r>
              <a:rPr lang="en-US" dirty="0"/>
              <a:t>Programming Practices</a:t>
            </a:r>
          </a:p>
          <a:p>
            <a:r>
              <a:rPr lang="en-IN" dirty="0"/>
              <a:t>Building Strategy</a:t>
            </a:r>
          </a:p>
          <a:p>
            <a:r>
              <a:rPr lang="en-IN" dirty="0"/>
              <a:t>Programming Language</a:t>
            </a:r>
          </a:p>
          <a:p>
            <a:r>
              <a:rPr lang="en-IN" dirty="0"/>
              <a:t>What this application would do</a:t>
            </a:r>
          </a:p>
          <a:p>
            <a:r>
              <a:rPr lang="en-US" dirty="0"/>
              <a:t>Guide for its usage</a:t>
            </a:r>
          </a:p>
          <a:p>
            <a:r>
              <a:rPr lang="en-US" dirty="0"/>
              <a:t>Individual contributions of each member</a:t>
            </a:r>
          </a:p>
          <a:p>
            <a:r>
              <a:rPr lang="en-US" dirty="0"/>
              <a:t>Total work hours</a:t>
            </a:r>
          </a:p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116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built a virtual assistant, also called an AI assistant or digital assistant, that is an application program that understands natural language voice commands and completes tasks for the user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0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computer needs to be able to recognize our speech. </a:t>
            </a:r>
          </a:p>
          <a:p>
            <a:r>
              <a:rPr lang="en-IN" dirty="0"/>
              <a:t>This is where natural language processing comes in. This is a less complicated form of natural language processing. Basically, NLP is a form of AI that lets the computer take in and store information. Then, analyse that information and relay what it is programmed to do.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0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of consistent indentation</a:t>
            </a:r>
          </a:p>
          <a:p>
            <a:r>
              <a:rPr lang="en-IN" dirty="0"/>
              <a:t>Followed proper Naming Conventions</a:t>
            </a:r>
          </a:p>
          <a:p>
            <a:r>
              <a:rPr lang="en-IN" dirty="0"/>
              <a:t>Very simple to use</a:t>
            </a:r>
          </a:p>
          <a:p>
            <a:r>
              <a:rPr lang="en-IN" dirty="0"/>
              <a:t>Proper commenting and documentation</a:t>
            </a:r>
          </a:p>
          <a:p>
            <a:r>
              <a:rPr lang="en-IN" dirty="0"/>
              <a:t>Scalable </a:t>
            </a:r>
          </a:p>
          <a:p>
            <a:r>
              <a:rPr lang="en-IN" dirty="0"/>
              <a:t>Proper error return values and exception handling conventions</a:t>
            </a:r>
          </a:p>
          <a:p>
            <a:r>
              <a:rPr lang="en-IN" dirty="0"/>
              <a:t>Iterative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67779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69475"/>
            <a:ext cx="10554574" cy="4188525"/>
          </a:xfrm>
        </p:spPr>
        <p:txBody>
          <a:bodyPr>
            <a:noAutofit/>
          </a:bodyPr>
          <a:lstStyle/>
          <a:p>
            <a:r>
              <a:rPr lang="en-IN" dirty="0"/>
              <a:t>We have coded the application in python </a:t>
            </a:r>
          </a:p>
          <a:p>
            <a:r>
              <a:rPr lang="en-IN" dirty="0"/>
              <a:t>Various modules like 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dirty="0" err="1"/>
              <a:t>speechrecognition</a:t>
            </a:r>
            <a:r>
              <a:rPr lang="en-IN" dirty="0"/>
              <a:t>,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dirty="0" err="1"/>
              <a:t>playsound</a:t>
            </a:r>
            <a:r>
              <a:rPr lang="en-IN" dirty="0"/>
              <a:t>, 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dirty="0" err="1"/>
              <a:t>gtts</a:t>
            </a:r>
            <a:r>
              <a:rPr lang="en-IN" dirty="0"/>
              <a:t>, 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dirty="0" err="1"/>
              <a:t>os</a:t>
            </a:r>
            <a:r>
              <a:rPr lang="en-IN" dirty="0"/>
              <a:t> ,</a:t>
            </a:r>
          </a:p>
          <a:p>
            <a:pPr marL="36576" indent="0">
              <a:buNone/>
            </a:pPr>
            <a:r>
              <a:rPr lang="en-IN" dirty="0"/>
              <a:t>       selenium, 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dirty="0" err="1"/>
              <a:t>pyjokes</a:t>
            </a:r>
            <a:r>
              <a:rPr lang="en-IN" dirty="0"/>
              <a:t>,</a:t>
            </a:r>
          </a:p>
          <a:p>
            <a:pPr marL="36576" indent="0">
              <a:buNone/>
            </a:pPr>
            <a:r>
              <a:rPr lang="en-IN" dirty="0"/>
              <a:t>       time,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smtClean="0"/>
              <a:t>winsound</a:t>
            </a:r>
            <a:r>
              <a:rPr lang="en-IN" dirty="0"/>
              <a:t>,</a:t>
            </a:r>
          </a:p>
          <a:p>
            <a:pPr marL="36576" indent="0">
              <a:buNone/>
            </a:pPr>
            <a:r>
              <a:rPr lang="en-IN" dirty="0"/>
              <a:t>       random, etc is imported to perform the desired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5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this application would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implemented assistant can </a:t>
            </a:r>
          </a:p>
          <a:p>
            <a:pPr marL="0" indent="0">
              <a:buNone/>
            </a:pPr>
            <a:r>
              <a:rPr lang="en-US" dirty="0"/>
              <a:t>       open up the application (if installed in system),</a:t>
            </a:r>
          </a:p>
          <a:p>
            <a:pPr marL="0" indent="0">
              <a:buNone/>
            </a:pPr>
            <a:r>
              <a:rPr lang="en-US" dirty="0"/>
              <a:t>       search on  Google, </a:t>
            </a:r>
            <a:r>
              <a:rPr lang="en-US" dirty="0" err="1"/>
              <a:t>wikipedia</a:t>
            </a:r>
            <a:r>
              <a:rPr lang="en-US" dirty="0"/>
              <a:t>  and  </a:t>
            </a:r>
          </a:p>
          <a:p>
            <a:pPr marL="0" indent="0">
              <a:buNone/>
            </a:pPr>
            <a:r>
              <a:rPr lang="en-US" dirty="0"/>
              <a:t>        YouTube  about the query, </a:t>
            </a:r>
          </a:p>
          <a:p>
            <a:pPr marL="0" indent="0">
              <a:buNone/>
            </a:pPr>
            <a:r>
              <a:rPr lang="en-US" dirty="0"/>
              <a:t>       answer some specific queries,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by just giving the </a:t>
            </a:r>
            <a:r>
              <a:rPr lang="en-US" b="1" dirty="0"/>
              <a:t>voice command</a:t>
            </a:r>
            <a:r>
              <a:rPr lang="en-US" dirty="0"/>
              <a:t>. </a:t>
            </a:r>
          </a:p>
          <a:p>
            <a:r>
              <a:rPr lang="en-US" dirty="0"/>
              <a:t>We can process the data as per the need or can add the functionality, depending on our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30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for its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need any python interpreter like sublime, </a:t>
            </a:r>
            <a:r>
              <a:rPr lang="en-IN" dirty="0" err="1"/>
              <a:t>jupyter</a:t>
            </a:r>
            <a:r>
              <a:rPr lang="en-IN" dirty="0"/>
              <a:t> notebook, </a:t>
            </a:r>
            <a:r>
              <a:rPr lang="en-IN" dirty="0" err="1"/>
              <a:t>etc</a:t>
            </a:r>
            <a:r>
              <a:rPr lang="en-IN" dirty="0"/>
              <a:t> </a:t>
            </a:r>
          </a:p>
          <a:p>
            <a:r>
              <a:rPr lang="en-US" b="1" dirty="0"/>
              <a:t>Installation of modules:</a:t>
            </a:r>
          </a:p>
          <a:p>
            <a:pPr marL="0" indent="0">
              <a:buNone/>
            </a:pPr>
            <a:r>
              <a:rPr lang="en-US" dirty="0"/>
              <a:t>           pip install &lt;</a:t>
            </a:r>
            <a:r>
              <a:rPr lang="en-US" dirty="0" err="1"/>
              <a:t>module_name</a:t>
            </a:r>
            <a:r>
              <a:rPr lang="en-US" dirty="0"/>
              <a:t>&gt;</a:t>
            </a:r>
          </a:p>
          <a:p>
            <a:r>
              <a:rPr lang="en-US" b="1" dirty="0"/>
              <a:t>Launch </a:t>
            </a:r>
            <a:r>
              <a:rPr lang="en-IN" b="1" dirty="0"/>
              <a:t>anaconda prompt shell </a:t>
            </a:r>
            <a:r>
              <a:rPr lang="en-US" dirty="0"/>
              <a:t>:</a:t>
            </a:r>
          </a:p>
          <a:p>
            <a:r>
              <a:rPr lang="en-US" b="1" dirty="0"/>
              <a:t>Run </a:t>
            </a:r>
            <a:r>
              <a:rPr lang="en-US" b="1" dirty="0" err="1"/>
              <a:t>pepsa</a:t>
            </a:r>
            <a:r>
              <a:rPr lang="en-US" dirty="0"/>
              <a:t>(file saved as voiceAssistance.py): 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IN" dirty="0"/>
              <a:t> </a:t>
            </a:r>
            <a:r>
              <a:rPr lang="en-IN" b="1" dirty="0"/>
              <a:t>python </a:t>
            </a:r>
            <a:r>
              <a:rPr lang="en-US" dirty="0" err="1"/>
              <a:t>voiceAssistance</a:t>
            </a:r>
            <a:r>
              <a:rPr lang="en-IN" b="1" dirty="0"/>
              <a:t>.</a:t>
            </a:r>
            <a:r>
              <a:rPr lang="en-IN" b="1" dirty="0" err="1"/>
              <a:t>py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146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9F802-EB99-44D4-A9E2-580746F6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A4C9AA-D478-4644-814D-101B42F0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24292E"/>
                </a:solidFill>
                <a:latin typeface="-apple-system"/>
              </a:rPr>
              <a:t>Fetch result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 from web</a:t>
            </a:r>
          </a:p>
          <a:p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Access </a:t>
            </a:r>
            <a:r>
              <a:rPr lang="en-IN" b="1" dirty="0">
                <a:solidFill>
                  <a:srgbClr val="24292E"/>
                </a:solidFill>
                <a:latin typeface="-apple-system"/>
              </a:rPr>
              <a:t>Y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ouTube videos</a:t>
            </a:r>
          </a:p>
          <a:p>
            <a:r>
              <a:rPr lang="en-IN" b="1" dirty="0">
                <a:solidFill>
                  <a:srgbClr val="24292E"/>
                </a:solidFill>
                <a:latin typeface="-apple-system"/>
              </a:rPr>
              <a:t>Open and close the specified applications</a:t>
            </a:r>
          </a:p>
          <a:p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Ope</a:t>
            </a:r>
            <a:r>
              <a:rPr lang="en-IN" b="1" dirty="0">
                <a:solidFill>
                  <a:srgbClr val="24292E"/>
                </a:solidFill>
                <a:latin typeface="-apple-system"/>
              </a:rPr>
              <a:t>n study materials </a:t>
            </a:r>
          </a:p>
          <a:p>
            <a:r>
              <a:rPr lang="en-IN" b="1" dirty="0">
                <a:solidFill>
                  <a:srgbClr val="24292E"/>
                </a:solidFill>
                <a:latin typeface="-apple-system"/>
              </a:rPr>
              <a:t>P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lay </a:t>
            </a:r>
            <a:r>
              <a:rPr lang="en-IN" b="1" dirty="0">
                <a:solidFill>
                  <a:srgbClr val="24292E"/>
                </a:solidFill>
                <a:latin typeface="-apple-system"/>
              </a:rPr>
              <a:t>some random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 songs from list.</a:t>
            </a:r>
          </a:p>
          <a:p>
            <a:r>
              <a:rPr lang="en-IN" b="1" dirty="0">
                <a:solidFill>
                  <a:srgbClr val="24292E"/>
                </a:solidFill>
                <a:latin typeface="-apple-system"/>
              </a:rPr>
              <a:t>Answer Specified queries like Define yourself, why are you created, describe your functionality, </a:t>
            </a:r>
            <a:r>
              <a:rPr lang="en-IN" b="1" dirty="0" err="1">
                <a:solidFill>
                  <a:srgbClr val="24292E"/>
                </a:solidFill>
                <a:latin typeface="-apple-system"/>
              </a:rPr>
              <a:t>etc</a:t>
            </a:r>
            <a:endParaRPr lang="en-IN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437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45182065_Persuasive speech outline_RVA_v3" id="{9991F312-7BAB-436D-8583-A5078171179B}" vid="{06C31F6F-9DBF-4ED0-83AC-3AFD01C902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A0FB75-2DC0-41F8-9602-F83475C3A4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E580CA-3EBF-40A1-848D-12B3B18BB8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2D07FD5-8A16-4741-957C-8B91E43CA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419</Words>
  <Application>Microsoft Office PowerPoint</Application>
  <PresentationFormat>Custom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Personal Voice Assistant PEPSA </vt:lpstr>
      <vt:lpstr>Content</vt:lpstr>
      <vt:lpstr>Idea of application</vt:lpstr>
      <vt:lpstr>Building Strategy</vt:lpstr>
      <vt:lpstr>Programming Practices</vt:lpstr>
      <vt:lpstr>Programming Language</vt:lpstr>
      <vt:lpstr>What this application would do</vt:lpstr>
      <vt:lpstr>Guide for its usage</vt:lpstr>
      <vt:lpstr>Features</vt:lpstr>
      <vt:lpstr>Demo</vt:lpstr>
      <vt:lpstr>Individual contributions of each member</vt:lpstr>
      <vt:lpstr>Total work hours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Voice Assistant PEPSA</dc:title>
  <dc:creator>HP</dc:creator>
  <cp:lastModifiedBy>Nikhil Kumar</cp:lastModifiedBy>
  <cp:revision>4</cp:revision>
  <dcterms:created xsi:type="dcterms:W3CDTF">2020-11-29T16:08:15Z</dcterms:created>
  <dcterms:modified xsi:type="dcterms:W3CDTF">2020-11-30T08:33:08Z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