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0990"/>
            <a:ext cx="7772400" cy="1470025"/>
          </a:xfrm>
        </p:spPr>
        <p:txBody>
          <a:bodyPr/>
          <a:lstStyle/>
          <a:p>
            <a:r>
              <a:rPr sz="6000"/>
              <a:t>HACKATHON 2021</a:t>
            </a:r>
            <a:endParaRPr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4585"/>
            <a:ext cx="6400800" cy="17526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Project: Random Story Generator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CH. Asha Jyothi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t>The project aims to generate a random story each time the user runs the program. The story is constructed from predefined lists of components like characters, settings, and situations.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1. Python for story generation</a:t>
            </a:r>
          </a:p>
          <a:p>
            <a:pPr marL="0" indent="0">
              <a:buNone/>
            </a:pPr>
            <a:r>
              <a:t>2. HTML for front-end (if applicable)</a:t>
            </a:r>
          </a:p>
          <a:p>
            <a:pPr marL="0" indent="0">
              <a:buNone/>
            </a:pPr>
            <a:r>
              <a:t>3. Google Colab for running the code</a:t>
            </a:r>
          </a:p>
          <a:p>
            <a:pPr marL="0" indent="0">
              <a:buNone/>
            </a:pPr>
            <a:r>
              <a:t>4. Random module to select story parts</a:t>
            </a:r>
          </a:p>
          <a:p>
            <a:pPr marL="0" indent="0">
              <a:buNone/>
            </a:pPr>
            <a:r>
              <a:t>5. If-else statements for story logic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t>1. Story parts (characters, settings, etc.) are stored in lists.</a:t>
            </a:r>
          </a:p>
          <a:p>
            <a:pPr marL="0" indent="0" algn="l">
              <a:buNone/>
            </a:pPr>
            <a:r>
              <a:t>2. User inputs their name and chooses whether they want another story.</a:t>
            </a:r>
          </a:p>
          <a:p>
            <a:pPr marL="0" indent="0" algn="l">
              <a:buNone/>
            </a:pPr>
            <a:r>
              <a:t>3. The random module selects story parts to generate a complete story.</a:t>
            </a:r>
          </a:p>
          <a:p>
            <a:pPr marL="0" indent="0" algn="l">
              <a:buNone/>
            </a:pPr>
            <a:r>
              <a:t>4. The program outputs the story with the user's name and asks if they want to hear another.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6)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21945" y="946785"/>
            <a:ext cx="8500745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an example of a story generated by the program:</a:t>
            </a:r>
          </a:p>
          <a:p/>
          <a:p>
            <a:r>
              <a:t>'Once upon a time, John traveled to a mystical forest and encountered a wise old owl. They embarked on an exciting adventure.'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7)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89890" y="981075"/>
            <a:ext cx="843153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1453"/>
            <a:ext cx="8229600" cy="11430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en-IN" altLang="en-US" sz="8000">
                <a:ln/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IN" altLang="en-US" sz="8000">
              <a:ln/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Presentation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HACKATHON 2021</vt:lpstr>
      <vt:lpstr>Project Overview</vt:lpstr>
      <vt:lpstr>Technology Stack</vt:lpstr>
      <vt:lpstr>Process</vt:lpstr>
      <vt:lpstr>PowerPoint 演示文稿</vt:lpstr>
      <vt:lpstr>Sample Output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3</cp:revision>
  <dcterms:created xsi:type="dcterms:W3CDTF">2013-01-27T09:14:00Z</dcterms:created>
  <dcterms:modified xsi:type="dcterms:W3CDTF">2024-09-10T16:02:25Z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86CE8A678E934A41B4453433319D2FD6_12</vt:lpwstr>
  </property>
  <property fmtid="{D5CDD505-2E9C-101B-9397-08002B2CF9AE}" pid="3" name="KSOProductBuildVer">
    <vt:lpwstr>1033-12.2.0.17562</vt:lpwstr>
  </property>
</Properties>
</file>