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4"/>
    <p:sldMasterId id="2147483848" r:id="rId5"/>
  </p:sldMasterIdLst>
  <p:notesMasterIdLst>
    <p:notesMasterId r:id="rId19"/>
  </p:notesMasterIdLst>
  <p:handoutMasterIdLst>
    <p:handoutMasterId r:id="rId20"/>
  </p:handoutMasterIdLst>
  <p:sldIdLst>
    <p:sldId id="316" r:id="rId6"/>
    <p:sldId id="334" r:id="rId7"/>
    <p:sldId id="350" r:id="rId8"/>
    <p:sldId id="342" r:id="rId9"/>
    <p:sldId id="344" r:id="rId10"/>
    <p:sldId id="348" r:id="rId11"/>
    <p:sldId id="345" r:id="rId12"/>
    <p:sldId id="347" r:id="rId13"/>
    <p:sldId id="349" r:id="rId14"/>
    <p:sldId id="340" r:id="rId15"/>
    <p:sldId id="336" r:id="rId16"/>
    <p:sldId id="341" r:id="rId17"/>
    <p:sldId id="3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 Dubey" initials="AD" lastIdx="1" clrIdx="0">
    <p:extLst>
      <p:ext uri="{19B8F6BF-5375-455C-9EA6-DF929625EA0E}">
        <p15:presenceInfo xmlns:p15="http://schemas.microsoft.com/office/powerpoint/2012/main" userId="S::aditi.dubey@tavant.com::e3fcf65f-e978-4b5a-93cd-a818acf1cb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D9"/>
    <a:srgbClr val="8A8338"/>
    <a:srgbClr val="FF9609"/>
    <a:srgbClr val="56123F"/>
    <a:srgbClr val="67273B"/>
    <a:srgbClr val="277DE5"/>
    <a:srgbClr val="221A2C"/>
    <a:srgbClr val="562E50"/>
    <a:srgbClr val="F6882E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39DDD-5778-FCB4-1F72-B930CBAC142B}" v="550" dt="2020-12-09T06:03:45.102"/>
    <p1510:client id="{06E1949F-2771-42FE-8F70-8818413450BB}" v="5" dt="2020-12-10T12:17:35.675"/>
    <p1510:client id="{088BCAFC-300A-480D-A310-F42D851E5063}" v="21" dt="2020-12-08T15:23:42.663"/>
    <p1510:client id="{0E0915A1-B64C-4DE8-B84D-E4BE01FF1FC1}" v="2" dt="2020-12-10T07:22:44.824"/>
    <p1510:client id="{25A8B532-2411-8B49-85F8-12465EB06B1D}" v="463" dt="2020-12-10T05:02:16.607"/>
    <p1510:client id="{2F5E40F9-D6D2-405A-9C85-DB69D001249E}" v="1" dt="2020-12-07T06:29:09.410"/>
    <p1510:client id="{3250ACB8-49BE-41C3-A33A-1A56B62261C1}" v="331" dt="2020-12-08T16:36:31.474"/>
    <p1510:client id="{47505DA8-236D-D588-728C-44B7D69FE724}" v="85" dt="2020-12-10T10:54:16.903"/>
    <p1510:client id="{5322E1F9-4A0A-737F-1C2F-F29416F5EDE3}" v="527" dt="2020-12-10T06:15:23.558"/>
    <p1510:client id="{55A8709D-9652-4D50-9D53-7C92985422E4}" v="189" dt="2020-12-08T15:21:16.780"/>
    <p1510:client id="{589427DF-6D85-862E-6FA0-6E5C6FC3AE54}" v="800" dt="2020-12-10T07:00:00.522"/>
    <p1510:client id="{AD9134C0-FB28-6072-2B6E-E88D1FF0B191}" v="15" dt="2020-12-10T07:06:02.373"/>
    <p1510:client id="{C27B5E73-4D07-4EA6-A71B-1F52A10DAE93}" v="62" dt="2020-12-09T08:46:54.698"/>
    <p1510:client id="{C381D3AF-42DE-448D-AEFB-529931B3AB3B}" v="25" dt="2020-12-09T08:47:31.546"/>
    <p1510:client id="{C94660A6-B9BC-4EAD-90ED-59F85C012DBB}" v="6" dt="2020-12-09T08:45:05.489"/>
    <p1510:client id="{CE81F815-298E-43AA-AE57-E1812D68E674}" v="614" dt="2021-02-24T14:53:04.230"/>
    <p1510:client id="{DC87FCA5-260F-A4B4-BBFC-F2E4357CC058}" v="20" dt="2020-12-10T07:05:20.851"/>
    <p1510:client id="{E431461A-B94C-F434-6354-1AB3773949CE}" v="7" dt="2020-12-10T07:19:44.556"/>
    <p1510:client id="{F02A80FA-627C-690E-D939-485CD5DE5BAD}" v="160" dt="2020-12-10T04:14:48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  S" userId="S::lavanya.s@tavant.com::6df35be0-fa20-41a2-aa49-edc4b58431f4" providerId="AD" clId="Web-{03939DDD-5778-FCB4-1F72-B930CBAC142B}"/>
    <pc:docChg chg="addSld modSld">
      <pc:chgData name="Lavanya  S" userId="S::lavanya.s@tavant.com::6df35be0-fa20-41a2-aa49-edc4b58431f4" providerId="AD" clId="Web-{03939DDD-5778-FCB4-1F72-B930CBAC142B}" dt="2020-12-09T06:03:45.102" v="551" actId="20577"/>
      <pc:docMkLst>
        <pc:docMk/>
      </pc:docMkLst>
      <pc:sldChg chg="modSp">
        <pc:chgData name="Lavanya  S" userId="S::lavanya.s@tavant.com::6df35be0-fa20-41a2-aa49-edc4b58431f4" providerId="AD" clId="Web-{03939DDD-5778-FCB4-1F72-B930CBAC142B}" dt="2020-12-09T05:06:55.329" v="496" actId="20577"/>
        <pc:sldMkLst>
          <pc:docMk/>
          <pc:sldMk cId="2790981639" sldId="321"/>
        </pc:sldMkLst>
        <pc:spChg chg="mod">
          <ac:chgData name="Lavanya  S" userId="S::lavanya.s@tavant.com::6df35be0-fa20-41a2-aa49-edc4b58431f4" providerId="AD" clId="Web-{03939DDD-5778-FCB4-1F72-B930CBAC142B}" dt="2020-12-09T05:06:55.329" v="496" actId="20577"/>
          <ac:spMkLst>
            <pc:docMk/>
            <pc:sldMk cId="2790981639" sldId="321"/>
            <ac:spMk id="9" creationId="{954311B7-79FD-45D6-A0D9-0AD1FCA1F3A5}"/>
          </ac:spMkLst>
        </pc:spChg>
      </pc:sldChg>
      <pc:sldChg chg="addSp delSp modSp new mod modClrScheme chgLayout">
        <pc:chgData name="Lavanya  S" userId="S::lavanya.s@tavant.com::6df35be0-fa20-41a2-aa49-edc4b58431f4" providerId="AD" clId="Web-{03939DDD-5778-FCB4-1F72-B930CBAC142B}" dt="2020-12-09T06:03:45.102" v="551" actId="20577"/>
        <pc:sldMkLst>
          <pc:docMk/>
          <pc:sldMk cId="3831303324" sldId="322"/>
        </pc:sldMkLst>
        <pc:spChg chg="add del mod ord">
          <ac:chgData name="Lavanya  S" userId="S::lavanya.s@tavant.com::6df35be0-fa20-41a2-aa49-edc4b58431f4" providerId="AD" clId="Web-{03939DDD-5778-FCB4-1F72-B930CBAC142B}" dt="2020-12-09T05:10:25.220" v="525"/>
          <ac:spMkLst>
            <pc:docMk/>
            <pc:sldMk cId="3831303324" sldId="322"/>
            <ac:spMk id="2" creationId="{BB41CC5D-7461-4BE4-87DC-DF54B73DF749}"/>
          </ac:spMkLst>
        </pc:spChg>
        <pc:spChg chg="del mod ord">
          <ac:chgData name="Lavanya  S" userId="S::lavanya.s@tavant.com::6df35be0-fa20-41a2-aa49-edc4b58431f4" providerId="AD" clId="Web-{03939DDD-5778-FCB4-1F72-B930CBAC142B}" dt="2020-12-09T05:07:06.486" v="498"/>
          <ac:spMkLst>
            <pc:docMk/>
            <pc:sldMk cId="3831303324" sldId="322"/>
            <ac:spMk id="3" creationId="{1513460B-F2DB-4BD6-94C6-58978650A911}"/>
          </ac:spMkLst>
        </pc:spChg>
        <pc:spChg chg="del mod ord">
          <ac:chgData name="Lavanya  S" userId="S::lavanya.s@tavant.com::6df35be0-fa20-41a2-aa49-edc4b58431f4" providerId="AD" clId="Web-{03939DDD-5778-FCB4-1F72-B930CBAC142B}" dt="2020-12-09T05:07:26.048" v="504"/>
          <ac:spMkLst>
            <pc:docMk/>
            <pc:sldMk cId="3831303324" sldId="322"/>
            <ac:spMk id="4" creationId="{90BBFAB8-1DFE-4F6D-A430-BC19E82AE58D}"/>
          </ac:spMkLst>
        </pc:spChg>
        <pc:spChg chg="add del mod ord">
          <ac:chgData name="Lavanya  S" userId="S::lavanya.s@tavant.com::6df35be0-fa20-41a2-aa49-edc4b58431f4" providerId="AD" clId="Web-{03939DDD-5778-FCB4-1F72-B930CBAC142B}" dt="2020-12-09T04:41:55.857" v="59"/>
          <ac:spMkLst>
            <pc:docMk/>
            <pc:sldMk cId="3831303324" sldId="322"/>
            <ac:spMk id="5" creationId="{65C58A08-9850-4BBD-9639-A3424D944EC1}"/>
          </ac:spMkLst>
        </pc:spChg>
        <pc:spChg chg="add mod ord">
          <ac:chgData name="Lavanya  S" userId="S::lavanya.s@tavant.com::6df35be0-fa20-41a2-aa49-edc4b58431f4" providerId="AD" clId="Web-{03939DDD-5778-FCB4-1F72-B930CBAC142B}" dt="2020-12-09T06:03:45.102" v="551" actId="20577"/>
          <ac:spMkLst>
            <pc:docMk/>
            <pc:sldMk cId="3831303324" sldId="322"/>
            <ac:spMk id="7" creationId="{B3F64159-B905-497B-84ED-FF373FD527E9}"/>
          </ac:spMkLst>
        </pc:spChg>
        <pc:graphicFrameChg chg="add del mod ord modGraphic">
          <ac:chgData name="Lavanya  S" userId="S::lavanya.s@tavant.com::6df35be0-fa20-41a2-aa49-edc4b58431f4" providerId="AD" clId="Web-{03939DDD-5778-FCB4-1F72-B930CBAC142B}" dt="2020-12-09T05:10:30.736" v="527"/>
          <ac:graphicFrameMkLst>
            <pc:docMk/>
            <pc:sldMk cId="3831303324" sldId="322"/>
            <ac:graphicFrameMk id="8" creationId="{A0289054-2AC4-4A29-AA59-F204FD47AA1A}"/>
          </ac:graphicFrameMkLst>
        </pc:graphicFrameChg>
      </pc:sldChg>
    </pc:docChg>
  </pc:docChgLst>
  <pc:docChgLst>
    <pc:chgData name="Lahari  Pampati" userId="S::lahari.pampati@tavant.com::a26d3a24-a1c6-4c3c-8cd6-561c9c7fad43" providerId="AD" clId="Web-{589427DF-6D85-862E-6FA0-6E5C6FC3AE54}"/>
    <pc:docChg chg="delSld modSld">
      <pc:chgData name="Lahari  Pampati" userId="S::lahari.pampati@tavant.com::a26d3a24-a1c6-4c3c-8cd6-561c9c7fad43" providerId="AD" clId="Web-{589427DF-6D85-862E-6FA0-6E5C6FC3AE54}" dt="2020-12-10T07:00:00.522" v="763"/>
      <pc:docMkLst>
        <pc:docMk/>
      </pc:docMkLst>
      <pc:sldChg chg="del">
        <pc:chgData name="Lahari  Pampati" userId="S::lahari.pampati@tavant.com::a26d3a24-a1c6-4c3c-8cd6-561c9c7fad43" providerId="AD" clId="Web-{589427DF-6D85-862E-6FA0-6E5C6FC3AE54}" dt="2020-12-10T06:32:03.136" v="159"/>
        <pc:sldMkLst>
          <pc:docMk/>
          <pc:sldMk cId="2409631462" sldId="323"/>
        </pc:sldMkLst>
      </pc:sldChg>
      <pc:sldChg chg="addSp delSp modSp">
        <pc:chgData name="Lahari  Pampati" userId="S::lahari.pampati@tavant.com::a26d3a24-a1c6-4c3c-8cd6-561c9c7fad43" providerId="AD" clId="Web-{589427DF-6D85-862E-6FA0-6E5C6FC3AE54}" dt="2020-12-10T06:49:33.055" v="515" actId="20577"/>
        <pc:sldMkLst>
          <pc:docMk/>
          <pc:sldMk cId="1788810586" sldId="325"/>
        </pc:sldMkLst>
        <pc:spChg chg="del">
          <ac:chgData name="Lahari  Pampati" userId="S::lahari.pampati@tavant.com::a26d3a24-a1c6-4c3c-8cd6-561c9c7fad43" providerId="AD" clId="Web-{589427DF-6D85-862E-6FA0-6E5C6FC3AE54}" dt="2020-12-10T06:33:44.495" v="162"/>
          <ac:spMkLst>
            <pc:docMk/>
            <pc:sldMk cId="1788810586" sldId="325"/>
            <ac:spMk id="2" creationId="{B4CFB0CD-F101-49FE-B807-3AB36E1BE614}"/>
          </ac:spMkLst>
        </pc:spChg>
        <pc:spChg chg="del">
          <ac:chgData name="Lahari  Pampati" userId="S::lahari.pampati@tavant.com::a26d3a24-a1c6-4c3c-8cd6-561c9c7fad43" providerId="AD" clId="Web-{589427DF-6D85-862E-6FA0-6E5C6FC3AE54}" dt="2020-12-10T06:34:07.073" v="166"/>
          <ac:spMkLst>
            <pc:docMk/>
            <pc:sldMk cId="1788810586" sldId="325"/>
            <ac:spMk id="3" creationId="{CB080752-4B05-4290-97CD-C58F64FB5D77}"/>
          </ac:spMkLst>
        </pc:spChg>
        <pc:spChg chg="mod">
          <ac:chgData name="Lahari  Pampati" userId="S::lahari.pampati@tavant.com::a26d3a24-a1c6-4c3c-8cd6-561c9c7fad43" providerId="AD" clId="Web-{589427DF-6D85-862E-6FA0-6E5C6FC3AE54}" dt="2020-12-10T06:32:19.449" v="161" actId="20577"/>
          <ac:spMkLst>
            <pc:docMk/>
            <pc:sldMk cId="1788810586" sldId="325"/>
            <ac:spMk id="4" creationId="{BB580CF5-2CBF-4B17-841F-C516EBDE7F65}"/>
          </ac:spMkLst>
        </pc:spChg>
        <pc:spChg chg="add mod">
          <ac:chgData name="Lahari  Pampati" userId="S::lahari.pampati@tavant.com::a26d3a24-a1c6-4c3c-8cd6-561c9c7fad43" providerId="AD" clId="Web-{589427DF-6D85-862E-6FA0-6E5C6FC3AE54}" dt="2020-12-10T06:49:33.055" v="515" actId="20577"/>
          <ac:spMkLst>
            <pc:docMk/>
            <pc:sldMk cId="1788810586" sldId="325"/>
            <ac:spMk id="7" creationId="{38A46898-C3AD-40C0-BE71-7EB942E49293}"/>
          </ac:spMkLst>
        </pc:spChg>
        <pc:picChg chg="add del mod ord">
          <ac:chgData name="Lahari  Pampati" userId="S::lahari.pampati@tavant.com::a26d3a24-a1c6-4c3c-8cd6-561c9c7fad43" providerId="AD" clId="Web-{589427DF-6D85-862E-6FA0-6E5C6FC3AE54}" dt="2020-12-10T06:33:47.714" v="163"/>
          <ac:picMkLst>
            <pc:docMk/>
            <pc:sldMk cId="1788810586" sldId="325"/>
            <ac:picMk id="5" creationId="{7F094438-ABDB-4F0B-B7DD-54BA16DD39C9}"/>
          </ac:picMkLst>
        </pc:picChg>
        <pc:picChg chg="add mod">
          <ac:chgData name="Lahari  Pampati" userId="S::lahari.pampati@tavant.com::a26d3a24-a1c6-4c3c-8cd6-561c9c7fad43" providerId="AD" clId="Web-{589427DF-6D85-862E-6FA0-6E5C6FC3AE54}" dt="2020-12-10T06:38:06.635" v="240" actId="1076"/>
          <ac:picMkLst>
            <pc:docMk/>
            <pc:sldMk cId="1788810586" sldId="325"/>
            <ac:picMk id="8" creationId="{77C993AF-65B0-44F1-8B33-F90973B771F9}"/>
          </ac:picMkLst>
        </pc:picChg>
      </pc:sldChg>
      <pc:sldChg chg="addSp modSp">
        <pc:chgData name="Lahari  Pampati" userId="S::lahari.pampati@tavant.com::a26d3a24-a1c6-4c3c-8cd6-561c9c7fad43" providerId="AD" clId="Web-{589427DF-6D85-862E-6FA0-6E5C6FC3AE54}" dt="2020-12-10T06:51:23.367" v="573" actId="20577"/>
        <pc:sldMkLst>
          <pc:docMk/>
          <pc:sldMk cId="3949778538" sldId="326"/>
        </pc:sldMkLst>
        <pc:spChg chg="mod">
          <ac:chgData name="Lahari  Pampati" userId="S::lahari.pampati@tavant.com::a26d3a24-a1c6-4c3c-8cd6-561c9c7fad43" providerId="AD" clId="Web-{589427DF-6D85-862E-6FA0-6E5C6FC3AE54}" dt="2020-12-10T06:51:23.367" v="573" actId="20577"/>
          <ac:spMkLst>
            <pc:docMk/>
            <pc:sldMk cId="3949778538" sldId="326"/>
            <ac:spMk id="2" creationId="{C5597448-F018-4F05-9380-2339E416AACE}"/>
          </ac:spMkLst>
        </pc:spChg>
        <pc:spChg chg="mod">
          <ac:chgData name="Lahari  Pampati" userId="S::lahari.pampati@tavant.com::a26d3a24-a1c6-4c3c-8cd6-561c9c7fad43" providerId="AD" clId="Web-{589427DF-6D85-862E-6FA0-6E5C6FC3AE54}" dt="2020-12-10T06:20:45.607" v="37" actId="1076"/>
          <ac:spMkLst>
            <pc:docMk/>
            <pc:sldMk cId="3949778538" sldId="326"/>
            <ac:spMk id="3" creationId="{1F2E9A0A-BFA7-4184-9B84-39A67348D7AF}"/>
          </ac:spMkLst>
        </pc:spChg>
        <pc:spChg chg="mod">
          <ac:chgData name="Lahari  Pampati" userId="S::lahari.pampati@tavant.com::a26d3a24-a1c6-4c3c-8cd6-561c9c7fad43" providerId="AD" clId="Web-{589427DF-6D85-862E-6FA0-6E5C6FC3AE54}" dt="2020-12-10T06:24:58.762" v="95" actId="20577"/>
          <ac:spMkLst>
            <pc:docMk/>
            <pc:sldMk cId="3949778538" sldId="326"/>
            <ac:spMk id="4" creationId="{301572EC-D640-4D94-8EF1-A0C5920A8182}"/>
          </ac:spMkLst>
        </pc:spChg>
        <pc:picChg chg="add mod">
          <ac:chgData name="Lahari  Pampati" userId="S::lahari.pampati@tavant.com::a26d3a24-a1c6-4c3c-8cd6-561c9c7fad43" providerId="AD" clId="Web-{589427DF-6D85-862E-6FA0-6E5C6FC3AE54}" dt="2020-12-10T06:31:32.214" v="158" actId="1076"/>
          <ac:picMkLst>
            <pc:docMk/>
            <pc:sldMk cId="3949778538" sldId="326"/>
            <ac:picMk id="5" creationId="{CFAEFCE2-4E06-4B95-8A25-6EC901792228}"/>
          </ac:picMkLst>
        </pc:picChg>
        <pc:picChg chg="add mod">
          <ac:chgData name="Lahari  Pampati" userId="S::lahari.pampati@tavant.com::a26d3a24-a1c6-4c3c-8cd6-561c9c7fad43" providerId="AD" clId="Web-{589427DF-6D85-862E-6FA0-6E5C6FC3AE54}" dt="2020-12-10T06:30:34.011" v="144" actId="1076"/>
          <ac:picMkLst>
            <pc:docMk/>
            <pc:sldMk cId="3949778538" sldId="326"/>
            <ac:picMk id="6" creationId="{5E750772-3FB7-413B-992E-28ACFD23488E}"/>
          </ac:picMkLst>
        </pc:picChg>
      </pc:sldChg>
      <pc:sldChg chg="del">
        <pc:chgData name="Lahari  Pampati" userId="S::lahari.pampati@tavant.com::a26d3a24-a1c6-4c3c-8cd6-561c9c7fad43" providerId="AD" clId="Web-{589427DF-6D85-862E-6FA0-6E5C6FC3AE54}" dt="2020-12-10T06:27:22.043" v="126"/>
        <pc:sldMkLst>
          <pc:docMk/>
          <pc:sldMk cId="1500432337" sldId="327"/>
        </pc:sldMkLst>
      </pc:sldChg>
      <pc:sldChg chg="delSp modSp">
        <pc:chgData name="Lahari  Pampati" userId="S::lahari.pampati@tavant.com::a26d3a24-a1c6-4c3c-8cd6-561c9c7fad43" providerId="AD" clId="Web-{589427DF-6D85-862E-6FA0-6E5C6FC3AE54}" dt="2020-12-10T06:58:21.819" v="756" actId="20577"/>
        <pc:sldMkLst>
          <pc:docMk/>
          <pc:sldMk cId="4031674091" sldId="328"/>
        </pc:sldMkLst>
        <pc:spChg chg="mod">
          <ac:chgData name="Lahari  Pampati" userId="S::lahari.pampati@tavant.com::a26d3a24-a1c6-4c3c-8cd6-561c9c7fad43" providerId="AD" clId="Web-{589427DF-6D85-862E-6FA0-6E5C6FC3AE54}" dt="2020-12-10T06:58:21.819" v="756" actId="20577"/>
          <ac:spMkLst>
            <pc:docMk/>
            <pc:sldMk cId="4031674091" sldId="328"/>
            <ac:spMk id="2" creationId="{34D47ACE-A60F-4864-921F-8E0CEB2B8272}"/>
          </ac:spMkLst>
        </pc:spChg>
        <pc:spChg chg="del">
          <ac:chgData name="Lahari  Pampati" userId="S::lahari.pampati@tavant.com::a26d3a24-a1c6-4c3c-8cd6-561c9c7fad43" providerId="AD" clId="Web-{589427DF-6D85-862E-6FA0-6E5C6FC3AE54}" dt="2020-12-10T06:50:00.867" v="517"/>
          <ac:spMkLst>
            <pc:docMk/>
            <pc:sldMk cId="4031674091" sldId="328"/>
            <ac:spMk id="3" creationId="{0A415C0E-E18B-4052-8533-5931DF0192E6}"/>
          </ac:spMkLst>
        </pc:spChg>
        <pc:spChg chg="mod">
          <ac:chgData name="Lahari  Pampati" userId="S::lahari.pampati@tavant.com::a26d3a24-a1c6-4c3c-8cd6-561c9c7fad43" providerId="AD" clId="Web-{589427DF-6D85-862E-6FA0-6E5C6FC3AE54}" dt="2020-12-10T06:49:55.352" v="516" actId="20577"/>
          <ac:spMkLst>
            <pc:docMk/>
            <pc:sldMk cId="4031674091" sldId="328"/>
            <ac:spMk id="4" creationId="{1F839209-79C2-466F-A59F-B9258B07B491}"/>
          </ac:spMkLst>
        </pc:spChg>
      </pc:sldChg>
      <pc:sldChg chg="modSp">
        <pc:chgData name="Lahari  Pampati" userId="S::lahari.pampati@tavant.com::a26d3a24-a1c6-4c3c-8cd6-561c9c7fad43" providerId="AD" clId="Web-{589427DF-6D85-862E-6FA0-6E5C6FC3AE54}" dt="2020-12-10T07:00:00.522" v="763"/>
        <pc:sldMkLst>
          <pc:docMk/>
          <pc:sldMk cId="237921011" sldId="329"/>
        </pc:sldMkLst>
        <pc:graphicFrameChg chg="mod modGraphic">
          <ac:chgData name="Lahari  Pampati" userId="S::lahari.pampati@tavant.com::a26d3a24-a1c6-4c3c-8cd6-561c9c7fad43" providerId="AD" clId="Web-{589427DF-6D85-862E-6FA0-6E5C6FC3AE54}" dt="2020-12-10T07:00:00.522" v="763"/>
          <ac:graphicFrameMkLst>
            <pc:docMk/>
            <pc:sldMk cId="237921011" sldId="329"/>
            <ac:graphicFrameMk id="6" creationId="{EE983B57-4EFE-45F4-9B96-CD83B55C5B79}"/>
          </ac:graphicFrameMkLst>
        </pc:graphicFrameChg>
      </pc:sldChg>
      <pc:sldChg chg="modSp">
        <pc:chgData name="Lahari  Pampati" userId="S::lahari.pampati@tavant.com::a26d3a24-a1c6-4c3c-8cd6-561c9c7fad43" providerId="AD" clId="Web-{589427DF-6D85-862E-6FA0-6E5C6FC3AE54}" dt="2020-12-10T06:48:53.321" v="511" actId="20577"/>
        <pc:sldMkLst>
          <pc:docMk/>
          <pc:sldMk cId="3750363476" sldId="331"/>
        </pc:sldMkLst>
        <pc:spChg chg="mod">
          <ac:chgData name="Lahari  Pampati" userId="S::lahari.pampati@tavant.com::a26d3a24-a1c6-4c3c-8cd6-561c9c7fad43" providerId="AD" clId="Web-{589427DF-6D85-862E-6FA0-6E5C6FC3AE54}" dt="2020-12-10T06:48:53.321" v="511" actId="20577"/>
          <ac:spMkLst>
            <pc:docMk/>
            <pc:sldMk cId="3750363476" sldId="331"/>
            <ac:spMk id="10" creationId="{BF9FD4D7-F1C5-4483-9B9B-0BCD9F7664BF}"/>
          </ac:spMkLst>
        </pc:spChg>
      </pc:sldChg>
      <pc:sldChg chg="modSp">
        <pc:chgData name="Lahari  Pampati" userId="S::lahari.pampati@tavant.com::a26d3a24-a1c6-4c3c-8cd6-561c9c7fad43" providerId="AD" clId="Web-{589427DF-6D85-862E-6FA0-6E5C6FC3AE54}" dt="2020-12-10T06:49:01.649" v="513" actId="20577"/>
        <pc:sldMkLst>
          <pc:docMk/>
          <pc:sldMk cId="1425013881" sldId="332"/>
        </pc:sldMkLst>
        <pc:spChg chg="mod">
          <ac:chgData name="Lahari  Pampati" userId="S::lahari.pampati@tavant.com::a26d3a24-a1c6-4c3c-8cd6-561c9c7fad43" providerId="AD" clId="Web-{589427DF-6D85-862E-6FA0-6E5C6FC3AE54}" dt="2020-12-10T06:49:01.649" v="513" actId="20577"/>
          <ac:spMkLst>
            <pc:docMk/>
            <pc:sldMk cId="1425013881" sldId="332"/>
            <ac:spMk id="2" creationId="{6F531679-ED8D-4C5E-A172-28C76BD8D76B}"/>
          </ac:spMkLst>
        </pc:spChg>
      </pc:sldChg>
      <pc:sldChg chg="del">
        <pc:chgData name="Lahari  Pampati" userId="S::lahari.pampati@tavant.com::a26d3a24-a1c6-4c3c-8cd6-561c9c7fad43" providerId="AD" clId="Web-{589427DF-6D85-862E-6FA0-6E5C6FC3AE54}" dt="2020-12-10T06:32:09.042" v="160"/>
        <pc:sldMkLst>
          <pc:docMk/>
          <pc:sldMk cId="414765707" sldId="333"/>
        </pc:sldMkLst>
      </pc:sldChg>
    </pc:docChg>
  </pc:docChgLst>
  <pc:docChgLst>
    <pc:chgData name="Lavanya  S" userId="S::lavanya.s@tavant.com::6df35be0-fa20-41a2-aa49-edc4b58431f4" providerId="AD" clId="Web-{C94660A6-B9BC-4EAD-90ED-59F85C012DBB}"/>
    <pc:docChg chg="delSld modSld">
      <pc:chgData name="Lavanya  S" userId="S::lavanya.s@tavant.com::6df35be0-fa20-41a2-aa49-edc4b58431f4" providerId="AD" clId="Web-{C94660A6-B9BC-4EAD-90ED-59F85C012DBB}" dt="2020-12-09T08:45:05.489" v="5" actId="20577"/>
      <pc:docMkLst>
        <pc:docMk/>
      </pc:docMkLst>
      <pc:sldChg chg="modSp">
        <pc:chgData name="Lavanya  S" userId="S::lavanya.s@tavant.com::6df35be0-fa20-41a2-aa49-edc4b58431f4" providerId="AD" clId="Web-{C94660A6-B9BC-4EAD-90ED-59F85C012DBB}" dt="2020-12-09T08:45:05.489" v="5" actId="20577"/>
        <pc:sldMkLst>
          <pc:docMk/>
          <pc:sldMk cId="1544186588" sldId="316"/>
        </pc:sldMkLst>
        <pc:spChg chg="mod">
          <ac:chgData name="Lavanya  S" userId="S::lavanya.s@tavant.com::6df35be0-fa20-41a2-aa49-edc4b58431f4" providerId="AD" clId="Web-{C94660A6-B9BC-4EAD-90ED-59F85C012DBB}" dt="2020-12-09T08:45:05.489" v="5" actId="20577"/>
          <ac:spMkLst>
            <pc:docMk/>
            <pc:sldMk cId="1544186588" sldId="316"/>
            <ac:spMk id="6" creationId="{00000000-0000-0000-0000-000000000000}"/>
          </ac:spMkLst>
        </pc:spChg>
      </pc:sldChg>
      <pc:sldChg chg="modSp del">
        <pc:chgData name="Lavanya  S" userId="S::lavanya.s@tavant.com::6df35be0-fa20-41a2-aa49-edc4b58431f4" providerId="AD" clId="Web-{C94660A6-B9BC-4EAD-90ED-59F85C012DBB}" dt="2020-12-09T08:44:47.098" v="3"/>
        <pc:sldMkLst>
          <pc:docMk/>
          <pc:sldMk cId="2790981639" sldId="321"/>
        </pc:sldMkLst>
        <pc:spChg chg="mod">
          <ac:chgData name="Lavanya  S" userId="S::lavanya.s@tavant.com::6df35be0-fa20-41a2-aa49-edc4b58431f4" providerId="AD" clId="Web-{C94660A6-B9BC-4EAD-90ED-59F85C012DBB}" dt="2020-12-09T08:44:41.629" v="1" actId="20577"/>
          <ac:spMkLst>
            <pc:docMk/>
            <pc:sldMk cId="2790981639" sldId="321"/>
            <ac:spMk id="9" creationId="{954311B7-79FD-45D6-A0D9-0AD1FCA1F3A5}"/>
          </ac:spMkLst>
        </pc:spChg>
      </pc:sldChg>
      <pc:sldChg chg="del">
        <pc:chgData name="Lavanya  S" userId="S::lavanya.s@tavant.com::6df35be0-fa20-41a2-aa49-edc4b58431f4" providerId="AD" clId="Web-{C94660A6-B9BC-4EAD-90ED-59F85C012DBB}" dt="2020-12-09T08:44:53.770" v="4"/>
        <pc:sldMkLst>
          <pc:docMk/>
          <pc:sldMk cId="3831303324" sldId="322"/>
        </pc:sldMkLst>
      </pc:sldChg>
    </pc:docChg>
  </pc:docChgLst>
  <pc:docChgLst>
    <pc:chgData name="Lahari  Pampati" userId="S::lahari.pampati@tavant.com::a26d3a24-a1c6-4c3c-8cd6-561c9c7fad43" providerId="AD" clId="Web-{25A8B532-2411-8B49-85F8-12465EB06B1D}"/>
    <pc:docChg chg="addSld delSld modSld">
      <pc:chgData name="Lahari  Pampati" userId="S::lahari.pampati@tavant.com::a26d3a24-a1c6-4c3c-8cd6-561c9c7fad43" providerId="AD" clId="Web-{25A8B532-2411-8B49-85F8-12465EB06B1D}" dt="2020-12-10T05:02:16.607" v="447" actId="14100"/>
      <pc:docMkLst>
        <pc:docMk/>
      </pc:docMkLst>
      <pc:sldChg chg="addSp delSp modSp">
        <pc:chgData name="Lahari  Pampati" userId="S::lahari.pampati@tavant.com::a26d3a24-a1c6-4c3c-8cd6-561c9c7fad43" providerId="AD" clId="Web-{25A8B532-2411-8B49-85F8-12465EB06B1D}" dt="2020-12-10T04:59:33.465" v="428"/>
        <pc:sldMkLst>
          <pc:docMk/>
          <pc:sldMk cId="2846580564" sldId="320"/>
        </pc:sldMkLst>
        <pc:spChg chg="mod">
          <ac:chgData name="Lahari  Pampati" userId="S::lahari.pampati@tavant.com::a26d3a24-a1c6-4c3c-8cd6-561c9c7fad43" providerId="AD" clId="Web-{25A8B532-2411-8B49-85F8-12465EB06B1D}" dt="2020-12-10T04:47:40.477" v="327" actId="20577"/>
          <ac:spMkLst>
            <pc:docMk/>
            <pc:sldMk cId="2846580564" sldId="320"/>
            <ac:spMk id="2" creationId="{0BBA1A2D-8899-4D1E-A10B-3900A186923F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57:42.496" v="411"/>
          <ac:spMkLst>
            <pc:docMk/>
            <pc:sldMk cId="2846580564" sldId="320"/>
            <ac:spMk id="3" creationId="{87B139D1-F5D0-4695-A7FA-F58552D07752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58:22.418" v="417"/>
          <ac:spMkLst>
            <pc:docMk/>
            <pc:sldMk cId="2846580564" sldId="320"/>
            <ac:spMk id="4" creationId="{CB421E09-7F74-4CE0-8C93-47D4E408E42C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59:10.325" v="424"/>
          <ac:spMkLst>
            <pc:docMk/>
            <pc:sldMk cId="2846580564" sldId="320"/>
            <ac:spMk id="5" creationId="{CB421E09-7F74-4CE0-8C93-47D4E408E42C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59:17.543" v="425"/>
          <ac:spMkLst>
            <pc:docMk/>
            <pc:sldMk cId="2846580564" sldId="320"/>
            <ac:spMk id="6" creationId="{CB421E09-7F74-4CE0-8C93-47D4E408E42C}"/>
          </ac:spMkLst>
        </pc:spChg>
        <pc:spChg chg="add del mod">
          <ac:chgData name="Lahari  Pampati" userId="S::lahari.pampati@tavant.com::a26d3a24-a1c6-4c3c-8cd6-561c9c7fad43" providerId="AD" clId="Web-{25A8B532-2411-8B49-85F8-12465EB06B1D}" dt="2020-12-10T04:55:50.277" v="401"/>
          <ac:spMkLst>
            <pc:docMk/>
            <pc:sldMk cId="2846580564" sldId="320"/>
            <ac:spMk id="7" creationId="{3F4DA969-E4FB-44D6-A789-1C4182FFA11E}"/>
          </ac:spMkLst>
        </pc:spChg>
        <pc:spChg chg="add del mod">
          <ac:chgData name="Lahari  Pampati" userId="S::lahari.pampati@tavant.com::a26d3a24-a1c6-4c3c-8cd6-561c9c7fad43" providerId="AD" clId="Web-{25A8B532-2411-8B49-85F8-12465EB06B1D}" dt="2020-12-10T04:59:29.231" v="427"/>
          <ac:spMkLst>
            <pc:docMk/>
            <pc:sldMk cId="2846580564" sldId="320"/>
            <ac:spMk id="8" creationId="{F03E9F87-FA54-4942-91BC-1D263DB73B9E}"/>
          </ac:spMkLst>
        </pc:spChg>
        <pc:spChg chg="add del mod">
          <ac:chgData name="Lahari  Pampati" userId="S::lahari.pampati@tavant.com::a26d3a24-a1c6-4c3c-8cd6-561c9c7fad43" providerId="AD" clId="Web-{25A8B532-2411-8B49-85F8-12465EB06B1D}" dt="2020-12-10T04:59:33.465" v="428"/>
          <ac:spMkLst>
            <pc:docMk/>
            <pc:sldMk cId="2846580564" sldId="320"/>
            <ac:spMk id="9" creationId="{4F0AAF4C-D596-4D25-BC07-681D1C0874B0}"/>
          </ac:spMkLst>
        </pc:spChg>
        <pc:spChg chg="add del">
          <ac:chgData name="Lahari  Pampati" userId="S::lahari.pampati@tavant.com::a26d3a24-a1c6-4c3c-8cd6-561c9c7fad43" providerId="AD" clId="Web-{25A8B532-2411-8B49-85F8-12465EB06B1D}" dt="2020-12-10T04:59:27.403" v="426"/>
          <ac:spMkLst>
            <pc:docMk/>
            <pc:sldMk cId="2846580564" sldId="320"/>
            <ac:spMk id="10" creationId="{2E0BAFE9-414B-4F6B-9E37-A1404AF07CBA}"/>
          </ac:spMkLst>
        </pc:spChg>
      </pc:sldChg>
      <pc:sldChg chg="delSp modSp del">
        <pc:chgData name="Lahari  Pampati" userId="S::lahari.pampati@tavant.com::a26d3a24-a1c6-4c3c-8cd6-561c9c7fad43" providerId="AD" clId="Web-{25A8B532-2411-8B49-85F8-12465EB06B1D}" dt="2020-12-10T04:20:19.171" v="87"/>
        <pc:sldMkLst>
          <pc:docMk/>
          <pc:sldMk cId="1191679140" sldId="321"/>
        </pc:sldMkLst>
        <pc:spChg chg="del mod">
          <ac:chgData name="Lahari  Pampati" userId="S::lahari.pampati@tavant.com::a26d3a24-a1c6-4c3c-8cd6-561c9c7fad43" providerId="AD" clId="Web-{25A8B532-2411-8B49-85F8-12465EB06B1D}" dt="2020-12-10T04:16:26.482" v="10"/>
          <ac:spMkLst>
            <pc:docMk/>
            <pc:sldMk cId="1191679140" sldId="321"/>
            <ac:spMk id="5" creationId="{D2EF5418-3B23-425E-AE33-A4AE676A4EBB}"/>
          </ac:spMkLst>
        </pc:spChg>
      </pc:sldChg>
      <pc:sldChg chg="addSp delSp modSp add del">
        <pc:chgData name="Lahari  Pampati" userId="S::lahari.pampati@tavant.com::a26d3a24-a1c6-4c3c-8cd6-561c9c7fad43" providerId="AD" clId="Web-{25A8B532-2411-8B49-85F8-12465EB06B1D}" dt="2020-12-10T05:00:08.309" v="434"/>
        <pc:sldMkLst>
          <pc:docMk/>
          <pc:sldMk cId="2279152061" sldId="322"/>
        </pc:sldMkLst>
        <pc:spChg chg="del mod">
          <ac:chgData name="Lahari  Pampati" userId="S::lahari.pampati@tavant.com::a26d3a24-a1c6-4c3c-8cd6-561c9c7fad43" providerId="AD" clId="Web-{25A8B532-2411-8B49-85F8-12465EB06B1D}" dt="2020-12-10T04:45:59.492" v="282"/>
          <ac:spMkLst>
            <pc:docMk/>
            <pc:sldMk cId="2279152061" sldId="322"/>
            <ac:spMk id="2" creationId="{AB85CB49-91EC-42BC-A0E9-DF8681353932}"/>
          </ac:spMkLst>
        </pc:spChg>
        <pc:spChg chg="mod">
          <ac:chgData name="Lahari  Pampati" userId="S::lahari.pampati@tavant.com::a26d3a24-a1c6-4c3c-8cd6-561c9c7fad43" providerId="AD" clId="Web-{25A8B532-2411-8B49-85F8-12465EB06B1D}" dt="2020-12-10T04:47:31.087" v="312" actId="20577"/>
          <ac:spMkLst>
            <pc:docMk/>
            <pc:sldMk cId="2279152061" sldId="322"/>
            <ac:spMk id="4" creationId="{9F463A92-98A7-4931-90F7-72BCB45B735F}"/>
          </ac:spMkLst>
        </pc:spChg>
        <pc:spChg chg="add del mod">
          <ac:chgData name="Lahari  Pampati" userId="S::lahari.pampati@tavant.com::a26d3a24-a1c6-4c3c-8cd6-561c9c7fad43" providerId="AD" clId="Web-{25A8B532-2411-8B49-85F8-12465EB06B1D}" dt="2020-12-10T04:47:46.696" v="329"/>
          <ac:spMkLst>
            <pc:docMk/>
            <pc:sldMk cId="2279152061" sldId="322"/>
            <ac:spMk id="6" creationId="{D17CF2DB-3BBC-4E93-8525-9DB4C547C0D3}"/>
          </ac:spMkLst>
        </pc:spChg>
        <pc:spChg chg="add del mod">
          <ac:chgData name="Lahari  Pampati" userId="S::lahari.pampati@tavant.com::a26d3a24-a1c6-4c3c-8cd6-561c9c7fad43" providerId="AD" clId="Web-{25A8B532-2411-8B49-85F8-12465EB06B1D}" dt="2020-12-10T04:47:52.993" v="331"/>
          <ac:spMkLst>
            <pc:docMk/>
            <pc:sldMk cId="2279152061" sldId="322"/>
            <ac:spMk id="7" creationId="{87FA8E61-B5CD-411F-8664-C229D861A400}"/>
          </ac:spMkLst>
        </pc:spChg>
        <pc:spChg chg="add del mod">
          <ac:chgData name="Lahari  Pampati" userId="S::lahari.pampati@tavant.com::a26d3a24-a1c6-4c3c-8cd6-561c9c7fad43" providerId="AD" clId="Web-{25A8B532-2411-8B49-85F8-12465EB06B1D}" dt="2020-12-10T04:59:49.169" v="431"/>
          <ac:spMkLst>
            <pc:docMk/>
            <pc:sldMk cId="2279152061" sldId="322"/>
            <ac:spMk id="8" creationId="{3B4CD792-605E-4FDF-9D9A-FC941E29DC98}"/>
          </ac:spMkLst>
        </pc:spChg>
        <pc:spChg chg="add del mod">
          <ac:chgData name="Lahari  Pampati" userId="S::lahari.pampati@tavant.com::a26d3a24-a1c6-4c3c-8cd6-561c9c7fad43" providerId="AD" clId="Web-{25A8B532-2411-8B49-85F8-12465EB06B1D}" dt="2020-12-10T04:59:55.981" v="432"/>
          <ac:spMkLst>
            <pc:docMk/>
            <pc:sldMk cId="2279152061" sldId="322"/>
            <ac:spMk id="9" creationId="{EAEF795B-E58B-43C2-B7B3-B6CCD009D960}"/>
          </ac:spMkLst>
        </pc:spChg>
        <pc:cxnChg chg="add del mod">
          <ac:chgData name="Lahari  Pampati" userId="S::lahari.pampati@tavant.com::a26d3a24-a1c6-4c3c-8cd6-561c9c7fad43" providerId="AD" clId="Web-{25A8B532-2411-8B49-85F8-12465EB06B1D}" dt="2020-12-10T04:59:59.012" v="433"/>
          <ac:cxnSpMkLst>
            <pc:docMk/>
            <pc:sldMk cId="2279152061" sldId="322"/>
            <ac:cxnSpMk id="5" creationId="{CFA36792-0A84-4837-B50A-4C19172A6713}"/>
          </ac:cxnSpMkLst>
        </pc:cxnChg>
      </pc:sldChg>
      <pc:sldChg chg="modSp">
        <pc:chgData name="Lahari  Pampati" userId="S::lahari.pampati@tavant.com::a26d3a24-a1c6-4c3c-8cd6-561c9c7fad43" providerId="AD" clId="Web-{25A8B532-2411-8B49-85F8-12465EB06B1D}" dt="2020-12-10T04:26:10.314" v="176" actId="20577"/>
        <pc:sldMkLst>
          <pc:docMk/>
          <pc:sldMk cId="1650352867" sldId="324"/>
        </pc:sldMkLst>
        <pc:spChg chg="mod">
          <ac:chgData name="Lahari  Pampati" userId="S::lahari.pampati@tavant.com::a26d3a24-a1c6-4c3c-8cd6-561c9c7fad43" providerId="AD" clId="Web-{25A8B532-2411-8B49-85F8-12465EB06B1D}" dt="2020-12-10T04:26:10.314" v="176" actId="20577"/>
          <ac:spMkLst>
            <pc:docMk/>
            <pc:sldMk cId="1650352867" sldId="324"/>
            <ac:spMk id="2" creationId="{6853569B-B5AD-4673-9AC5-C8F9482EDF50}"/>
          </ac:spMkLst>
        </pc:spChg>
      </pc:sldChg>
      <pc:sldChg chg="modSp">
        <pc:chgData name="Lahari  Pampati" userId="S::lahari.pampati@tavant.com::a26d3a24-a1c6-4c3c-8cd6-561c9c7fad43" providerId="AD" clId="Web-{25A8B532-2411-8B49-85F8-12465EB06B1D}" dt="2020-12-10T04:33:49.457" v="177" actId="20577"/>
        <pc:sldMkLst>
          <pc:docMk/>
          <pc:sldMk cId="237921011" sldId="329"/>
        </pc:sldMkLst>
        <pc:spChg chg="mod">
          <ac:chgData name="Lahari  Pampati" userId="S::lahari.pampati@tavant.com::a26d3a24-a1c6-4c3c-8cd6-561c9c7fad43" providerId="AD" clId="Web-{25A8B532-2411-8B49-85F8-12465EB06B1D}" dt="2020-12-10T04:33:49.457" v="177" actId="20577"/>
          <ac:spMkLst>
            <pc:docMk/>
            <pc:sldMk cId="237921011" sldId="329"/>
            <ac:spMk id="2" creationId="{0DC0052B-AD13-47D1-B7E5-91C3FF660986}"/>
          </ac:spMkLst>
        </pc:spChg>
      </pc:sldChg>
      <pc:sldChg chg="addSp delSp modSp new">
        <pc:chgData name="Lahari  Pampati" userId="S::lahari.pampati@tavant.com::a26d3a24-a1c6-4c3c-8cd6-561c9c7fad43" providerId="AD" clId="Web-{25A8B532-2411-8B49-85F8-12465EB06B1D}" dt="2020-12-10T04:38:21.646" v="215" actId="20577"/>
        <pc:sldMkLst>
          <pc:docMk/>
          <pc:sldMk cId="3366027934" sldId="330"/>
        </pc:sldMkLst>
        <pc:spChg chg="mod">
          <ac:chgData name="Lahari  Pampati" userId="S::lahari.pampati@tavant.com::a26d3a24-a1c6-4c3c-8cd6-561c9c7fad43" providerId="AD" clId="Web-{25A8B532-2411-8B49-85F8-12465EB06B1D}" dt="2020-12-10T04:38:13.005" v="214" actId="1076"/>
          <ac:spMkLst>
            <pc:docMk/>
            <pc:sldMk cId="3366027934" sldId="330"/>
            <ac:spMk id="2" creationId="{9DA925AD-4090-4E31-90AC-6A27325AD419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38:21.646" v="215" actId="20577"/>
          <ac:spMkLst>
            <pc:docMk/>
            <pc:sldMk cId="3366027934" sldId="330"/>
            <ac:spMk id="3" creationId="{8E41E0F2-46AC-4AD5-B607-D30AE67D4609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36:26.489" v="193" actId="20577"/>
          <ac:spMkLst>
            <pc:docMk/>
            <pc:sldMk cId="3366027934" sldId="330"/>
            <ac:spMk id="4" creationId="{99BAF43D-7122-4131-AB10-38FB521E8608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36:35.114" v="194" actId="20577"/>
          <ac:spMkLst>
            <pc:docMk/>
            <pc:sldMk cId="3366027934" sldId="330"/>
            <ac:spMk id="5" creationId="{0FB0ADB6-2DF7-4156-A34F-2B088426A55F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36:42.927" v="195" actId="20577"/>
          <ac:spMkLst>
            <pc:docMk/>
            <pc:sldMk cId="3366027934" sldId="330"/>
            <ac:spMk id="6" creationId="{60F2D4EA-F5A4-4C85-A71E-7651FFD212CE}"/>
          </ac:spMkLst>
        </pc:spChg>
        <pc:spChg chg="add mod">
          <ac:chgData name="Lahari  Pampati" userId="S::lahari.pampati@tavant.com::a26d3a24-a1c6-4c3c-8cd6-561c9c7fad43" providerId="AD" clId="Web-{25A8B532-2411-8B49-85F8-12465EB06B1D}" dt="2020-12-10T04:36:57.630" v="198" actId="20577"/>
          <ac:spMkLst>
            <pc:docMk/>
            <pc:sldMk cId="3366027934" sldId="330"/>
            <ac:spMk id="7" creationId="{D3972569-0893-48FF-B419-CA6E48DD9A90}"/>
          </ac:spMkLst>
        </pc:spChg>
        <pc:spChg chg="add del mod">
          <ac:chgData name="Lahari  Pampati" userId="S::lahari.pampati@tavant.com::a26d3a24-a1c6-4c3c-8cd6-561c9c7fad43" providerId="AD" clId="Web-{25A8B532-2411-8B49-85F8-12465EB06B1D}" dt="2020-12-10T04:21:29.968" v="97"/>
          <ac:spMkLst>
            <pc:docMk/>
            <pc:sldMk cId="3366027934" sldId="330"/>
            <ac:spMk id="8" creationId="{248A6560-9C4C-4483-A776-2B4B95C16096}"/>
          </ac:spMkLst>
        </pc:spChg>
        <pc:cxnChg chg="add mod">
          <ac:chgData name="Lahari  Pampati" userId="S::lahari.pampati@tavant.com::a26d3a24-a1c6-4c3c-8cd6-561c9c7fad43" providerId="AD" clId="Web-{25A8B532-2411-8B49-85F8-12465EB06B1D}" dt="2020-12-10T04:35:20.989" v="187" actId="14100"/>
          <ac:cxnSpMkLst>
            <pc:docMk/>
            <pc:sldMk cId="3366027934" sldId="330"/>
            <ac:cxnSpMk id="9" creationId="{B514AF46-D9B9-4D7F-BCE2-769D7FF636FF}"/>
          </ac:cxnSpMkLst>
        </pc:cxnChg>
        <pc:cxnChg chg="add del">
          <ac:chgData name="Lahari  Pampati" userId="S::lahari.pampati@tavant.com::a26d3a24-a1c6-4c3c-8cd6-561c9c7fad43" providerId="AD" clId="Web-{25A8B532-2411-8B49-85F8-12465EB06B1D}" dt="2020-12-10T04:23:13.547" v="116"/>
          <ac:cxnSpMkLst>
            <pc:docMk/>
            <pc:sldMk cId="3366027934" sldId="330"/>
            <ac:cxnSpMk id="10" creationId="{91770D8D-0D95-44CB-9C1F-5E51E8398747}"/>
          </ac:cxnSpMkLst>
        </pc:cxnChg>
        <pc:cxnChg chg="add mod">
          <ac:chgData name="Lahari  Pampati" userId="S::lahari.pampati@tavant.com::a26d3a24-a1c6-4c3c-8cd6-561c9c7fad43" providerId="AD" clId="Web-{25A8B532-2411-8B49-85F8-12465EB06B1D}" dt="2020-12-10T04:35:53.926" v="189" actId="14100"/>
          <ac:cxnSpMkLst>
            <pc:docMk/>
            <pc:sldMk cId="3366027934" sldId="330"/>
            <ac:cxnSpMk id="11" creationId="{7076696B-6C0C-4F35-B9BF-68E43A1B4305}"/>
          </ac:cxnSpMkLst>
        </pc:cxnChg>
        <pc:cxnChg chg="add mod">
          <ac:chgData name="Lahari  Pampati" userId="S::lahari.pampati@tavant.com::a26d3a24-a1c6-4c3c-8cd6-561c9c7fad43" providerId="AD" clId="Web-{25A8B532-2411-8B49-85F8-12465EB06B1D}" dt="2020-12-10T04:35:07.098" v="186" actId="14100"/>
          <ac:cxnSpMkLst>
            <pc:docMk/>
            <pc:sldMk cId="3366027934" sldId="330"/>
            <ac:cxnSpMk id="12" creationId="{4A854547-4F6F-4CA9-86DD-F60BFD3C5BCB}"/>
          </ac:cxnSpMkLst>
        </pc:cxnChg>
        <pc:cxnChg chg="add mod">
          <ac:chgData name="Lahari  Pampati" userId="S::lahari.pampati@tavant.com::a26d3a24-a1c6-4c3c-8cd6-561c9c7fad43" providerId="AD" clId="Web-{25A8B532-2411-8B49-85F8-12465EB06B1D}" dt="2020-12-10T04:35:29.864" v="188" actId="14100"/>
          <ac:cxnSpMkLst>
            <pc:docMk/>
            <pc:sldMk cId="3366027934" sldId="330"/>
            <ac:cxnSpMk id="13" creationId="{AF37F93F-BC70-48C7-9076-FD0873C71F2D}"/>
          </ac:cxnSpMkLst>
        </pc:cxnChg>
      </pc:sldChg>
      <pc:sldChg chg="addSp delSp modSp new">
        <pc:chgData name="Lahari  Pampati" userId="S::lahari.pampati@tavant.com::a26d3a24-a1c6-4c3c-8cd6-561c9c7fad43" providerId="AD" clId="Web-{25A8B532-2411-8B49-85F8-12465EB06B1D}" dt="2020-12-10T05:02:16.607" v="447" actId="14100"/>
        <pc:sldMkLst>
          <pc:docMk/>
          <pc:sldMk cId="3750363476" sldId="331"/>
        </pc:sldMkLst>
        <pc:spChg chg="mod">
          <ac:chgData name="Lahari  Pampati" userId="S::lahari.pampati@tavant.com::a26d3a24-a1c6-4c3c-8cd6-561c9c7fad43" providerId="AD" clId="Web-{25A8B532-2411-8B49-85F8-12465EB06B1D}" dt="2020-12-10T05:01:01.122" v="443" actId="1076"/>
          <ac:spMkLst>
            <pc:docMk/>
            <pc:sldMk cId="3750363476" sldId="331"/>
            <ac:spMk id="2" creationId="{743F6645-25C8-468C-9E20-153ABA6EEC3F}"/>
          </ac:spMkLst>
        </pc:spChg>
        <pc:spChg chg="del">
          <ac:chgData name="Lahari  Pampati" userId="S::lahari.pampati@tavant.com::a26d3a24-a1c6-4c3c-8cd6-561c9c7fad43" providerId="AD" clId="Web-{25A8B532-2411-8B49-85F8-12465EB06B1D}" dt="2020-12-10T05:02:05.357" v="445"/>
          <ac:spMkLst>
            <pc:docMk/>
            <pc:sldMk cId="3750363476" sldId="331"/>
            <ac:spMk id="3" creationId="{D7CB3CCB-0BD3-4BCC-91A3-80B0790A0928}"/>
          </ac:spMkLst>
        </pc:spChg>
        <pc:spChg chg="mod">
          <ac:chgData name="Lahari  Pampati" userId="S::lahari.pampati@tavant.com::a26d3a24-a1c6-4c3c-8cd6-561c9c7fad43" providerId="AD" clId="Web-{25A8B532-2411-8B49-85F8-12465EB06B1D}" dt="2020-12-10T05:00:55.013" v="442" actId="20577"/>
          <ac:spMkLst>
            <pc:docMk/>
            <pc:sldMk cId="3750363476" sldId="331"/>
            <ac:spMk id="4" creationId="{CFC89C49-F8B8-4BEA-B32B-B65BA9C59D99}"/>
          </ac:spMkLst>
        </pc:spChg>
        <pc:spChg chg="mod">
          <ac:chgData name="Lahari  Pampati" userId="S::lahari.pampati@tavant.com::a26d3a24-a1c6-4c3c-8cd6-561c9c7fad43" providerId="AD" clId="Web-{25A8B532-2411-8B49-85F8-12465EB06B1D}" dt="2020-12-10T05:02:16.607" v="447" actId="14100"/>
          <ac:spMkLst>
            <pc:docMk/>
            <pc:sldMk cId="3750363476" sldId="331"/>
            <ac:spMk id="5" creationId="{64953C78-C2AD-4746-B0AB-5B08376C9CA4}"/>
          </ac:spMkLst>
        </pc:spChg>
        <pc:picChg chg="add mod ord modCrop">
          <ac:chgData name="Lahari  Pampati" userId="S::lahari.pampati@tavant.com::a26d3a24-a1c6-4c3c-8cd6-561c9c7fad43" providerId="AD" clId="Web-{25A8B532-2411-8B49-85F8-12465EB06B1D}" dt="2020-12-10T05:02:10.935" v="446" actId="14100"/>
          <ac:picMkLst>
            <pc:docMk/>
            <pc:sldMk cId="3750363476" sldId="331"/>
            <ac:picMk id="6" creationId="{FC1D76AA-AF95-4C9A-B232-CD79C1B3534C}"/>
          </ac:picMkLst>
        </pc:picChg>
      </pc:sldChg>
    </pc:docChg>
  </pc:docChgLst>
  <pc:docChgLst>
    <pc:chgData name="Lavanya  S" userId="S::lavanya.s@tavant.com::6df35be0-fa20-41a2-aa49-edc4b58431f4" providerId="AD" clId="Web-{C381D3AF-42DE-448D-AEFB-529931B3AB3B}"/>
    <pc:docChg chg="modSld">
      <pc:chgData name="Lavanya  S" userId="S::lavanya.s@tavant.com::6df35be0-fa20-41a2-aa49-edc4b58431f4" providerId="AD" clId="Web-{C381D3AF-42DE-448D-AEFB-529931B3AB3B}" dt="2020-12-09T08:47:31.546" v="24" actId="20577"/>
      <pc:docMkLst>
        <pc:docMk/>
      </pc:docMkLst>
      <pc:sldChg chg="modSp">
        <pc:chgData name="Lavanya  S" userId="S::lavanya.s@tavant.com::6df35be0-fa20-41a2-aa49-edc4b58431f4" providerId="AD" clId="Web-{C381D3AF-42DE-448D-AEFB-529931B3AB3B}" dt="2020-12-09T08:47:29.139" v="22" actId="20577"/>
        <pc:sldMkLst>
          <pc:docMk/>
          <pc:sldMk cId="2846580564" sldId="320"/>
        </pc:sldMkLst>
        <pc:spChg chg="mod">
          <ac:chgData name="Lavanya  S" userId="S::lavanya.s@tavant.com::6df35be0-fa20-41a2-aa49-edc4b58431f4" providerId="AD" clId="Web-{C381D3AF-42DE-448D-AEFB-529931B3AB3B}" dt="2020-12-09T08:47:29.139" v="22" actId="20577"/>
          <ac:spMkLst>
            <pc:docMk/>
            <pc:sldMk cId="2846580564" sldId="320"/>
            <ac:spMk id="2" creationId="{0BBA1A2D-8899-4D1E-A10B-3900A186923F}"/>
          </ac:spMkLst>
        </pc:spChg>
      </pc:sldChg>
    </pc:docChg>
  </pc:docChgLst>
  <pc:docChgLst>
    <pc:chgData name="Gorla Ajay Teja" userId="S::gorla.teja@tavant.com::a3b70f65-52f7-401f-8716-eb37ae165edf" providerId="AD" clId="Web-{2F5E40F9-D6D2-405A-9C85-DB69D001249E}"/>
    <pc:docChg chg="modSld">
      <pc:chgData name="Gorla Ajay Teja" userId="S::gorla.teja@tavant.com::a3b70f65-52f7-401f-8716-eb37ae165edf" providerId="AD" clId="Web-{2F5E40F9-D6D2-405A-9C85-DB69D001249E}" dt="2020-12-07T06:29:09.410" v="0" actId="1076"/>
      <pc:docMkLst>
        <pc:docMk/>
      </pc:docMkLst>
      <pc:sldChg chg="modSp">
        <pc:chgData name="Gorla Ajay Teja" userId="S::gorla.teja@tavant.com::a3b70f65-52f7-401f-8716-eb37ae165edf" providerId="AD" clId="Web-{2F5E40F9-D6D2-405A-9C85-DB69D001249E}" dt="2020-12-07T06:29:09.410" v="0" actId="1076"/>
        <pc:sldMkLst>
          <pc:docMk/>
          <pc:sldMk cId="1544186588" sldId="316"/>
        </pc:sldMkLst>
        <pc:picChg chg="mod">
          <ac:chgData name="Gorla Ajay Teja" userId="S::gorla.teja@tavant.com::a3b70f65-52f7-401f-8716-eb37ae165edf" providerId="AD" clId="Web-{2F5E40F9-D6D2-405A-9C85-DB69D001249E}" dt="2020-12-07T06:29:09.410" v="0" actId="1076"/>
          <ac:picMkLst>
            <pc:docMk/>
            <pc:sldMk cId="1544186588" sldId="316"/>
            <ac:picMk id="7" creationId="{25B72D68-680C-45C2-A397-03F80EE023F7}"/>
          </ac:picMkLst>
        </pc:picChg>
      </pc:sldChg>
    </pc:docChg>
  </pc:docChgLst>
  <pc:docChgLst>
    <pc:chgData name="Pothunuri  Sathvika" userId="S::pothunuri.sathvika@tavant.com::9980e677-0774-48e8-bcd0-a54991211eca" providerId="AD" clId="Web-{088BCAFC-300A-480D-A310-F42D851E5063}"/>
    <pc:docChg chg="modSld">
      <pc:chgData name="Pothunuri  Sathvika" userId="S::pothunuri.sathvika@tavant.com::9980e677-0774-48e8-bcd0-a54991211eca" providerId="AD" clId="Web-{088BCAFC-300A-480D-A310-F42D851E5063}" dt="2020-12-08T15:23:42.663" v="19"/>
      <pc:docMkLst>
        <pc:docMk/>
      </pc:docMkLst>
      <pc:sldChg chg="delSp modSp">
        <pc:chgData name="Pothunuri  Sathvika" userId="S::pothunuri.sathvika@tavant.com::9980e677-0774-48e8-bcd0-a54991211eca" providerId="AD" clId="Web-{088BCAFC-300A-480D-A310-F42D851E5063}" dt="2020-12-08T15:23:20.631" v="12"/>
        <pc:sldMkLst>
          <pc:docMk/>
          <pc:sldMk cId="2846580564" sldId="320"/>
        </pc:sldMkLst>
        <pc:spChg chg="del">
          <ac:chgData name="Pothunuri  Sathvika" userId="S::pothunuri.sathvika@tavant.com::9980e677-0774-48e8-bcd0-a54991211eca" providerId="AD" clId="Web-{088BCAFC-300A-480D-A310-F42D851E5063}" dt="2020-12-08T15:23:20.631" v="12"/>
          <ac:spMkLst>
            <pc:docMk/>
            <pc:sldMk cId="2846580564" sldId="320"/>
            <ac:spMk id="7" creationId="{EE575A65-A0E2-4550-9D18-B6B2D052393D}"/>
          </ac:spMkLst>
        </pc:spChg>
        <pc:spChg chg="del mod">
          <ac:chgData name="Pothunuri  Sathvika" userId="S::pothunuri.sathvika@tavant.com::9980e677-0774-48e8-bcd0-a54991211eca" providerId="AD" clId="Web-{088BCAFC-300A-480D-A310-F42D851E5063}" dt="2020-12-08T15:23:13.694" v="2"/>
          <ac:spMkLst>
            <pc:docMk/>
            <pc:sldMk cId="2846580564" sldId="320"/>
            <ac:spMk id="8" creationId="{59D99A5B-FAB9-4E7C-85D7-DA4EEA7229C2}"/>
          </ac:spMkLst>
        </pc:spChg>
        <pc:spChg chg="del topLvl">
          <ac:chgData name="Pothunuri  Sathvika" userId="S::pothunuri.sathvika@tavant.com::9980e677-0774-48e8-bcd0-a54991211eca" providerId="AD" clId="Web-{088BCAFC-300A-480D-A310-F42D851E5063}" dt="2020-12-08T15:23:19.256" v="4"/>
          <ac:spMkLst>
            <pc:docMk/>
            <pc:sldMk cId="2846580564" sldId="320"/>
            <ac:spMk id="18" creationId="{3FD2EBE9-D195-4D4F-8952-2E15E01736D1}"/>
          </ac:spMkLst>
        </pc:spChg>
        <pc:spChg chg="del topLvl">
          <ac:chgData name="Pothunuri  Sathvika" userId="S::pothunuri.sathvika@tavant.com::9980e677-0774-48e8-bcd0-a54991211eca" providerId="AD" clId="Web-{088BCAFC-300A-480D-A310-F42D851E5063}" dt="2020-12-08T15:23:16.178" v="3"/>
          <ac:spMkLst>
            <pc:docMk/>
            <pc:sldMk cId="2846580564" sldId="320"/>
            <ac:spMk id="19" creationId="{AD3233A1-27F4-487A-9B90-72D57348BF9B}"/>
          </ac:spMkLst>
        </pc:spChg>
        <pc:spChg chg="del">
          <ac:chgData name="Pothunuri  Sathvika" userId="S::pothunuri.sathvika@tavant.com::9980e677-0774-48e8-bcd0-a54991211eca" providerId="AD" clId="Web-{088BCAFC-300A-480D-A310-F42D851E5063}" dt="2020-12-08T15:23:20.631" v="6"/>
          <ac:spMkLst>
            <pc:docMk/>
            <pc:sldMk cId="2846580564" sldId="320"/>
            <ac:spMk id="23" creationId="{1FA9509D-6B1D-4AC2-B13D-5925CCE20B27}"/>
          </ac:spMkLst>
        </pc:spChg>
        <pc:spChg chg="del">
          <ac:chgData name="Pothunuri  Sathvika" userId="S::pothunuri.sathvika@tavant.com::9980e677-0774-48e8-bcd0-a54991211eca" providerId="AD" clId="Web-{088BCAFC-300A-480D-A310-F42D851E5063}" dt="2020-12-08T15:23:20.616" v="5"/>
          <ac:spMkLst>
            <pc:docMk/>
            <pc:sldMk cId="2846580564" sldId="320"/>
            <ac:spMk id="25" creationId="{D57079B6-4A7E-4451-AE5A-9D4FC87B3A3D}"/>
          </ac:spMkLst>
        </pc:spChg>
        <pc:grpChg chg="del">
          <ac:chgData name="Pothunuri  Sathvika" userId="S::pothunuri.sathvika@tavant.com::9980e677-0774-48e8-bcd0-a54991211eca" providerId="AD" clId="Web-{088BCAFC-300A-480D-A310-F42D851E5063}" dt="2020-12-08T15:23:16.178" v="3"/>
          <ac:grpSpMkLst>
            <pc:docMk/>
            <pc:sldMk cId="2846580564" sldId="320"/>
            <ac:grpSpMk id="9" creationId="{628F75F5-AC4C-407C-B005-232A2DA392F0}"/>
          </ac:grpSpMkLst>
        </pc:grpChg>
        <pc:grpChg chg="del">
          <ac:chgData name="Pothunuri  Sathvika" userId="S::pothunuri.sathvika@tavant.com::9980e677-0774-48e8-bcd0-a54991211eca" providerId="AD" clId="Web-{088BCAFC-300A-480D-A310-F42D851E5063}" dt="2020-12-08T15:23:20.631" v="11"/>
          <ac:grpSpMkLst>
            <pc:docMk/>
            <pc:sldMk cId="2846580564" sldId="320"/>
            <ac:grpSpMk id="10" creationId="{7ECF385D-5589-43EE-92DF-7ED46128DA57}"/>
          </ac:grpSpMkLst>
        </pc:grpChg>
        <pc:grpChg chg="del">
          <ac:chgData name="Pothunuri  Sathvika" userId="S::pothunuri.sathvika@tavant.com::9980e677-0774-48e8-bcd0-a54991211eca" providerId="AD" clId="Web-{088BCAFC-300A-480D-A310-F42D851E5063}" dt="2020-12-08T15:23:20.631" v="10"/>
          <ac:grpSpMkLst>
            <pc:docMk/>
            <pc:sldMk cId="2846580564" sldId="320"/>
            <ac:grpSpMk id="11" creationId="{4F055A96-EF07-47B2-BD89-8A8DA03660DF}"/>
          </ac:grpSpMkLst>
        </pc:grpChg>
        <pc:grpChg chg="del">
          <ac:chgData name="Pothunuri  Sathvika" userId="S::pothunuri.sathvika@tavant.com::9980e677-0774-48e8-bcd0-a54991211eca" providerId="AD" clId="Web-{088BCAFC-300A-480D-A310-F42D851E5063}" dt="2020-12-08T15:23:20.631" v="7"/>
          <ac:grpSpMkLst>
            <pc:docMk/>
            <pc:sldMk cId="2846580564" sldId="320"/>
            <ac:grpSpMk id="20" creationId="{714C994D-3E74-450F-BD0D-E31F57170207}"/>
          </ac:grpSpMkLst>
        </pc:grpChg>
        <pc:picChg chg="del">
          <ac:chgData name="Pothunuri  Sathvika" userId="S::pothunuri.sathvika@tavant.com::9980e677-0774-48e8-bcd0-a54991211eca" providerId="AD" clId="Web-{088BCAFC-300A-480D-A310-F42D851E5063}" dt="2020-12-08T15:23:20.631" v="9"/>
          <ac:picMkLst>
            <pc:docMk/>
            <pc:sldMk cId="2846580564" sldId="320"/>
            <ac:picMk id="12" creationId="{4AC3E936-F297-42B6-AF1D-D4019E1A500B}"/>
          </ac:picMkLst>
        </pc:picChg>
        <pc:picChg chg="del">
          <ac:chgData name="Pothunuri  Sathvika" userId="S::pothunuri.sathvika@tavant.com::9980e677-0774-48e8-bcd0-a54991211eca" providerId="AD" clId="Web-{088BCAFC-300A-480D-A310-F42D851E5063}" dt="2020-12-08T15:23:20.631" v="8"/>
          <ac:picMkLst>
            <pc:docMk/>
            <pc:sldMk cId="2846580564" sldId="320"/>
            <ac:picMk id="13" creationId="{DD354918-4AAD-4983-832F-E9977DAA3E05}"/>
          </ac:picMkLst>
        </pc:picChg>
      </pc:sldChg>
      <pc:sldChg chg="delSp modSp">
        <pc:chgData name="Pothunuri  Sathvika" userId="S::pothunuri.sathvika@tavant.com::9980e677-0774-48e8-bcd0-a54991211eca" providerId="AD" clId="Web-{088BCAFC-300A-480D-A310-F42D851E5063}" dt="2020-12-08T15:23:42.663" v="19"/>
        <pc:sldMkLst>
          <pc:docMk/>
          <pc:sldMk cId="2790981639" sldId="321"/>
        </pc:sldMkLst>
        <pc:spChg chg="del">
          <ac:chgData name="Pothunuri  Sathvika" userId="S::pothunuri.sathvika@tavant.com::9980e677-0774-48e8-bcd0-a54991211eca" providerId="AD" clId="Web-{088BCAFC-300A-480D-A310-F42D851E5063}" dt="2020-12-08T15:23:40.256" v="18"/>
          <ac:spMkLst>
            <pc:docMk/>
            <pc:sldMk cId="2790981639" sldId="321"/>
            <ac:spMk id="7" creationId="{4B6F093A-B13C-4545-B223-F2FBD1043FC8}"/>
          </ac:spMkLst>
        </pc:spChg>
        <pc:spChg chg="mod">
          <ac:chgData name="Pothunuri  Sathvika" userId="S::pothunuri.sathvika@tavant.com::9980e677-0774-48e8-bcd0-a54991211eca" providerId="AD" clId="Web-{088BCAFC-300A-480D-A310-F42D851E5063}" dt="2020-12-08T15:23:32.944" v="13" actId="20577"/>
          <ac:spMkLst>
            <pc:docMk/>
            <pc:sldMk cId="2790981639" sldId="321"/>
            <ac:spMk id="18" creationId="{C5175288-A6E1-422F-80AA-D6C19BA76F3B}"/>
          </ac:spMkLst>
        </pc:spChg>
        <pc:grpChg chg="del">
          <ac:chgData name="Pothunuri  Sathvika" userId="S::pothunuri.sathvika@tavant.com::9980e677-0774-48e8-bcd0-a54991211eca" providerId="AD" clId="Web-{088BCAFC-300A-480D-A310-F42D851E5063}" dt="2020-12-08T15:23:42.663" v="19"/>
          <ac:grpSpMkLst>
            <pc:docMk/>
            <pc:sldMk cId="2790981639" sldId="321"/>
            <ac:grpSpMk id="11" creationId="{659DEC1D-26DD-4716-9227-3C73B63ABA74}"/>
          </ac:grpSpMkLst>
        </pc:grpChg>
        <pc:grpChg chg="del">
          <ac:chgData name="Pothunuri  Sathvika" userId="S::pothunuri.sathvika@tavant.com::9980e677-0774-48e8-bcd0-a54991211eca" providerId="AD" clId="Web-{088BCAFC-300A-480D-A310-F42D851E5063}" dt="2020-12-08T15:23:40.256" v="17"/>
          <ac:grpSpMkLst>
            <pc:docMk/>
            <pc:sldMk cId="2790981639" sldId="321"/>
            <ac:grpSpMk id="12" creationId="{BB1DCCB9-5371-4973-921F-8078651FAC5B}"/>
          </ac:grpSpMkLst>
        </pc:grpChg>
        <pc:grpChg chg="del">
          <ac:chgData name="Pothunuri  Sathvika" userId="S::pothunuri.sathvika@tavant.com::9980e677-0774-48e8-bcd0-a54991211eca" providerId="AD" clId="Web-{088BCAFC-300A-480D-A310-F42D851E5063}" dt="2020-12-08T15:23:40.256" v="16"/>
          <ac:grpSpMkLst>
            <pc:docMk/>
            <pc:sldMk cId="2790981639" sldId="321"/>
            <ac:grpSpMk id="22" creationId="{C58CBAF1-793D-41F1-88F8-F24ACF9B323A}"/>
          </ac:grpSpMkLst>
        </pc:grpChg>
        <pc:grpChg chg="del">
          <ac:chgData name="Pothunuri  Sathvika" userId="S::pothunuri.sathvika@tavant.com::9980e677-0774-48e8-bcd0-a54991211eca" providerId="AD" clId="Web-{088BCAFC-300A-480D-A310-F42D851E5063}" dt="2020-12-08T15:23:40.241" v="14"/>
          <ac:grpSpMkLst>
            <pc:docMk/>
            <pc:sldMk cId="2790981639" sldId="321"/>
            <ac:grpSpMk id="23" creationId="{FA799743-A211-4599-A459-E39E1A51544F}"/>
          </ac:grpSpMkLst>
        </pc:grpChg>
        <pc:picChg chg="del">
          <ac:chgData name="Pothunuri  Sathvika" userId="S::pothunuri.sathvika@tavant.com::9980e677-0774-48e8-bcd0-a54991211eca" providerId="AD" clId="Web-{088BCAFC-300A-480D-A310-F42D851E5063}" dt="2020-12-08T15:23:40.241" v="15"/>
          <ac:picMkLst>
            <pc:docMk/>
            <pc:sldMk cId="2790981639" sldId="321"/>
            <ac:picMk id="14" creationId="{1DAA3289-1850-45B4-98CC-A1134C93E3E0}"/>
          </ac:picMkLst>
        </pc:picChg>
      </pc:sldChg>
    </pc:docChg>
  </pc:docChgLst>
  <pc:docChgLst>
    <pc:chgData name="Lahari  Pampati" userId="S::lahari.pampati@tavant.com::a26d3a24-a1c6-4c3c-8cd6-561c9c7fad43" providerId="AD" clId="Web-{F02A80FA-627C-690E-D939-485CD5DE5BAD}"/>
    <pc:docChg chg="addSld delSld modSld sldOrd">
      <pc:chgData name="Lahari  Pampati" userId="S::lahari.pampati@tavant.com::a26d3a24-a1c6-4c3c-8cd6-561c9c7fad43" providerId="AD" clId="Web-{F02A80FA-627C-690E-D939-485CD5DE5BAD}" dt="2020-12-10T04:14:48.938" v="157" actId="20577"/>
      <pc:docMkLst>
        <pc:docMk/>
      </pc:docMkLst>
      <pc:sldChg chg="modSp">
        <pc:chgData name="Lahari  Pampati" userId="S::lahari.pampati@tavant.com::a26d3a24-a1c6-4c3c-8cd6-561c9c7fad43" providerId="AD" clId="Web-{F02A80FA-627C-690E-D939-485CD5DE5BAD}" dt="2020-12-10T03:31:36.230" v="15" actId="20577"/>
        <pc:sldMkLst>
          <pc:docMk/>
          <pc:sldMk cId="1544186588" sldId="316"/>
        </pc:sldMkLst>
        <pc:spChg chg="mod">
          <ac:chgData name="Lahari  Pampati" userId="S::lahari.pampati@tavant.com::a26d3a24-a1c6-4c3c-8cd6-561c9c7fad43" providerId="AD" clId="Web-{F02A80FA-627C-690E-D939-485CD5DE5BAD}" dt="2020-12-10T03:31:36.230" v="15" actId="20577"/>
          <ac:spMkLst>
            <pc:docMk/>
            <pc:sldMk cId="1544186588" sldId="316"/>
            <ac:spMk id="6" creationId="{00000000-0000-0000-0000-000000000000}"/>
          </ac:spMkLst>
        </pc:spChg>
      </pc:sldChg>
      <pc:sldChg chg="addSp delSp modSp del">
        <pc:chgData name="Lahari  Pampati" userId="S::lahari.pampati@tavant.com::a26d3a24-a1c6-4c3c-8cd6-561c9c7fad43" providerId="AD" clId="Web-{F02A80FA-627C-690E-D939-485CD5DE5BAD}" dt="2020-12-10T04:13:39.984" v="150"/>
        <pc:sldMkLst>
          <pc:docMk/>
          <pc:sldMk cId="2095143235" sldId="319"/>
        </pc:sldMkLst>
        <pc:spChg chg="mod">
          <ac:chgData name="Lahari  Pampati" userId="S::lahari.pampati@tavant.com::a26d3a24-a1c6-4c3c-8cd6-561c9c7fad43" providerId="AD" clId="Web-{F02A80FA-627C-690E-D939-485CD5DE5BAD}" dt="2020-12-10T04:11:50.281" v="129" actId="20577"/>
          <ac:spMkLst>
            <pc:docMk/>
            <pc:sldMk cId="2095143235" sldId="319"/>
            <ac:spMk id="4" creationId="{042ACADA-E0E6-49E3-87F3-DD3DC989532E}"/>
          </ac:spMkLst>
        </pc:spChg>
        <pc:graphicFrameChg chg="add del mod modGraphic">
          <ac:chgData name="Lahari  Pampati" userId="S::lahari.pampati@tavant.com::a26d3a24-a1c6-4c3c-8cd6-561c9c7fad43" providerId="AD" clId="Web-{F02A80FA-627C-690E-D939-485CD5DE5BAD}" dt="2020-12-10T04:11:27.984" v="127"/>
          <ac:graphicFrameMkLst>
            <pc:docMk/>
            <pc:sldMk cId="2095143235" sldId="319"/>
            <ac:graphicFrameMk id="6" creationId="{D303C925-852F-4A5E-8479-C1078DE2FD5E}"/>
          </ac:graphicFrameMkLst>
        </pc:graphicFrameChg>
        <pc:picChg chg="del">
          <ac:chgData name="Lahari  Pampati" userId="S::lahari.pampati@tavant.com::a26d3a24-a1c6-4c3c-8cd6-561c9c7fad43" providerId="AD" clId="Web-{F02A80FA-627C-690E-D939-485CD5DE5BAD}" dt="2020-12-10T04:11:56.828" v="131"/>
          <ac:picMkLst>
            <pc:docMk/>
            <pc:sldMk cId="2095143235" sldId="319"/>
            <ac:picMk id="5" creationId="{84CC1559-1D34-46F2-8A35-6CE7D18A8F6D}"/>
          </ac:picMkLst>
        </pc:picChg>
      </pc:sldChg>
      <pc:sldChg chg="modSp ord">
        <pc:chgData name="Lahari  Pampati" userId="S::lahari.pampati@tavant.com::a26d3a24-a1c6-4c3c-8cd6-561c9c7fad43" providerId="AD" clId="Web-{F02A80FA-627C-690E-D939-485CD5DE5BAD}" dt="2020-12-10T04:06:12.295" v="89" actId="20577"/>
        <pc:sldMkLst>
          <pc:docMk/>
          <pc:sldMk cId="2846580564" sldId="320"/>
        </pc:sldMkLst>
        <pc:spChg chg="mod">
          <ac:chgData name="Lahari  Pampati" userId="S::lahari.pampati@tavant.com::a26d3a24-a1c6-4c3c-8cd6-561c9c7fad43" providerId="AD" clId="Web-{F02A80FA-627C-690E-D939-485CD5DE5BAD}" dt="2020-12-10T04:06:12.295" v="89" actId="20577"/>
          <ac:spMkLst>
            <pc:docMk/>
            <pc:sldMk cId="2846580564" sldId="320"/>
            <ac:spMk id="2" creationId="{0BBA1A2D-8899-4D1E-A10B-3900A186923F}"/>
          </ac:spMkLst>
        </pc:spChg>
      </pc:sldChg>
      <pc:sldChg chg="new del">
        <pc:chgData name="Lahari  Pampati" userId="S::lahari.pampati@tavant.com::a26d3a24-a1c6-4c3c-8cd6-561c9c7fad43" providerId="AD" clId="Web-{F02A80FA-627C-690E-D939-485CD5DE5BAD}" dt="2020-12-10T03:59:52.480" v="67"/>
        <pc:sldMkLst>
          <pc:docMk/>
          <pc:sldMk cId="309123881" sldId="321"/>
        </pc:sldMkLst>
      </pc:sldChg>
      <pc:sldChg chg="addSp modSp new">
        <pc:chgData name="Lahari  Pampati" userId="S::lahari.pampati@tavant.com::a26d3a24-a1c6-4c3c-8cd6-561c9c7fad43" providerId="AD" clId="Web-{F02A80FA-627C-690E-D939-485CD5DE5BAD}" dt="2020-12-10T04:14:48.938" v="157" actId="20577"/>
        <pc:sldMkLst>
          <pc:docMk/>
          <pc:sldMk cId="1191679140" sldId="321"/>
        </pc:sldMkLst>
        <pc:spChg chg="mod">
          <ac:chgData name="Lahari  Pampati" userId="S::lahari.pampati@tavant.com::a26d3a24-a1c6-4c3c-8cd6-561c9c7fad43" providerId="AD" clId="Web-{F02A80FA-627C-690E-D939-485CD5DE5BAD}" dt="2020-12-10T04:00:42.340" v="71" actId="20577"/>
          <ac:spMkLst>
            <pc:docMk/>
            <pc:sldMk cId="1191679140" sldId="321"/>
            <ac:spMk id="4" creationId="{E7E06839-7CE7-4BD2-84B1-AAA001C9205E}"/>
          </ac:spMkLst>
        </pc:spChg>
        <pc:spChg chg="add mod">
          <ac:chgData name="Lahari  Pampati" userId="S::lahari.pampati@tavant.com::a26d3a24-a1c6-4c3c-8cd6-561c9c7fad43" providerId="AD" clId="Web-{F02A80FA-627C-690E-D939-485CD5DE5BAD}" dt="2020-12-10T04:14:48.938" v="157" actId="20577"/>
          <ac:spMkLst>
            <pc:docMk/>
            <pc:sldMk cId="1191679140" sldId="321"/>
            <ac:spMk id="5" creationId="{D2EF5418-3B23-425E-AE33-A4AE676A4EBB}"/>
          </ac:spMkLst>
        </pc:spChg>
      </pc:sldChg>
      <pc:sldChg chg="modSp new">
        <pc:chgData name="Lahari  Pampati" userId="S::lahari.pampati@tavant.com::a26d3a24-a1c6-4c3c-8cd6-561c9c7fad43" providerId="AD" clId="Web-{F02A80FA-627C-690E-D939-485CD5DE5BAD}" dt="2020-12-10T04:02:11.309" v="79" actId="20577"/>
        <pc:sldMkLst>
          <pc:docMk/>
          <pc:sldMk cId="2279152061" sldId="322"/>
        </pc:sldMkLst>
        <pc:spChg chg="mod">
          <ac:chgData name="Lahari  Pampati" userId="S::lahari.pampati@tavant.com::a26d3a24-a1c6-4c3c-8cd6-561c9c7fad43" providerId="AD" clId="Web-{F02A80FA-627C-690E-D939-485CD5DE5BAD}" dt="2020-12-10T04:02:11.309" v="79" actId="20577"/>
          <ac:spMkLst>
            <pc:docMk/>
            <pc:sldMk cId="2279152061" sldId="322"/>
            <ac:spMk id="4" creationId="{9F463A92-98A7-4931-90F7-72BCB45B735F}"/>
          </ac:spMkLst>
        </pc:spChg>
      </pc:sldChg>
      <pc:sldChg chg="modSp new">
        <pc:chgData name="Lahari  Pampati" userId="S::lahari.pampati@tavant.com::a26d3a24-a1c6-4c3c-8cd6-561c9c7fad43" providerId="AD" clId="Web-{F02A80FA-627C-690E-D939-485CD5DE5BAD}" dt="2020-12-10T04:06:50.186" v="106" actId="20577"/>
        <pc:sldMkLst>
          <pc:docMk/>
          <pc:sldMk cId="2409631462" sldId="323"/>
        </pc:sldMkLst>
        <pc:spChg chg="mod">
          <ac:chgData name="Lahari  Pampati" userId="S::lahari.pampati@tavant.com::a26d3a24-a1c6-4c3c-8cd6-561c9c7fad43" providerId="AD" clId="Web-{F02A80FA-627C-690E-D939-485CD5DE5BAD}" dt="2020-12-10T04:06:50.186" v="106" actId="20577"/>
          <ac:spMkLst>
            <pc:docMk/>
            <pc:sldMk cId="2409631462" sldId="323"/>
            <ac:spMk id="4" creationId="{474D3722-D25A-4729-93FA-29D7BCA4752F}"/>
          </ac:spMkLst>
        </pc:spChg>
      </pc:sldChg>
      <pc:sldChg chg="modSp new">
        <pc:chgData name="Lahari  Pampati" userId="S::lahari.pampati@tavant.com::a26d3a24-a1c6-4c3c-8cd6-561c9c7fad43" providerId="AD" clId="Web-{F02A80FA-627C-690E-D939-485CD5DE5BAD}" dt="2020-12-10T04:06:23.264" v="95" actId="20577"/>
        <pc:sldMkLst>
          <pc:docMk/>
          <pc:sldMk cId="1650352867" sldId="324"/>
        </pc:sldMkLst>
        <pc:spChg chg="mod">
          <ac:chgData name="Lahari  Pampati" userId="S::lahari.pampati@tavant.com::a26d3a24-a1c6-4c3c-8cd6-561c9c7fad43" providerId="AD" clId="Web-{F02A80FA-627C-690E-D939-485CD5DE5BAD}" dt="2020-12-10T04:06:23.264" v="95" actId="20577"/>
          <ac:spMkLst>
            <pc:docMk/>
            <pc:sldMk cId="1650352867" sldId="324"/>
            <ac:spMk id="4" creationId="{1B43DFF4-97D5-4887-9D67-3F7207AB2386}"/>
          </ac:spMkLst>
        </pc:spChg>
      </pc:sldChg>
      <pc:sldChg chg="modSp new">
        <pc:chgData name="Lahari  Pampati" userId="S::lahari.pampati@tavant.com::a26d3a24-a1c6-4c3c-8cd6-561c9c7fad43" providerId="AD" clId="Web-{F02A80FA-627C-690E-D939-485CD5DE5BAD}" dt="2020-12-10T04:06:36.889" v="101" actId="20577"/>
        <pc:sldMkLst>
          <pc:docMk/>
          <pc:sldMk cId="1788810586" sldId="325"/>
        </pc:sldMkLst>
        <pc:spChg chg="mod">
          <ac:chgData name="Lahari  Pampati" userId="S::lahari.pampati@tavant.com::a26d3a24-a1c6-4c3c-8cd6-561c9c7fad43" providerId="AD" clId="Web-{F02A80FA-627C-690E-D939-485CD5DE5BAD}" dt="2020-12-10T04:06:36.889" v="101" actId="20577"/>
          <ac:spMkLst>
            <pc:docMk/>
            <pc:sldMk cId="1788810586" sldId="325"/>
            <ac:spMk id="4" creationId="{BB580CF5-2CBF-4B17-841F-C516EBDE7F65}"/>
          </ac:spMkLst>
        </pc:spChg>
      </pc:sldChg>
      <pc:sldChg chg="modSp new">
        <pc:chgData name="Lahari  Pampati" userId="S::lahari.pampati@tavant.com::a26d3a24-a1c6-4c3c-8cd6-561c9c7fad43" providerId="AD" clId="Web-{F02A80FA-627C-690E-D939-485CD5DE5BAD}" dt="2020-12-10T04:09:12.124" v="108" actId="20577"/>
        <pc:sldMkLst>
          <pc:docMk/>
          <pc:sldMk cId="3949778538" sldId="326"/>
        </pc:sldMkLst>
        <pc:spChg chg="mod">
          <ac:chgData name="Lahari  Pampati" userId="S::lahari.pampati@tavant.com::a26d3a24-a1c6-4c3c-8cd6-561c9c7fad43" providerId="AD" clId="Web-{F02A80FA-627C-690E-D939-485CD5DE5BAD}" dt="2020-12-10T04:09:12.124" v="108" actId="20577"/>
          <ac:spMkLst>
            <pc:docMk/>
            <pc:sldMk cId="3949778538" sldId="326"/>
            <ac:spMk id="4" creationId="{301572EC-D640-4D94-8EF1-A0C5920A8182}"/>
          </ac:spMkLst>
        </pc:spChg>
      </pc:sldChg>
      <pc:sldChg chg="modSp new">
        <pc:chgData name="Lahari  Pampati" userId="S::lahari.pampati@tavant.com::a26d3a24-a1c6-4c3c-8cd6-561c9c7fad43" providerId="AD" clId="Web-{F02A80FA-627C-690E-D939-485CD5DE5BAD}" dt="2020-12-10T04:09:30.905" v="117" actId="20577"/>
        <pc:sldMkLst>
          <pc:docMk/>
          <pc:sldMk cId="1500432337" sldId="327"/>
        </pc:sldMkLst>
        <pc:spChg chg="mod">
          <ac:chgData name="Lahari  Pampati" userId="S::lahari.pampati@tavant.com::a26d3a24-a1c6-4c3c-8cd6-561c9c7fad43" providerId="AD" clId="Web-{F02A80FA-627C-690E-D939-485CD5DE5BAD}" dt="2020-12-10T04:09:30.905" v="117" actId="20577"/>
          <ac:spMkLst>
            <pc:docMk/>
            <pc:sldMk cId="1500432337" sldId="327"/>
            <ac:spMk id="4" creationId="{422C770D-0BEE-42B0-BF36-77DE6651AE93}"/>
          </ac:spMkLst>
        </pc:spChg>
      </pc:sldChg>
      <pc:sldChg chg="modSp new">
        <pc:chgData name="Lahari  Pampati" userId="S::lahari.pampati@tavant.com::a26d3a24-a1c6-4c3c-8cd6-561c9c7fad43" providerId="AD" clId="Web-{F02A80FA-627C-690E-D939-485CD5DE5BAD}" dt="2020-12-10T04:10:28.437" v="122" actId="20577"/>
        <pc:sldMkLst>
          <pc:docMk/>
          <pc:sldMk cId="4031674091" sldId="328"/>
        </pc:sldMkLst>
        <pc:spChg chg="mod">
          <ac:chgData name="Lahari  Pampati" userId="S::lahari.pampati@tavant.com::a26d3a24-a1c6-4c3c-8cd6-561c9c7fad43" providerId="AD" clId="Web-{F02A80FA-627C-690E-D939-485CD5DE5BAD}" dt="2020-12-10T04:10:28.437" v="122" actId="20577"/>
          <ac:spMkLst>
            <pc:docMk/>
            <pc:sldMk cId="4031674091" sldId="328"/>
            <ac:spMk id="4" creationId="{1F839209-79C2-466F-A59F-B9258B07B491}"/>
          </ac:spMkLst>
        </pc:spChg>
      </pc:sldChg>
      <pc:sldChg chg="addSp delSp modSp new">
        <pc:chgData name="Lahari  Pampati" userId="S::lahari.pampati@tavant.com::a26d3a24-a1c6-4c3c-8cd6-561c9c7fad43" providerId="AD" clId="Web-{F02A80FA-627C-690E-D939-485CD5DE5BAD}" dt="2020-12-10T04:13:25.975" v="149"/>
        <pc:sldMkLst>
          <pc:docMk/>
          <pc:sldMk cId="237921011" sldId="329"/>
        </pc:sldMkLst>
        <pc:spChg chg="mod">
          <ac:chgData name="Lahari  Pampati" userId="S::lahari.pampati@tavant.com::a26d3a24-a1c6-4c3c-8cd6-561c9c7fad43" providerId="AD" clId="Web-{F02A80FA-627C-690E-D939-485CD5DE5BAD}" dt="2020-12-10T04:11:53.859" v="130" actId="20577"/>
          <ac:spMkLst>
            <pc:docMk/>
            <pc:sldMk cId="237921011" sldId="329"/>
            <ac:spMk id="2" creationId="{0DC0052B-AD13-47D1-B7E5-91C3FF660986}"/>
          </ac:spMkLst>
        </pc:spChg>
        <pc:spChg chg="del">
          <ac:chgData name="Lahari  Pampati" userId="S::lahari.pampati@tavant.com::a26d3a24-a1c6-4c3c-8cd6-561c9c7fad43" providerId="AD" clId="Web-{F02A80FA-627C-690E-D939-485CD5DE5BAD}" dt="2020-12-10T04:12:01.343" v="132"/>
          <ac:spMkLst>
            <pc:docMk/>
            <pc:sldMk cId="237921011" sldId="329"/>
            <ac:spMk id="3" creationId="{1FFE0E37-4780-4108-91C7-DF426614F80D}"/>
          </ac:spMkLst>
        </pc:spChg>
        <pc:spChg chg="add del mod">
          <ac:chgData name="Lahari  Pampati" userId="S::lahari.pampati@tavant.com::a26d3a24-a1c6-4c3c-8cd6-561c9c7fad43" providerId="AD" clId="Web-{F02A80FA-627C-690E-D939-485CD5DE5BAD}" dt="2020-12-10T04:13:13.812" v="137"/>
          <ac:spMkLst>
            <pc:docMk/>
            <pc:sldMk cId="237921011" sldId="329"/>
            <ac:spMk id="4" creationId="{9C840811-C79F-497C-8519-958CBB190E79}"/>
          </ac:spMkLst>
        </pc:spChg>
        <pc:graphicFrameChg chg="add mod ord modGraphic">
          <ac:chgData name="Lahari  Pampati" userId="S::lahari.pampati@tavant.com::a26d3a24-a1c6-4c3c-8cd6-561c9c7fad43" providerId="AD" clId="Web-{F02A80FA-627C-690E-D939-485CD5DE5BAD}" dt="2020-12-10T04:13:25.975" v="149"/>
          <ac:graphicFrameMkLst>
            <pc:docMk/>
            <pc:sldMk cId="237921011" sldId="329"/>
            <ac:graphicFrameMk id="6" creationId="{EE983B57-4EFE-45F4-9B96-CD83B55C5B79}"/>
          </ac:graphicFrameMkLst>
        </pc:graphicFrameChg>
        <pc:picChg chg="add mod ord modCrop">
          <ac:chgData name="Lahari  Pampati" userId="S::lahari.pampati@tavant.com::a26d3a24-a1c6-4c3c-8cd6-561c9c7fad43" providerId="AD" clId="Web-{F02A80FA-627C-690E-D939-485CD5DE5BAD}" dt="2020-12-10T04:12:01.343" v="132"/>
          <ac:picMkLst>
            <pc:docMk/>
            <pc:sldMk cId="237921011" sldId="329"/>
            <ac:picMk id="5" creationId="{6170DDBD-84D2-4EF2-A201-2DE749C78641}"/>
          </ac:picMkLst>
        </pc:picChg>
      </pc:sldChg>
    </pc:docChg>
  </pc:docChgLst>
  <pc:docChgLst>
    <pc:chgData name="Grandhi Manikanta Avinash" userId="S::grandhi.avinash@tavant.com::c03c418c-c8b1-4c26-9b85-f81a7dd8391c" providerId="AD" clId="Web-{AD9134C0-FB28-6072-2B6E-E88D1FF0B191}"/>
    <pc:docChg chg="modSld">
      <pc:chgData name="Grandhi Manikanta Avinash" userId="S::grandhi.avinash@tavant.com::c03c418c-c8b1-4c26-9b85-f81a7dd8391c" providerId="AD" clId="Web-{AD9134C0-FB28-6072-2B6E-E88D1FF0B191}" dt="2020-12-10T07:06:02.373" v="5" actId="20577"/>
      <pc:docMkLst>
        <pc:docMk/>
      </pc:docMkLst>
      <pc:sldChg chg="modSp">
        <pc:chgData name="Grandhi Manikanta Avinash" userId="S::grandhi.avinash@tavant.com::c03c418c-c8b1-4c26-9b85-f81a7dd8391c" providerId="AD" clId="Web-{AD9134C0-FB28-6072-2B6E-E88D1FF0B191}" dt="2020-12-10T07:05:42.404" v="3"/>
        <pc:sldMkLst>
          <pc:docMk/>
          <pc:sldMk cId="237921011" sldId="329"/>
        </pc:sldMkLst>
        <pc:graphicFrameChg chg="mod modGraphic">
          <ac:chgData name="Grandhi Manikanta Avinash" userId="S::grandhi.avinash@tavant.com::c03c418c-c8b1-4c26-9b85-f81a7dd8391c" providerId="AD" clId="Web-{AD9134C0-FB28-6072-2B6E-E88D1FF0B191}" dt="2020-12-10T07:05:42.404" v="3"/>
          <ac:graphicFrameMkLst>
            <pc:docMk/>
            <pc:sldMk cId="237921011" sldId="329"/>
            <ac:graphicFrameMk id="6" creationId="{EE983B57-4EFE-45F4-9B96-CD83B55C5B79}"/>
          </ac:graphicFrameMkLst>
        </pc:graphicFrameChg>
      </pc:sldChg>
      <pc:sldChg chg="modSp">
        <pc:chgData name="Grandhi Manikanta Avinash" userId="S::grandhi.avinash@tavant.com::c03c418c-c8b1-4c26-9b85-f81a7dd8391c" providerId="AD" clId="Web-{AD9134C0-FB28-6072-2B6E-E88D1FF0B191}" dt="2020-12-10T07:06:02.373" v="5" actId="20577"/>
        <pc:sldMkLst>
          <pc:docMk/>
          <pc:sldMk cId="3750363476" sldId="331"/>
        </pc:sldMkLst>
        <pc:spChg chg="mod">
          <ac:chgData name="Grandhi Manikanta Avinash" userId="S::grandhi.avinash@tavant.com::c03c418c-c8b1-4c26-9b85-f81a7dd8391c" providerId="AD" clId="Web-{AD9134C0-FB28-6072-2B6E-E88D1FF0B191}" dt="2020-12-10T07:06:02.373" v="5" actId="20577"/>
          <ac:spMkLst>
            <pc:docMk/>
            <pc:sldMk cId="3750363476" sldId="331"/>
            <ac:spMk id="5" creationId="{64953C78-C2AD-4746-B0AB-5B08376C9CA4}"/>
          </ac:spMkLst>
        </pc:spChg>
      </pc:sldChg>
    </pc:docChg>
  </pc:docChgLst>
  <pc:docChgLst>
    <pc:chgData name="Nv Sai Meghala" userId="S::nv.meghala@tavant.com::5fb52ed7-e7d8-4c27-ab5b-4832546e7956" providerId="AD" clId="Web-{0E0915A1-B64C-4DE8-B84D-E4BE01FF1FC1}"/>
    <pc:docChg chg="sldOrd">
      <pc:chgData name="Nv Sai Meghala" userId="S::nv.meghala@tavant.com::5fb52ed7-e7d8-4c27-ab5b-4832546e7956" providerId="AD" clId="Web-{0E0915A1-B64C-4DE8-B84D-E4BE01FF1FC1}" dt="2020-12-10T07:22:44.824" v="1"/>
      <pc:docMkLst>
        <pc:docMk/>
      </pc:docMkLst>
      <pc:sldChg chg="ord">
        <pc:chgData name="Nv Sai Meghala" userId="S::nv.meghala@tavant.com::5fb52ed7-e7d8-4c27-ab5b-4832546e7956" providerId="AD" clId="Web-{0E0915A1-B64C-4DE8-B84D-E4BE01FF1FC1}" dt="2020-12-10T07:22:44.824" v="1"/>
        <pc:sldMkLst>
          <pc:docMk/>
          <pc:sldMk cId="1544186588" sldId="316"/>
        </pc:sldMkLst>
      </pc:sldChg>
    </pc:docChg>
  </pc:docChgLst>
  <pc:docChgLst>
    <pc:chgData name="Nv Sai Meghala" userId="S::nv.meghala@tavant.com::5fb52ed7-e7d8-4c27-ab5b-4832546e7956" providerId="AD" clId="Web-{3250ACB8-49BE-41C3-A33A-1A56B62261C1}"/>
    <pc:docChg chg="modSld">
      <pc:chgData name="Nv Sai Meghala" userId="S::nv.meghala@tavant.com::5fb52ed7-e7d8-4c27-ab5b-4832546e7956" providerId="AD" clId="Web-{3250ACB8-49BE-41C3-A33A-1A56B62261C1}" dt="2020-12-08T16:36:31.162" v="313" actId="20577"/>
      <pc:docMkLst>
        <pc:docMk/>
      </pc:docMkLst>
      <pc:sldChg chg="modSp">
        <pc:chgData name="Nv Sai Meghala" userId="S::nv.meghala@tavant.com::5fb52ed7-e7d8-4c27-ab5b-4832546e7956" providerId="AD" clId="Web-{3250ACB8-49BE-41C3-A33A-1A56B62261C1}" dt="2020-12-08T16:36:31.162" v="313" actId="20577"/>
        <pc:sldMkLst>
          <pc:docMk/>
          <pc:sldMk cId="1544186588" sldId="316"/>
        </pc:sldMkLst>
        <pc:spChg chg="mod">
          <ac:chgData name="Nv Sai Meghala" userId="S::nv.meghala@tavant.com::5fb52ed7-e7d8-4c27-ab5b-4832546e7956" providerId="AD" clId="Web-{3250ACB8-49BE-41C3-A33A-1A56B62261C1}" dt="2020-12-08T16:36:31.162" v="313" actId="20577"/>
          <ac:spMkLst>
            <pc:docMk/>
            <pc:sldMk cId="1544186588" sldId="316"/>
            <ac:spMk id="6" creationId="{00000000-0000-0000-0000-000000000000}"/>
          </ac:spMkLst>
        </pc:spChg>
      </pc:sldChg>
      <pc:sldChg chg="modSp">
        <pc:chgData name="Nv Sai Meghala" userId="S::nv.meghala@tavant.com::5fb52ed7-e7d8-4c27-ab5b-4832546e7956" providerId="AD" clId="Web-{3250ACB8-49BE-41C3-A33A-1A56B62261C1}" dt="2020-12-08T16:30:54.176" v="235" actId="14100"/>
        <pc:sldMkLst>
          <pc:docMk/>
          <pc:sldMk cId="2095143235" sldId="319"/>
        </pc:sldMkLst>
        <pc:graphicFrameChg chg="mod modGraphic">
          <ac:chgData name="Nv Sai Meghala" userId="S::nv.meghala@tavant.com::5fb52ed7-e7d8-4c27-ab5b-4832546e7956" providerId="AD" clId="Web-{3250ACB8-49BE-41C3-A33A-1A56B62261C1}" dt="2020-12-08T16:30:33.892" v="232" actId="1076"/>
          <ac:graphicFrameMkLst>
            <pc:docMk/>
            <pc:sldMk cId="2095143235" sldId="319"/>
            <ac:graphicFrameMk id="6" creationId="{D303C925-852F-4A5E-8479-C1078DE2FD5E}"/>
          </ac:graphicFrameMkLst>
        </pc:graphicFrameChg>
        <pc:picChg chg="mod">
          <ac:chgData name="Nv Sai Meghala" userId="S::nv.meghala@tavant.com::5fb52ed7-e7d8-4c27-ab5b-4832546e7956" providerId="AD" clId="Web-{3250ACB8-49BE-41C3-A33A-1A56B62261C1}" dt="2020-12-08T16:30:54.176" v="235" actId="14100"/>
          <ac:picMkLst>
            <pc:docMk/>
            <pc:sldMk cId="2095143235" sldId="319"/>
            <ac:picMk id="5" creationId="{84CC1559-1D34-46F2-8A35-6CE7D18A8F6D}"/>
          </ac:picMkLst>
        </pc:picChg>
      </pc:sldChg>
      <pc:sldChg chg="addSp modSp">
        <pc:chgData name="Nv Sai Meghala" userId="S::nv.meghala@tavant.com::5fb52ed7-e7d8-4c27-ab5b-4832546e7956" providerId="AD" clId="Web-{3250ACB8-49BE-41C3-A33A-1A56B62261C1}" dt="2020-12-08T16:33:40.738" v="293" actId="1076"/>
        <pc:sldMkLst>
          <pc:docMk/>
          <pc:sldMk cId="2846580564" sldId="320"/>
        </pc:sldMkLst>
        <pc:spChg chg="add mod">
          <ac:chgData name="Nv Sai Meghala" userId="S::nv.meghala@tavant.com::5fb52ed7-e7d8-4c27-ab5b-4832546e7956" providerId="AD" clId="Web-{3250ACB8-49BE-41C3-A33A-1A56B62261C1}" dt="2020-12-08T16:33:40.738" v="293" actId="1076"/>
          <ac:spMkLst>
            <pc:docMk/>
            <pc:sldMk cId="2846580564" sldId="320"/>
            <ac:spMk id="2" creationId="{0BBA1A2D-8899-4D1E-A10B-3900A186923F}"/>
          </ac:spMkLst>
        </pc:spChg>
      </pc:sldChg>
    </pc:docChg>
  </pc:docChgLst>
  <pc:docChgLst>
    <pc:chgData name="Lahari  Pampati" userId="S::lahari.pampati@tavant.com::a26d3a24-a1c6-4c3c-8cd6-561c9c7fad43" providerId="AD" clId="Web-{DC87FCA5-260F-A4B4-BBFC-F2E4357CC058}"/>
    <pc:docChg chg="modSld">
      <pc:chgData name="Lahari  Pampati" userId="S::lahari.pampati@tavant.com::a26d3a24-a1c6-4c3c-8cd6-561c9c7fad43" providerId="AD" clId="Web-{DC87FCA5-260F-A4B4-BBFC-F2E4357CC058}" dt="2020-12-10T07:05:20.851" v="11" actId="20577"/>
      <pc:docMkLst>
        <pc:docMk/>
      </pc:docMkLst>
      <pc:sldChg chg="modSp">
        <pc:chgData name="Lahari  Pampati" userId="S::lahari.pampati@tavant.com::a26d3a24-a1c6-4c3c-8cd6-561c9c7fad43" providerId="AD" clId="Web-{DC87FCA5-260F-A4B4-BBFC-F2E4357CC058}" dt="2020-12-10T07:05:20.851" v="11" actId="20577"/>
        <pc:sldMkLst>
          <pc:docMk/>
          <pc:sldMk cId="3949778538" sldId="326"/>
        </pc:sldMkLst>
        <pc:spChg chg="mod">
          <ac:chgData name="Lahari  Pampati" userId="S::lahari.pampati@tavant.com::a26d3a24-a1c6-4c3c-8cd6-561c9c7fad43" providerId="AD" clId="Web-{DC87FCA5-260F-A4B4-BBFC-F2E4357CC058}" dt="2020-12-10T07:05:20.851" v="11" actId="20577"/>
          <ac:spMkLst>
            <pc:docMk/>
            <pc:sldMk cId="3949778538" sldId="326"/>
            <ac:spMk id="2" creationId="{C5597448-F018-4F05-9380-2339E416AACE}"/>
          </ac:spMkLst>
        </pc:spChg>
      </pc:sldChg>
      <pc:sldChg chg="modSp">
        <pc:chgData name="Lahari  Pampati" userId="S::lahari.pampati@tavant.com::a26d3a24-a1c6-4c3c-8cd6-561c9c7fad43" providerId="AD" clId="Web-{DC87FCA5-260F-A4B4-BBFC-F2E4357CC058}" dt="2020-12-10T07:04:43.694" v="1"/>
        <pc:sldMkLst>
          <pc:docMk/>
          <pc:sldMk cId="237921011" sldId="329"/>
        </pc:sldMkLst>
        <pc:graphicFrameChg chg="mod modGraphic">
          <ac:chgData name="Lahari  Pampati" userId="S::lahari.pampati@tavant.com::a26d3a24-a1c6-4c3c-8cd6-561c9c7fad43" providerId="AD" clId="Web-{DC87FCA5-260F-A4B4-BBFC-F2E4357CC058}" dt="2020-12-10T07:04:43.694" v="1"/>
          <ac:graphicFrameMkLst>
            <pc:docMk/>
            <pc:sldMk cId="237921011" sldId="329"/>
            <ac:graphicFrameMk id="6" creationId="{EE983B57-4EFE-45F4-9B96-CD83B55C5B79}"/>
          </ac:graphicFrameMkLst>
        </pc:graphicFrameChg>
      </pc:sldChg>
      <pc:sldChg chg="modSp">
        <pc:chgData name="Lahari  Pampati" userId="S::lahari.pampati@tavant.com::a26d3a24-a1c6-4c3c-8cd6-561c9c7fad43" providerId="AD" clId="Web-{DC87FCA5-260F-A4B4-BBFC-F2E4357CC058}" dt="2020-12-10T07:05:05.617" v="9" actId="20577"/>
        <pc:sldMkLst>
          <pc:docMk/>
          <pc:sldMk cId="1425013881" sldId="332"/>
        </pc:sldMkLst>
        <pc:spChg chg="mod">
          <ac:chgData name="Lahari  Pampati" userId="S::lahari.pampati@tavant.com::a26d3a24-a1c6-4c3c-8cd6-561c9c7fad43" providerId="AD" clId="Web-{DC87FCA5-260F-A4B4-BBFC-F2E4357CC058}" dt="2020-12-10T07:05:05.617" v="9" actId="20577"/>
          <ac:spMkLst>
            <pc:docMk/>
            <pc:sldMk cId="1425013881" sldId="332"/>
            <ac:spMk id="2" creationId="{6F531679-ED8D-4C5E-A172-28C76BD8D76B}"/>
          </ac:spMkLst>
        </pc:spChg>
      </pc:sldChg>
    </pc:docChg>
  </pc:docChgLst>
  <pc:docChgLst>
    <pc:chgData name="Shyam  Goel" userId="S::shyam.goel@tavant.com::5283b6e0-b996-487c-9207-26757a1e9888" providerId="AD" clId="Web-{06E1949F-2771-42FE-8F70-8818413450BB}"/>
    <pc:docChg chg="modSld">
      <pc:chgData name="Shyam  Goel" userId="S::shyam.goel@tavant.com::5283b6e0-b996-487c-9207-26757a1e9888" providerId="AD" clId="Web-{06E1949F-2771-42FE-8F70-8818413450BB}" dt="2020-12-10T12:17:35.644" v="3"/>
      <pc:docMkLst>
        <pc:docMk/>
      </pc:docMkLst>
      <pc:sldChg chg="addSp delSp modSp">
        <pc:chgData name="Shyam  Goel" userId="S::shyam.goel@tavant.com::5283b6e0-b996-487c-9207-26757a1e9888" providerId="AD" clId="Web-{06E1949F-2771-42FE-8F70-8818413450BB}" dt="2020-12-10T12:17:35.644" v="3"/>
        <pc:sldMkLst>
          <pc:docMk/>
          <pc:sldMk cId="2846580564" sldId="320"/>
        </pc:sldMkLst>
        <pc:spChg chg="add del">
          <ac:chgData name="Shyam  Goel" userId="S::shyam.goel@tavant.com::5283b6e0-b996-487c-9207-26757a1e9888" providerId="AD" clId="Web-{06E1949F-2771-42FE-8F70-8818413450BB}" dt="2020-12-10T12:17:35.644" v="3"/>
          <ac:spMkLst>
            <pc:docMk/>
            <pc:sldMk cId="2846580564" sldId="320"/>
            <ac:spMk id="9" creationId="{5783E2DD-C8AC-4D55-8EDC-1282D1A96EB7}"/>
          </ac:spMkLst>
        </pc:spChg>
        <pc:picChg chg="add del mod ord modCrop">
          <ac:chgData name="Shyam  Goel" userId="S::shyam.goel@tavant.com::5283b6e0-b996-487c-9207-26757a1e9888" providerId="AD" clId="Web-{06E1949F-2771-42FE-8F70-8818413450BB}" dt="2020-12-10T12:17:35.644" v="3"/>
          <ac:picMkLst>
            <pc:docMk/>
            <pc:sldMk cId="2846580564" sldId="320"/>
            <ac:picMk id="3" creationId="{5CDF54DA-0B82-49BB-A288-7F4D6ED45C77}"/>
          </ac:picMkLst>
        </pc:picChg>
      </pc:sldChg>
    </pc:docChg>
  </pc:docChgLst>
  <pc:docChgLst>
    <pc:chgData name="Pothunuri  Sathvika" userId="S::pothunuri.sathvika@tavant.com::9980e677-0774-48e8-bcd0-a54991211eca" providerId="AD" clId="Web-{55A8709D-9652-4D50-9D53-7C92985422E4}"/>
    <pc:docChg chg="addSld modSld">
      <pc:chgData name="Pothunuri  Sathvika" userId="S::pothunuri.sathvika@tavant.com::9980e677-0774-48e8-bcd0-a54991211eca" providerId="AD" clId="Web-{55A8709D-9652-4D50-9D53-7C92985422E4}" dt="2020-12-08T15:21:16.780" v="185" actId="14100"/>
      <pc:docMkLst>
        <pc:docMk/>
      </pc:docMkLst>
      <pc:sldChg chg="addSp delSp modSp">
        <pc:chgData name="Pothunuri  Sathvika" userId="S::pothunuri.sathvika@tavant.com::9980e677-0774-48e8-bcd0-a54991211eca" providerId="AD" clId="Web-{55A8709D-9652-4D50-9D53-7C92985422E4}" dt="2020-12-08T15:21:16.780" v="185" actId="14100"/>
        <pc:sldMkLst>
          <pc:docMk/>
          <pc:sldMk cId="2846580564" sldId="320"/>
        </pc:sldMkLst>
        <pc:spChg chg="del mod">
          <ac:chgData name="Pothunuri  Sathvika" userId="S::pothunuri.sathvika@tavant.com::9980e677-0774-48e8-bcd0-a54991211eca" providerId="AD" clId="Web-{55A8709D-9652-4D50-9D53-7C92985422E4}" dt="2020-12-08T15:14:26.465" v="135"/>
          <ac:spMkLst>
            <pc:docMk/>
            <pc:sldMk cId="2846580564" sldId="320"/>
            <ac:spMk id="4" creationId="{72CADAEE-7948-4126-AAB3-06C53998BAD3}"/>
          </ac:spMkLst>
        </pc:spChg>
        <pc:spChg chg="del">
          <ac:chgData name="Pothunuri  Sathvika" userId="S::pothunuri.sathvika@tavant.com::9980e677-0774-48e8-bcd0-a54991211eca" providerId="AD" clId="Web-{55A8709D-9652-4D50-9D53-7C92985422E4}" dt="2020-12-08T15:06:04.618" v="0"/>
          <ac:spMkLst>
            <pc:docMk/>
            <pc:sldMk cId="2846580564" sldId="320"/>
            <ac:spMk id="5" creationId="{65EFED55-BCCB-438D-B67B-4615547B0804}"/>
          </ac:spMkLst>
        </pc:spChg>
        <pc:spChg chg="del">
          <ac:chgData name="Pothunuri  Sathvika" userId="S::pothunuri.sathvika@tavant.com::9980e677-0774-48e8-bcd0-a54991211eca" providerId="AD" clId="Web-{55A8709D-9652-4D50-9D53-7C92985422E4}" dt="2020-12-08T15:14:33.278" v="136"/>
          <ac:spMkLst>
            <pc:docMk/>
            <pc:sldMk cId="2846580564" sldId="320"/>
            <ac:spMk id="6" creationId="{E4201316-70F1-4B1D-A4AB-86BE17226256}"/>
          </ac:spMkLst>
        </pc:spChg>
        <pc:spChg chg="add">
          <ac:chgData name="Pothunuri  Sathvika" userId="S::pothunuri.sathvika@tavant.com::9980e677-0774-48e8-bcd0-a54991211eca" providerId="AD" clId="Web-{55A8709D-9652-4D50-9D53-7C92985422E4}" dt="2020-12-08T15:14:44.668" v="137"/>
          <ac:spMkLst>
            <pc:docMk/>
            <pc:sldMk cId="2846580564" sldId="320"/>
            <ac:spMk id="7" creationId="{EE575A65-A0E2-4550-9D18-B6B2D052393D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5:09.840" v="148" actId="20577"/>
          <ac:spMkLst>
            <pc:docMk/>
            <pc:sldMk cId="2846580564" sldId="320"/>
            <ac:spMk id="8" creationId="{59D99A5B-FAB9-4E7C-85D7-DA4EEA7229C2}"/>
          </ac:spMkLst>
        </pc:spChg>
        <pc:spChg chg="add">
          <ac:chgData name="Pothunuri  Sathvika" userId="S::pothunuri.sathvika@tavant.com::9980e677-0774-48e8-bcd0-a54991211eca" providerId="AD" clId="Web-{55A8709D-9652-4D50-9D53-7C92985422E4}" dt="2020-12-08T15:14:44.668" v="137"/>
          <ac:spMkLst>
            <pc:docMk/>
            <pc:sldMk cId="2846580564" sldId="320"/>
            <ac:spMk id="14" creationId="{582D5349-426B-44FF-95E7-AB0C03738739}"/>
          </ac:spMkLst>
        </pc:spChg>
        <pc:spChg chg="add">
          <ac:chgData name="Pothunuri  Sathvika" userId="S::pothunuri.sathvika@tavant.com::9980e677-0774-48e8-bcd0-a54991211eca" providerId="AD" clId="Web-{55A8709D-9652-4D50-9D53-7C92985422E4}" dt="2020-12-08T15:14:44.668" v="137"/>
          <ac:spMkLst>
            <pc:docMk/>
            <pc:sldMk cId="2846580564" sldId="320"/>
            <ac:spMk id="15" creationId="{3EAD1A09-9108-402B-8A30-2FDB7343542C}"/>
          </ac:spMkLst>
        </pc:spChg>
        <pc:spChg chg="add">
          <ac:chgData name="Pothunuri  Sathvika" userId="S::pothunuri.sathvika@tavant.com::9980e677-0774-48e8-bcd0-a54991211eca" providerId="AD" clId="Web-{55A8709D-9652-4D50-9D53-7C92985422E4}" dt="2020-12-08T15:14:44.668" v="137"/>
          <ac:spMkLst>
            <pc:docMk/>
            <pc:sldMk cId="2846580564" sldId="320"/>
            <ac:spMk id="16" creationId="{3FE4FBBA-103F-4496-A767-4C7DCB770F90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5:38.293" v="153" actId="14100"/>
          <ac:spMkLst>
            <pc:docMk/>
            <pc:sldMk cId="2846580564" sldId="320"/>
            <ac:spMk id="17" creationId="{D38EB35F-4BD2-48C2-8B95-67CC2982A712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6:48.278" v="165" actId="14100"/>
          <ac:spMkLst>
            <pc:docMk/>
            <pc:sldMk cId="2846580564" sldId="320"/>
            <ac:spMk id="18" creationId="{3FD2EBE9-D195-4D4F-8952-2E15E01736D1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5:31.793" v="152" actId="14100"/>
          <ac:spMkLst>
            <pc:docMk/>
            <pc:sldMk cId="2846580564" sldId="320"/>
            <ac:spMk id="19" creationId="{AD3233A1-27F4-487A-9B90-72D57348BF9B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7:51.779" v="177" actId="14100"/>
          <ac:spMkLst>
            <pc:docMk/>
            <pc:sldMk cId="2846580564" sldId="320"/>
            <ac:spMk id="21" creationId="{77BA8E3F-442E-437F-8923-0A99BE2834A2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7:46.529" v="176" actId="14100"/>
          <ac:spMkLst>
            <pc:docMk/>
            <pc:sldMk cId="2846580564" sldId="320"/>
            <ac:spMk id="22" creationId="{68B42E49-86B8-4D0B-AE0C-5B6C3FF9DB31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21:16.780" v="185" actId="14100"/>
          <ac:spMkLst>
            <pc:docMk/>
            <pc:sldMk cId="2846580564" sldId="320"/>
            <ac:spMk id="23" creationId="{1FA9509D-6B1D-4AC2-B13D-5925CCE20B27}"/>
          </ac:spMkLst>
        </pc:spChg>
        <pc:spChg chg="add del mod">
          <ac:chgData name="Pothunuri  Sathvika" userId="S::pothunuri.sathvika@tavant.com::9980e677-0774-48e8-bcd0-a54991211eca" providerId="AD" clId="Web-{55A8709D-9652-4D50-9D53-7C92985422E4}" dt="2020-12-08T15:18:22.654" v="182"/>
          <ac:spMkLst>
            <pc:docMk/>
            <pc:sldMk cId="2846580564" sldId="320"/>
            <ac:spMk id="24" creationId="{1FA9509D-6B1D-4AC2-B13D-5925CCE20B27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8:37.170" v="184" actId="1076"/>
          <ac:spMkLst>
            <pc:docMk/>
            <pc:sldMk cId="2846580564" sldId="320"/>
            <ac:spMk id="25" creationId="{D57079B6-4A7E-4451-AE5A-9D4FC87B3A3D}"/>
          </ac:spMkLst>
        </pc:spChg>
        <pc:grpChg chg="add mod">
          <ac:chgData name="Pothunuri  Sathvika" userId="S::pothunuri.sathvika@tavant.com::9980e677-0774-48e8-bcd0-a54991211eca" providerId="AD" clId="Web-{55A8709D-9652-4D50-9D53-7C92985422E4}" dt="2020-12-08T15:16:53.325" v="166" actId="1076"/>
          <ac:grpSpMkLst>
            <pc:docMk/>
            <pc:sldMk cId="2846580564" sldId="320"/>
            <ac:grpSpMk id="9" creationId="{628F75F5-AC4C-407C-B005-232A2DA392F0}"/>
          </ac:grpSpMkLst>
        </pc:grpChg>
        <pc:grpChg chg="add mod">
          <ac:chgData name="Pothunuri  Sathvika" userId="S::pothunuri.sathvika@tavant.com::9980e677-0774-48e8-bcd0-a54991211eca" providerId="AD" clId="Web-{55A8709D-9652-4D50-9D53-7C92985422E4}" dt="2020-12-08T15:16:32.434" v="164" actId="1076"/>
          <ac:grpSpMkLst>
            <pc:docMk/>
            <pc:sldMk cId="2846580564" sldId="320"/>
            <ac:grpSpMk id="10" creationId="{7ECF385D-5589-43EE-92DF-7ED46128DA57}"/>
          </ac:grpSpMkLst>
        </pc:grpChg>
        <pc:grpChg chg="add mod">
          <ac:chgData name="Pothunuri  Sathvika" userId="S::pothunuri.sathvika@tavant.com::9980e677-0774-48e8-bcd0-a54991211eca" providerId="AD" clId="Web-{55A8709D-9652-4D50-9D53-7C92985422E4}" dt="2020-12-08T15:16:22.106" v="162" actId="14100"/>
          <ac:grpSpMkLst>
            <pc:docMk/>
            <pc:sldMk cId="2846580564" sldId="320"/>
            <ac:grpSpMk id="11" creationId="{4F055A96-EF07-47B2-BD89-8A8DA03660DF}"/>
          </ac:grpSpMkLst>
        </pc:grpChg>
        <pc:grpChg chg="add mod">
          <ac:chgData name="Pothunuri  Sathvika" userId="S::pothunuri.sathvika@tavant.com::9980e677-0774-48e8-bcd0-a54991211eca" providerId="AD" clId="Web-{55A8709D-9652-4D50-9D53-7C92985422E4}" dt="2020-12-08T15:17:06.497" v="168" actId="1076"/>
          <ac:grpSpMkLst>
            <pc:docMk/>
            <pc:sldMk cId="2846580564" sldId="320"/>
            <ac:grpSpMk id="20" creationId="{714C994D-3E74-450F-BD0D-E31F57170207}"/>
          </ac:grpSpMkLst>
        </pc:grpChg>
        <pc:picChg chg="add">
          <ac:chgData name="Pothunuri  Sathvika" userId="S::pothunuri.sathvika@tavant.com::9980e677-0774-48e8-bcd0-a54991211eca" providerId="AD" clId="Web-{55A8709D-9652-4D50-9D53-7C92985422E4}" dt="2020-12-08T15:14:44.668" v="137"/>
          <ac:picMkLst>
            <pc:docMk/>
            <pc:sldMk cId="2846580564" sldId="320"/>
            <ac:picMk id="12" creationId="{4AC3E936-F297-42B6-AF1D-D4019E1A500B}"/>
          </ac:picMkLst>
        </pc:picChg>
        <pc:picChg chg="add">
          <ac:chgData name="Pothunuri  Sathvika" userId="S::pothunuri.sathvika@tavant.com::9980e677-0774-48e8-bcd0-a54991211eca" providerId="AD" clId="Web-{55A8709D-9652-4D50-9D53-7C92985422E4}" dt="2020-12-08T15:14:44.668" v="137"/>
          <ac:picMkLst>
            <pc:docMk/>
            <pc:sldMk cId="2846580564" sldId="320"/>
            <ac:picMk id="13" creationId="{DD354918-4AAD-4983-832F-E9977DAA3E05}"/>
          </ac:picMkLst>
        </pc:picChg>
      </pc:sldChg>
      <pc:sldChg chg="addSp delSp modSp new">
        <pc:chgData name="Pothunuri  Sathvika" userId="S::pothunuri.sathvika@tavant.com::9980e677-0774-48e8-bcd0-a54991211eca" providerId="AD" clId="Web-{55A8709D-9652-4D50-9D53-7C92985422E4}" dt="2020-12-08T15:14:14.668" v="134" actId="1076"/>
        <pc:sldMkLst>
          <pc:docMk/>
          <pc:sldMk cId="2790981639" sldId="321"/>
        </pc:sldMkLst>
        <pc:spChg chg="del">
          <ac:chgData name="Pothunuri  Sathvika" userId="S::pothunuri.sathvika@tavant.com::9980e677-0774-48e8-bcd0-a54991211eca" providerId="AD" clId="Web-{55A8709D-9652-4D50-9D53-7C92985422E4}" dt="2020-12-08T15:08:13.822" v="47"/>
          <ac:spMkLst>
            <pc:docMk/>
            <pc:sldMk cId="2790981639" sldId="321"/>
            <ac:spMk id="2" creationId="{5D509EE8-BCA1-48DA-AEA2-CEEC504432D7}"/>
          </ac:spMkLst>
        </pc:spChg>
        <pc:spChg chg="del">
          <ac:chgData name="Pothunuri  Sathvika" userId="S::pothunuri.sathvika@tavant.com::9980e677-0774-48e8-bcd0-a54991211eca" providerId="AD" clId="Web-{55A8709D-9652-4D50-9D53-7C92985422E4}" dt="2020-12-08T15:06:30.306" v="3"/>
          <ac:spMkLst>
            <pc:docMk/>
            <pc:sldMk cId="2790981639" sldId="321"/>
            <ac:spMk id="3" creationId="{E98D067B-A75C-4F01-8735-CE117596222E}"/>
          </ac:spMkLst>
        </pc:spChg>
        <pc:spChg chg="del mod">
          <ac:chgData name="Pothunuri  Sathvika" userId="S::pothunuri.sathvika@tavant.com::9980e677-0774-48e8-bcd0-a54991211eca" providerId="AD" clId="Web-{55A8709D-9652-4D50-9D53-7C92985422E4}" dt="2020-12-08T15:07:26.572" v="40"/>
          <ac:spMkLst>
            <pc:docMk/>
            <pc:sldMk cId="2790981639" sldId="321"/>
            <ac:spMk id="4" creationId="{5BF83AC0-D2F1-4154-949E-E980D3D4BB27}"/>
          </ac:spMkLst>
        </pc:spChg>
        <pc:spChg chg="add del mod">
          <ac:chgData name="Pothunuri  Sathvika" userId="S::pothunuri.sathvika@tavant.com::9980e677-0774-48e8-bcd0-a54991211eca" providerId="AD" clId="Web-{55A8709D-9652-4D50-9D53-7C92985422E4}" dt="2020-12-08T15:07:11.712" v="37"/>
          <ac:spMkLst>
            <pc:docMk/>
            <pc:sldMk cId="2790981639" sldId="321"/>
            <ac:spMk id="5" creationId="{4B6F093A-B13C-4545-B223-F2FBD1043FC8}"/>
          </ac:spMkLst>
        </pc:spChg>
        <pc:spChg chg="add del">
          <ac:chgData name="Pothunuri  Sathvika" userId="S::pothunuri.sathvika@tavant.com::9980e677-0774-48e8-bcd0-a54991211eca" providerId="AD" clId="Web-{55A8709D-9652-4D50-9D53-7C92985422E4}" dt="2020-12-08T15:07:18.681" v="39"/>
          <ac:spMkLst>
            <pc:docMk/>
            <pc:sldMk cId="2790981639" sldId="321"/>
            <ac:spMk id="6" creationId="{4B6F093A-B13C-4545-B223-F2FBD1043FC8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3:59.277" v="132" actId="20577"/>
          <ac:spMkLst>
            <pc:docMk/>
            <pc:sldMk cId="2790981639" sldId="321"/>
            <ac:spMk id="7" creationId="{4B6F093A-B13C-4545-B223-F2FBD1043FC8}"/>
          </ac:spMkLst>
        </pc:spChg>
        <pc:spChg chg="add del">
          <ac:chgData name="Pothunuri  Sathvika" userId="S::pothunuri.sathvika@tavant.com::9980e677-0774-48e8-bcd0-a54991211eca" providerId="AD" clId="Web-{55A8709D-9652-4D50-9D53-7C92985422E4}" dt="2020-12-08T15:07:45.337" v="44"/>
          <ac:spMkLst>
            <pc:docMk/>
            <pc:sldMk cId="2790981639" sldId="321"/>
            <ac:spMk id="8" creationId="{4B6F093A-B13C-4545-B223-F2FBD1043FC8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3:47.934" v="97" actId="20577"/>
          <ac:spMkLst>
            <pc:docMk/>
            <pc:sldMk cId="2790981639" sldId="321"/>
            <ac:spMk id="9" creationId="{954311B7-79FD-45D6-A0D9-0AD1FCA1F3A5}"/>
          </ac:spMkLst>
        </pc:spChg>
        <pc:spChg chg="add del">
          <ac:chgData name="Pothunuri  Sathvika" userId="S::pothunuri.sathvika@tavant.com::9980e677-0774-48e8-bcd0-a54991211eca" providerId="AD" clId="Web-{55A8709D-9652-4D50-9D53-7C92985422E4}" dt="2020-12-08T15:08:03.259" v="46"/>
          <ac:spMkLst>
            <pc:docMk/>
            <pc:sldMk cId="2790981639" sldId="321"/>
            <ac:spMk id="10" creationId="{2D60C6A0-404C-42D7-8B3B-7CC3AC4A53AB}"/>
          </ac:spMkLst>
        </pc:spChg>
        <pc:spChg chg="add mod topLvl">
          <ac:chgData name="Pothunuri  Sathvika" userId="S::pothunuri.sathvika@tavant.com::9980e677-0774-48e8-bcd0-a54991211eca" providerId="AD" clId="Web-{55A8709D-9652-4D50-9D53-7C92985422E4}" dt="2020-12-08T15:13:01.261" v="91"/>
          <ac:spMkLst>
            <pc:docMk/>
            <pc:sldMk cId="2790981639" sldId="321"/>
            <ac:spMk id="15" creationId="{2E3B8A5B-E4FF-4B05-AE41-3300566AD762}"/>
          </ac:spMkLst>
        </pc:spChg>
        <pc:spChg chg="add mod topLvl">
          <ac:chgData name="Pothunuri  Sathvika" userId="S::pothunuri.sathvika@tavant.com::9980e677-0774-48e8-bcd0-a54991211eca" providerId="AD" clId="Web-{55A8709D-9652-4D50-9D53-7C92985422E4}" dt="2020-12-08T15:13:01.261" v="91"/>
          <ac:spMkLst>
            <pc:docMk/>
            <pc:sldMk cId="2790981639" sldId="321"/>
            <ac:spMk id="16" creationId="{5773E3BA-C087-4CEA-AE52-C6D695EDEC55}"/>
          </ac:spMkLst>
        </pc:spChg>
        <pc:spChg chg="add mod topLvl">
          <ac:chgData name="Pothunuri  Sathvika" userId="S::pothunuri.sathvika@tavant.com::9980e677-0774-48e8-bcd0-a54991211eca" providerId="AD" clId="Web-{55A8709D-9652-4D50-9D53-7C92985422E4}" dt="2020-12-08T15:12:30.652" v="86" actId="1076"/>
          <ac:spMkLst>
            <pc:docMk/>
            <pc:sldMk cId="2790981639" sldId="321"/>
            <ac:spMk id="17" creationId="{F0CDBBBC-B4C6-4330-B09A-C542B5E6C41E}"/>
          </ac:spMkLst>
        </pc:spChg>
        <pc:spChg chg="add mod topLvl">
          <ac:chgData name="Pothunuri  Sathvika" userId="S::pothunuri.sathvika@tavant.com::9980e677-0774-48e8-bcd0-a54991211eca" providerId="AD" clId="Web-{55A8709D-9652-4D50-9D53-7C92985422E4}" dt="2020-12-08T15:13:32.840" v="94" actId="1076"/>
          <ac:spMkLst>
            <pc:docMk/>
            <pc:sldMk cId="2790981639" sldId="321"/>
            <ac:spMk id="18" creationId="{C5175288-A6E1-422F-80AA-D6C19BA76F3B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08:32.728" v="50" actId="1076"/>
          <ac:spMkLst>
            <pc:docMk/>
            <pc:sldMk cId="2790981639" sldId="321"/>
            <ac:spMk id="19" creationId="{2B33FE4A-5D2A-46F4-AB59-D4A8E5108509}"/>
          </ac:spMkLst>
        </pc:spChg>
        <pc:spChg chg="add mod">
          <ac:chgData name="Pothunuri  Sathvika" userId="S::pothunuri.sathvika@tavant.com::9980e677-0774-48e8-bcd0-a54991211eca" providerId="AD" clId="Web-{55A8709D-9652-4D50-9D53-7C92985422E4}" dt="2020-12-08T15:12:12.808" v="78" actId="1076"/>
          <ac:spMkLst>
            <pc:docMk/>
            <pc:sldMk cId="2790981639" sldId="321"/>
            <ac:spMk id="20" creationId="{6850BAD9-8F79-44FB-B4CF-FEEECEF95FDA}"/>
          </ac:spMkLst>
        </pc:spChg>
        <pc:spChg chg="add">
          <ac:chgData name="Pothunuri  Sathvika" userId="S::pothunuri.sathvika@tavant.com::9980e677-0774-48e8-bcd0-a54991211eca" providerId="AD" clId="Web-{55A8709D-9652-4D50-9D53-7C92985422E4}" dt="2020-12-08T15:14:09.402" v="133"/>
          <ac:spMkLst>
            <pc:docMk/>
            <pc:sldMk cId="2790981639" sldId="321"/>
            <ac:spMk id="24" creationId="{B3791CB0-4BFE-4EF2-94E0-5FDCE6D4E685}"/>
          </ac:spMkLst>
        </pc:spChg>
        <pc:spChg chg="add">
          <ac:chgData name="Pothunuri  Sathvika" userId="S::pothunuri.sathvika@tavant.com::9980e677-0774-48e8-bcd0-a54991211eca" providerId="AD" clId="Web-{55A8709D-9652-4D50-9D53-7C92985422E4}" dt="2020-12-08T15:14:09.402" v="133"/>
          <ac:spMkLst>
            <pc:docMk/>
            <pc:sldMk cId="2790981639" sldId="321"/>
            <ac:spMk id="25" creationId="{793A9221-3994-4C95-BDF2-3B7700A7DAE7}"/>
          </ac:spMkLst>
        </pc:spChg>
        <pc:grpChg chg="add mod">
          <ac:chgData name="Pothunuri  Sathvika" userId="S::pothunuri.sathvika@tavant.com::9980e677-0774-48e8-bcd0-a54991211eca" providerId="AD" clId="Web-{55A8709D-9652-4D50-9D53-7C92985422E4}" dt="2020-12-08T15:11:54.089" v="70" actId="14100"/>
          <ac:grpSpMkLst>
            <pc:docMk/>
            <pc:sldMk cId="2790981639" sldId="321"/>
            <ac:grpSpMk id="11" creationId="{659DEC1D-26DD-4716-9227-3C73B63ABA74}"/>
          </ac:grpSpMkLst>
        </pc:grpChg>
        <pc:grpChg chg="add del mod">
          <ac:chgData name="Pothunuri  Sathvika" userId="S::pothunuri.sathvika@tavant.com::9980e677-0774-48e8-bcd0-a54991211eca" providerId="AD" clId="Web-{55A8709D-9652-4D50-9D53-7C92985422E4}" dt="2020-12-08T15:13:38.496" v="95" actId="1076"/>
          <ac:grpSpMkLst>
            <pc:docMk/>
            <pc:sldMk cId="2790981639" sldId="321"/>
            <ac:grpSpMk id="12" creationId="{BB1DCCB9-5371-4973-921F-8078651FAC5B}"/>
          </ac:grpSpMkLst>
        </pc:grpChg>
        <pc:grpChg chg="add del mod">
          <ac:chgData name="Pothunuri  Sathvika" userId="S::pothunuri.sathvika@tavant.com::9980e677-0774-48e8-bcd0-a54991211eca" providerId="AD" clId="Web-{55A8709D-9652-4D50-9D53-7C92985422E4}" dt="2020-12-08T15:13:01.261" v="91"/>
          <ac:grpSpMkLst>
            <pc:docMk/>
            <pc:sldMk cId="2790981639" sldId="321"/>
            <ac:grpSpMk id="13" creationId="{EB4153E4-BF37-45E5-97A1-9BD67C236A0F}"/>
          </ac:grpSpMkLst>
        </pc:grpChg>
        <pc:grpChg chg="add del mod">
          <ac:chgData name="Pothunuri  Sathvika" userId="S::pothunuri.sathvika@tavant.com::9980e677-0774-48e8-bcd0-a54991211eca" providerId="AD" clId="Web-{55A8709D-9652-4D50-9D53-7C92985422E4}" dt="2020-12-08T15:12:17.042" v="80"/>
          <ac:grpSpMkLst>
            <pc:docMk/>
            <pc:sldMk cId="2790981639" sldId="321"/>
            <ac:grpSpMk id="21" creationId="{F16DDA46-DDEA-4B4F-9434-DA259F44AC21}"/>
          </ac:grpSpMkLst>
        </pc:grpChg>
        <pc:grpChg chg="add mod">
          <ac:chgData name="Pothunuri  Sathvika" userId="S::pothunuri.sathvika@tavant.com::9980e677-0774-48e8-bcd0-a54991211eca" providerId="AD" clId="Web-{55A8709D-9652-4D50-9D53-7C92985422E4}" dt="2020-12-08T15:13:26.761" v="93" actId="1076"/>
          <ac:grpSpMkLst>
            <pc:docMk/>
            <pc:sldMk cId="2790981639" sldId="321"/>
            <ac:grpSpMk id="22" creationId="{C58CBAF1-793D-41F1-88F8-F24ACF9B323A}"/>
          </ac:grpSpMkLst>
        </pc:grpChg>
        <pc:grpChg chg="add mod">
          <ac:chgData name="Pothunuri  Sathvika" userId="S::pothunuri.sathvika@tavant.com::9980e677-0774-48e8-bcd0-a54991211eca" providerId="AD" clId="Web-{55A8709D-9652-4D50-9D53-7C92985422E4}" dt="2020-12-08T15:14:14.668" v="134" actId="1076"/>
          <ac:grpSpMkLst>
            <pc:docMk/>
            <pc:sldMk cId="2790981639" sldId="321"/>
            <ac:grpSpMk id="23" creationId="{FA799743-A211-4599-A459-E39E1A51544F}"/>
          </ac:grpSpMkLst>
        </pc:grpChg>
        <pc:picChg chg="add">
          <ac:chgData name="Pothunuri  Sathvika" userId="S::pothunuri.sathvika@tavant.com::9980e677-0774-48e8-bcd0-a54991211eca" providerId="AD" clId="Web-{55A8709D-9652-4D50-9D53-7C92985422E4}" dt="2020-12-08T15:07:58.869" v="45"/>
          <ac:picMkLst>
            <pc:docMk/>
            <pc:sldMk cId="2790981639" sldId="321"/>
            <ac:picMk id="14" creationId="{1DAA3289-1850-45B4-98CC-A1134C93E3E0}"/>
          </ac:picMkLst>
        </pc:picChg>
      </pc:sldChg>
    </pc:docChg>
  </pc:docChgLst>
  <pc:docChgLst>
    <pc:chgData name="S  Subhashini" userId="S::s.subhashini@tavant.com::60eecb07-3052-4cc1-be4b-d4c88dd9b434" providerId="AD" clId="Web-{47505DA8-236D-D588-728C-44B7D69FE724}"/>
    <pc:docChg chg="addSld delSld modSld">
      <pc:chgData name="S  Subhashini" userId="S::s.subhashini@tavant.com::60eecb07-3052-4cc1-be4b-d4c88dd9b434" providerId="AD" clId="Web-{47505DA8-236D-D588-728C-44B7D69FE724}" dt="2020-12-10T10:54:16.903" v="80"/>
      <pc:docMkLst>
        <pc:docMk/>
      </pc:docMkLst>
      <pc:sldChg chg="del">
        <pc:chgData name="S  Subhashini" userId="S::s.subhashini@tavant.com::60eecb07-3052-4cc1-be4b-d4c88dd9b434" providerId="AD" clId="Web-{47505DA8-236D-D588-728C-44B7D69FE724}" dt="2020-12-10T10:54:16.903" v="80"/>
        <pc:sldMkLst>
          <pc:docMk/>
          <pc:sldMk cId="4029010157" sldId="318"/>
        </pc:sldMkLst>
      </pc:sldChg>
      <pc:sldChg chg="addSp delSp modSp mod modClrScheme chgLayout">
        <pc:chgData name="S  Subhashini" userId="S::s.subhashini@tavant.com::60eecb07-3052-4cc1-be4b-d4c88dd9b434" providerId="AD" clId="Web-{47505DA8-236D-D588-728C-44B7D69FE724}" dt="2020-12-10T10:51:25.230" v="73"/>
        <pc:sldMkLst>
          <pc:docMk/>
          <pc:sldMk cId="2846580564" sldId="320"/>
        </pc:sldMkLst>
        <pc:spChg chg="mod">
          <ac:chgData name="S  Subhashini" userId="S::s.subhashini@tavant.com::60eecb07-3052-4cc1-be4b-d4c88dd9b434" providerId="AD" clId="Web-{47505DA8-236D-D588-728C-44B7D69FE724}" dt="2020-12-10T10:51:01.762" v="70" actId="20577"/>
          <ac:spMkLst>
            <pc:docMk/>
            <pc:sldMk cId="2846580564" sldId="320"/>
            <ac:spMk id="2" creationId="{0BBA1A2D-8899-4D1E-A10B-3900A186923F}"/>
          </ac:spMkLst>
        </pc:spChg>
        <pc:spChg chg="del">
          <ac:chgData name="S  Subhashini" userId="S::s.subhashini@tavant.com::60eecb07-3052-4cc1-be4b-d4c88dd9b434" providerId="AD" clId="Web-{47505DA8-236D-D588-728C-44B7D69FE724}" dt="2020-12-10T10:50:32.652" v="65"/>
          <ac:spMkLst>
            <pc:docMk/>
            <pc:sldMk cId="2846580564" sldId="320"/>
            <ac:spMk id="3" creationId="{87B139D1-F5D0-4695-A7FA-F58552D07752}"/>
          </ac:spMkLst>
        </pc:spChg>
        <pc:spChg chg="del">
          <ac:chgData name="S  Subhashini" userId="S::s.subhashini@tavant.com::60eecb07-3052-4cc1-be4b-d4c88dd9b434" providerId="AD" clId="Web-{47505DA8-236D-D588-728C-44B7D69FE724}" dt="2020-12-10T10:50:37.387" v="67"/>
          <ac:spMkLst>
            <pc:docMk/>
            <pc:sldMk cId="2846580564" sldId="320"/>
            <ac:spMk id="4" creationId="{CB421E09-7F74-4CE0-8C93-47D4E408E42C}"/>
          </ac:spMkLst>
        </pc:spChg>
        <pc:spChg chg="del">
          <ac:chgData name="S  Subhashini" userId="S::s.subhashini@tavant.com::60eecb07-3052-4cc1-be4b-d4c88dd9b434" providerId="AD" clId="Web-{47505DA8-236D-D588-728C-44B7D69FE724}" dt="2020-12-10T10:50:47.684" v="69"/>
          <ac:spMkLst>
            <pc:docMk/>
            <pc:sldMk cId="2846580564" sldId="320"/>
            <ac:spMk id="5" creationId="{CB421E09-7F74-4CE0-8C93-47D4E408E42C}"/>
          </ac:spMkLst>
        </pc:spChg>
        <pc:spChg chg="del mod">
          <ac:chgData name="S  Subhashini" userId="S::s.subhashini@tavant.com::60eecb07-3052-4cc1-be4b-d4c88dd9b434" providerId="AD" clId="Web-{47505DA8-236D-D588-728C-44B7D69FE724}" dt="2020-12-10T10:50:46.793" v="68"/>
          <ac:spMkLst>
            <pc:docMk/>
            <pc:sldMk cId="2846580564" sldId="320"/>
            <ac:spMk id="6" creationId="{CB421E09-7F74-4CE0-8C93-47D4E408E42C}"/>
          </ac:spMkLst>
        </pc:spChg>
        <pc:spChg chg="add mod ord">
          <ac:chgData name="S  Subhashini" userId="S::s.subhashini@tavant.com::60eecb07-3052-4cc1-be4b-d4c88dd9b434" providerId="AD" clId="Web-{47505DA8-236D-D588-728C-44B7D69FE724}" dt="2020-12-10T10:51:25.230" v="73"/>
          <ac:spMkLst>
            <pc:docMk/>
            <pc:sldMk cId="2846580564" sldId="320"/>
            <ac:spMk id="7" creationId="{F780BB9B-2A2A-413A-A40B-530FDBFE5067}"/>
          </ac:spMkLst>
        </pc:spChg>
        <pc:spChg chg="add mod ord">
          <ac:chgData name="S  Subhashini" userId="S::s.subhashini@tavant.com::60eecb07-3052-4cc1-be4b-d4c88dd9b434" providerId="AD" clId="Web-{47505DA8-236D-D588-728C-44B7D69FE724}" dt="2020-12-10T10:51:25.230" v="73"/>
          <ac:spMkLst>
            <pc:docMk/>
            <pc:sldMk cId="2846580564" sldId="320"/>
            <ac:spMk id="8" creationId="{04F28B51-A420-4E56-9F5D-4ED9D36965AB}"/>
          </ac:spMkLst>
        </pc:spChg>
        <pc:spChg chg="add mod ord">
          <ac:chgData name="S  Subhashini" userId="S::s.subhashini@tavant.com::60eecb07-3052-4cc1-be4b-d4c88dd9b434" providerId="AD" clId="Web-{47505DA8-236D-D588-728C-44B7D69FE724}" dt="2020-12-10T10:51:25.230" v="73"/>
          <ac:spMkLst>
            <pc:docMk/>
            <pc:sldMk cId="2846580564" sldId="320"/>
            <ac:spMk id="9" creationId="{5783E2DD-C8AC-4D55-8EDC-1282D1A96EB7}"/>
          </ac:spMkLst>
        </pc:spChg>
      </pc:sldChg>
      <pc:sldChg chg="del">
        <pc:chgData name="S  Subhashini" userId="S::s.subhashini@tavant.com::60eecb07-3052-4cc1-be4b-d4c88dd9b434" providerId="AD" clId="Web-{47505DA8-236D-D588-728C-44B7D69FE724}" dt="2020-12-10T10:54:01.981" v="75"/>
        <pc:sldMkLst>
          <pc:docMk/>
          <pc:sldMk cId="1788810586" sldId="325"/>
        </pc:sldMkLst>
      </pc:sldChg>
      <pc:sldChg chg="del">
        <pc:chgData name="S  Subhashini" userId="S::s.subhashini@tavant.com::60eecb07-3052-4cc1-be4b-d4c88dd9b434" providerId="AD" clId="Web-{47505DA8-236D-D588-728C-44B7D69FE724}" dt="2020-12-10T10:54:01.996" v="77"/>
        <pc:sldMkLst>
          <pc:docMk/>
          <pc:sldMk cId="3949778538" sldId="326"/>
        </pc:sldMkLst>
      </pc:sldChg>
      <pc:sldChg chg="del">
        <pc:chgData name="S  Subhashini" userId="S::s.subhashini@tavant.com::60eecb07-3052-4cc1-be4b-d4c88dd9b434" providerId="AD" clId="Web-{47505DA8-236D-D588-728C-44B7D69FE724}" dt="2020-12-10T10:54:05.981" v="78"/>
        <pc:sldMkLst>
          <pc:docMk/>
          <pc:sldMk cId="4031674091" sldId="328"/>
        </pc:sldMkLst>
      </pc:sldChg>
      <pc:sldChg chg="addSp delSp modSp del mod modClrScheme chgLayout">
        <pc:chgData name="S  Subhashini" userId="S::s.subhashini@tavant.com::60eecb07-3052-4cc1-be4b-d4c88dd9b434" providerId="AD" clId="Web-{47505DA8-236D-D588-728C-44B7D69FE724}" dt="2020-12-10T10:47:10.761" v="5"/>
        <pc:sldMkLst>
          <pc:docMk/>
          <pc:sldMk cId="237921011" sldId="329"/>
        </pc:sldMkLst>
        <pc:spChg chg="del mod ord">
          <ac:chgData name="S  Subhashini" userId="S::s.subhashini@tavant.com::60eecb07-3052-4cc1-be4b-d4c88dd9b434" providerId="AD" clId="Web-{47505DA8-236D-D588-728C-44B7D69FE724}" dt="2020-12-10T10:47:03.730" v="4"/>
          <ac:spMkLst>
            <pc:docMk/>
            <pc:sldMk cId="237921011" sldId="329"/>
            <ac:spMk id="2" creationId="{0DC0052B-AD13-47D1-B7E5-91C3FF660986}"/>
          </ac:spMkLst>
        </pc:spChg>
        <pc:spChg chg="add mod ord">
          <ac:chgData name="S  Subhashini" userId="S::s.subhashini@tavant.com::60eecb07-3052-4cc1-be4b-d4c88dd9b434" providerId="AD" clId="Web-{47505DA8-236D-D588-728C-44B7D69FE724}" dt="2020-12-10T10:46:29.605" v="0"/>
          <ac:spMkLst>
            <pc:docMk/>
            <pc:sldMk cId="237921011" sldId="329"/>
            <ac:spMk id="3" creationId="{1A083B89-F581-4834-90D5-300D4FE0470D}"/>
          </ac:spMkLst>
        </pc:spChg>
        <pc:spChg chg="add mod ord">
          <ac:chgData name="S  Subhashini" userId="S::s.subhashini@tavant.com::60eecb07-3052-4cc1-be4b-d4c88dd9b434" providerId="AD" clId="Web-{47505DA8-236D-D588-728C-44B7D69FE724}" dt="2020-12-10T10:46:29.605" v="0"/>
          <ac:spMkLst>
            <pc:docMk/>
            <pc:sldMk cId="237921011" sldId="329"/>
            <ac:spMk id="4" creationId="{D2939BEA-8B0B-4D93-BAFB-9A9BEB2AFF6D}"/>
          </ac:spMkLst>
        </pc:spChg>
        <pc:spChg chg="add del mod">
          <ac:chgData name="S  Subhashini" userId="S::s.subhashini@tavant.com::60eecb07-3052-4cc1-be4b-d4c88dd9b434" providerId="AD" clId="Web-{47505DA8-236D-D588-728C-44B7D69FE724}" dt="2020-12-10T10:47:02.058" v="3"/>
          <ac:spMkLst>
            <pc:docMk/>
            <pc:sldMk cId="237921011" sldId="329"/>
            <ac:spMk id="8" creationId="{A61A3242-27BE-4066-8690-9244530DBDB0}"/>
          </ac:spMkLst>
        </pc:spChg>
        <pc:graphicFrameChg chg="del mod ord">
          <ac:chgData name="S  Subhashini" userId="S::s.subhashini@tavant.com::60eecb07-3052-4cc1-be4b-d4c88dd9b434" providerId="AD" clId="Web-{47505DA8-236D-D588-728C-44B7D69FE724}" dt="2020-12-10T10:46:43.652" v="1"/>
          <ac:graphicFrameMkLst>
            <pc:docMk/>
            <pc:sldMk cId="237921011" sldId="329"/>
            <ac:graphicFrameMk id="6" creationId="{EE983B57-4EFE-45F4-9B96-CD83B55C5B79}"/>
          </ac:graphicFrameMkLst>
        </pc:graphicFrameChg>
        <pc:picChg chg="del mod ord modCrop">
          <ac:chgData name="S  Subhashini" userId="S::s.subhashini@tavant.com::60eecb07-3052-4cc1-be4b-d4c88dd9b434" providerId="AD" clId="Web-{47505DA8-236D-D588-728C-44B7D69FE724}" dt="2020-12-10T10:46:52.699" v="2"/>
          <ac:picMkLst>
            <pc:docMk/>
            <pc:sldMk cId="237921011" sldId="329"/>
            <ac:picMk id="5" creationId="{6170DDBD-84D2-4EF2-A201-2DE749C78641}"/>
          </ac:picMkLst>
        </pc:picChg>
      </pc:sldChg>
      <pc:sldChg chg="addSp delSp modSp">
        <pc:chgData name="S  Subhashini" userId="S::s.subhashini@tavant.com::60eecb07-3052-4cc1-be4b-d4c88dd9b434" providerId="AD" clId="Web-{47505DA8-236D-D588-728C-44B7D69FE724}" dt="2020-12-10T10:50:16.496" v="64"/>
        <pc:sldMkLst>
          <pc:docMk/>
          <pc:sldMk cId="3366027934" sldId="330"/>
        </pc:sldMkLst>
        <pc:spChg chg="del mod">
          <ac:chgData name="S  Subhashini" userId="S::s.subhashini@tavant.com::60eecb07-3052-4cc1-be4b-d4c88dd9b434" providerId="AD" clId="Web-{47505DA8-236D-D588-728C-44B7D69FE724}" dt="2020-12-10T10:47:47.464" v="9"/>
          <ac:spMkLst>
            <pc:docMk/>
            <pc:sldMk cId="3366027934" sldId="330"/>
            <ac:spMk id="2" creationId="{9DA925AD-4090-4E31-90AC-6A27325AD419}"/>
          </ac:spMkLst>
        </pc:spChg>
        <pc:spChg chg="del">
          <ac:chgData name="S  Subhashini" userId="S::s.subhashini@tavant.com::60eecb07-3052-4cc1-be4b-d4c88dd9b434" providerId="AD" clId="Web-{47505DA8-236D-D588-728C-44B7D69FE724}" dt="2020-12-10T10:47:49.793" v="10"/>
          <ac:spMkLst>
            <pc:docMk/>
            <pc:sldMk cId="3366027934" sldId="330"/>
            <ac:spMk id="3" creationId="{8E41E0F2-46AC-4AD5-B607-D30AE67D4609}"/>
          </ac:spMkLst>
        </pc:spChg>
        <pc:spChg chg="del mod">
          <ac:chgData name="S  Subhashini" userId="S::s.subhashini@tavant.com::60eecb07-3052-4cc1-be4b-d4c88dd9b434" providerId="AD" clId="Web-{47505DA8-236D-D588-728C-44B7D69FE724}" dt="2020-12-10T10:48:06.074" v="15"/>
          <ac:spMkLst>
            <pc:docMk/>
            <pc:sldMk cId="3366027934" sldId="330"/>
            <ac:spMk id="4" creationId="{99BAF43D-7122-4131-AB10-38FB521E8608}"/>
          </ac:spMkLst>
        </pc:spChg>
        <pc:spChg chg="del">
          <ac:chgData name="S  Subhashini" userId="S::s.subhashini@tavant.com::60eecb07-3052-4cc1-be4b-d4c88dd9b434" providerId="AD" clId="Web-{47505DA8-236D-D588-728C-44B7D69FE724}" dt="2020-12-10T10:48:14.636" v="16"/>
          <ac:spMkLst>
            <pc:docMk/>
            <pc:sldMk cId="3366027934" sldId="330"/>
            <ac:spMk id="5" creationId="{0FB0ADB6-2DF7-4156-A34F-2B088426A55F}"/>
          </ac:spMkLst>
        </pc:spChg>
        <pc:spChg chg="del mod">
          <ac:chgData name="S  Subhashini" userId="S::s.subhashini@tavant.com::60eecb07-3052-4cc1-be4b-d4c88dd9b434" providerId="AD" clId="Web-{47505DA8-236D-D588-728C-44B7D69FE724}" dt="2020-12-10T10:48:15.558" v="17"/>
          <ac:spMkLst>
            <pc:docMk/>
            <pc:sldMk cId="3366027934" sldId="330"/>
            <ac:spMk id="6" creationId="{60F2D4EA-F5A4-4C85-A71E-7651FFD212CE}"/>
          </ac:spMkLst>
        </pc:spChg>
        <pc:spChg chg="del">
          <ac:chgData name="S  Subhashini" userId="S::s.subhashini@tavant.com::60eecb07-3052-4cc1-be4b-d4c88dd9b434" providerId="AD" clId="Web-{47505DA8-236D-D588-728C-44B7D69FE724}" dt="2020-12-10T10:48:18.918" v="18"/>
          <ac:spMkLst>
            <pc:docMk/>
            <pc:sldMk cId="3366027934" sldId="330"/>
            <ac:spMk id="7" creationId="{D3972569-0893-48FF-B419-CA6E48DD9A90}"/>
          </ac:spMkLst>
        </pc:spChg>
        <pc:spChg chg="add mod">
          <ac:chgData name="S  Subhashini" userId="S::s.subhashini@tavant.com::60eecb07-3052-4cc1-be4b-d4c88dd9b434" providerId="AD" clId="Web-{47505DA8-236D-D588-728C-44B7D69FE724}" dt="2020-12-10T10:50:00.090" v="36" actId="14100"/>
          <ac:spMkLst>
            <pc:docMk/>
            <pc:sldMk cId="3366027934" sldId="330"/>
            <ac:spMk id="10" creationId="{B5BA8F6F-77B7-4974-976E-260EF4790A3D}"/>
          </ac:spMkLst>
        </pc:spChg>
        <pc:graphicFrameChg chg="add mod modGraphic">
          <ac:chgData name="S  Subhashini" userId="S::s.subhashini@tavant.com::60eecb07-3052-4cc1-be4b-d4c88dd9b434" providerId="AD" clId="Web-{47505DA8-236D-D588-728C-44B7D69FE724}" dt="2020-12-10T10:50:16.496" v="64"/>
          <ac:graphicFrameMkLst>
            <pc:docMk/>
            <pc:sldMk cId="3366027934" sldId="330"/>
            <ac:graphicFrameMk id="15" creationId="{AA364745-2E62-491D-8549-DC8DCED28149}"/>
          </ac:graphicFrameMkLst>
        </pc:graphicFrameChg>
        <pc:cxnChg chg="del">
          <ac:chgData name="S  Subhashini" userId="S::s.subhashini@tavant.com::60eecb07-3052-4cc1-be4b-d4c88dd9b434" providerId="AD" clId="Web-{47505DA8-236D-D588-728C-44B7D69FE724}" dt="2020-12-10T10:48:25.637" v="21"/>
          <ac:cxnSpMkLst>
            <pc:docMk/>
            <pc:sldMk cId="3366027934" sldId="330"/>
            <ac:cxnSpMk id="9" creationId="{B514AF46-D9B9-4D7F-BCE2-769D7FF636FF}"/>
          </ac:cxnSpMkLst>
        </pc:cxnChg>
        <pc:cxnChg chg="del">
          <ac:chgData name="S  Subhashini" userId="S::s.subhashini@tavant.com::60eecb07-3052-4cc1-be4b-d4c88dd9b434" providerId="AD" clId="Web-{47505DA8-236D-D588-728C-44B7D69FE724}" dt="2020-12-10T10:48:24.027" v="20"/>
          <ac:cxnSpMkLst>
            <pc:docMk/>
            <pc:sldMk cId="3366027934" sldId="330"/>
            <ac:cxnSpMk id="11" creationId="{7076696B-6C0C-4F35-B9BF-68E43A1B4305}"/>
          </ac:cxnSpMkLst>
        </pc:cxnChg>
        <pc:cxnChg chg="del">
          <ac:chgData name="S  Subhashini" userId="S::s.subhashini@tavant.com::60eecb07-3052-4cc1-be4b-d4c88dd9b434" providerId="AD" clId="Web-{47505DA8-236D-D588-728C-44B7D69FE724}" dt="2020-12-10T10:48:21.386" v="19"/>
          <ac:cxnSpMkLst>
            <pc:docMk/>
            <pc:sldMk cId="3366027934" sldId="330"/>
            <ac:cxnSpMk id="12" creationId="{4A854547-4F6F-4CA9-86DD-F60BFD3C5BCB}"/>
          </ac:cxnSpMkLst>
        </pc:cxnChg>
        <pc:cxnChg chg="del">
          <ac:chgData name="S  Subhashini" userId="S::s.subhashini@tavant.com::60eecb07-3052-4cc1-be4b-d4c88dd9b434" providerId="AD" clId="Web-{47505DA8-236D-D588-728C-44B7D69FE724}" dt="2020-12-10T10:48:28.027" v="22"/>
          <ac:cxnSpMkLst>
            <pc:docMk/>
            <pc:sldMk cId="3366027934" sldId="330"/>
            <ac:cxnSpMk id="13" creationId="{AF37F93F-BC70-48C7-9076-FD0873C71F2D}"/>
          </ac:cxnSpMkLst>
        </pc:cxnChg>
      </pc:sldChg>
      <pc:sldChg chg="new">
        <pc:chgData name="S  Subhashini" userId="S::s.subhashini@tavant.com::60eecb07-3052-4cc1-be4b-d4c88dd9b434" providerId="AD" clId="Web-{47505DA8-236D-D588-728C-44B7D69FE724}" dt="2020-12-10T10:54:06.028" v="79"/>
        <pc:sldMkLst>
          <pc:docMk/>
          <pc:sldMk cId="1211826327" sldId="331"/>
        </pc:sldMkLst>
      </pc:sldChg>
      <pc:sldChg chg="del">
        <pc:chgData name="S  Subhashini" userId="S::s.subhashini@tavant.com::60eecb07-3052-4cc1-be4b-d4c88dd9b434" providerId="AD" clId="Web-{47505DA8-236D-D588-728C-44B7D69FE724}" dt="2020-12-10T10:53:37.699" v="74"/>
        <pc:sldMkLst>
          <pc:docMk/>
          <pc:sldMk cId="3750363476" sldId="331"/>
        </pc:sldMkLst>
      </pc:sldChg>
      <pc:sldChg chg="del">
        <pc:chgData name="S  Subhashini" userId="S::s.subhashini@tavant.com::60eecb07-3052-4cc1-be4b-d4c88dd9b434" providerId="AD" clId="Web-{47505DA8-236D-D588-728C-44B7D69FE724}" dt="2020-12-10T10:54:01.996" v="76"/>
        <pc:sldMkLst>
          <pc:docMk/>
          <pc:sldMk cId="1425013881" sldId="332"/>
        </pc:sldMkLst>
      </pc:sldChg>
    </pc:docChg>
  </pc:docChgLst>
  <pc:docChgLst>
    <pc:chgData name="Lavanya  S" userId="S::lavanya.s@tavant.com::6df35be0-fa20-41a2-aa49-edc4b58431f4" providerId="AD" clId="Web-{C27B5E73-4D07-4EA6-A71B-1F52A10DAE93}"/>
    <pc:docChg chg="modSld">
      <pc:chgData name="Lavanya  S" userId="S::lavanya.s@tavant.com::6df35be0-fa20-41a2-aa49-edc4b58431f4" providerId="AD" clId="Web-{C27B5E73-4D07-4EA6-A71B-1F52A10DAE93}" dt="2020-12-09T08:46:54.698" v="61"/>
      <pc:docMkLst>
        <pc:docMk/>
      </pc:docMkLst>
      <pc:sldChg chg="modSp">
        <pc:chgData name="Lavanya  S" userId="S::lavanya.s@tavant.com::6df35be0-fa20-41a2-aa49-edc4b58431f4" providerId="AD" clId="Web-{C27B5E73-4D07-4EA6-A71B-1F52A10DAE93}" dt="2020-12-09T08:46:54.698" v="61"/>
        <pc:sldMkLst>
          <pc:docMk/>
          <pc:sldMk cId="2095143235" sldId="319"/>
        </pc:sldMkLst>
        <pc:graphicFrameChg chg="mod modGraphic">
          <ac:chgData name="Lavanya  S" userId="S::lavanya.s@tavant.com::6df35be0-fa20-41a2-aa49-edc4b58431f4" providerId="AD" clId="Web-{C27B5E73-4D07-4EA6-A71B-1F52A10DAE93}" dt="2020-12-09T08:46:54.698" v="61"/>
          <ac:graphicFrameMkLst>
            <pc:docMk/>
            <pc:sldMk cId="2095143235" sldId="319"/>
            <ac:graphicFrameMk id="6" creationId="{D303C925-852F-4A5E-8479-C1078DE2FD5E}"/>
          </ac:graphicFrameMkLst>
        </pc:graphicFrameChg>
      </pc:sldChg>
    </pc:docChg>
  </pc:docChgLst>
  <pc:docChgLst>
    <pc:chgData name="S  Subhashini" userId="S::s.subhashini@tavant.com::60eecb07-3052-4cc1-be4b-d4c88dd9b434" providerId="AD" clId="Web-{CE81F815-298E-43AA-AE57-E1812D68E674}"/>
    <pc:docChg chg="addSld delSld modSld sldOrd">
      <pc:chgData name="S  Subhashini" userId="S::s.subhashini@tavant.com::60eecb07-3052-4cc1-be4b-d4c88dd9b434" providerId="AD" clId="Web-{CE81F815-298E-43AA-AE57-E1812D68E674}" dt="2021-02-24T14:53:04.230" v="605" actId="14100"/>
      <pc:docMkLst>
        <pc:docMk/>
      </pc:docMkLst>
      <pc:sldChg chg="modSp">
        <pc:chgData name="S  Subhashini" userId="S::s.subhashini@tavant.com::60eecb07-3052-4cc1-be4b-d4c88dd9b434" providerId="AD" clId="Web-{CE81F815-298E-43AA-AE57-E1812D68E674}" dt="2021-02-24T13:40:11.229" v="132" actId="20577"/>
        <pc:sldMkLst>
          <pc:docMk/>
          <pc:sldMk cId="1544186588" sldId="316"/>
        </pc:sldMkLst>
        <pc:spChg chg="mod">
          <ac:chgData name="S  Subhashini" userId="S::s.subhashini@tavant.com::60eecb07-3052-4cc1-be4b-d4c88dd9b434" providerId="AD" clId="Web-{CE81F815-298E-43AA-AE57-E1812D68E674}" dt="2021-02-24T13:40:11.229" v="132" actId="20577"/>
          <ac:spMkLst>
            <pc:docMk/>
            <pc:sldMk cId="1544186588" sldId="316"/>
            <ac:spMk id="6" creationId="{00000000-0000-0000-0000-000000000000}"/>
          </ac:spMkLst>
        </pc:spChg>
        <pc:picChg chg="mod">
          <ac:chgData name="S  Subhashini" userId="S::s.subhashini@tavant.com::60eecb07-3052-4cc1-be4b-d4c88dd9b434" providerId="AD" clId="Web-{CE81F815-298E-43AA-AE57-E1812D68E674}" dt="2021-02-24T13:38:51.524" v="123" actId="1076"/>
          <ac:picMkLst>
            <pc:docMk/>
            <pc:sldMk cId="1544186588" sldId="316"/>
            <ac:picMk id="37" creationId="{CAEA3566-A8B8-42C8-8BD3-04C9E4449A44}"/>
          </ac:picMkLst>
        </pc:picChg>
      </pc:sldChg>
      <pc:sldChg chg="modSp del">
        <pc:chgData name="S  Subhashini" userId="S::s.subhashini@tavant.com::60eecb07-3052-4cc1-be4b-d4c88dd9b434" providerId="AD" clId="Web-{CE81F815-298E-43AA-AE57-E1812D68E674}" dt="2021-02-24T13:45:17.330" v="370"/>
        <pc:sldMkLst>
          <pc:docMk/>
          <pc:sldMk cId="2846580564" sldId="320"/>
        </pc:sldMkLst>
        <pc:spChg chg="mod">
          <ac:chgData name="S  Subhashini" userId="S::s.subhashini@tavant.com::60eecb07-3052-4cc1-be4b-d4c88dd9b434" providerId="AD" clId="Web-{CE81F815-298E-43AA-AE57-E1812D68E674}" dt="2021-02-24T13:45:09.267" v="367" actId="14100"/>
          <ac:spMkLst>
            <pc:docMk/>
            <pc:sldMk cId="2846580564" sldId="320"/>
            <ac:spMk id="7" creationId="{F780BB9B-2A2A-413A-A40B-530FDBFE5067}"/>
          </ac:spMkLst>
        </pc:spChg>
        <pc:spChg chg="mod">
          <ac:chgData name="S  Subhashini" userId="S::s.subhashini@tavant.com::60eecb07-3052-4cc1-be4b-d4c88dd9b434" providerId="AD" clId="Web-{CE81F815-298E-43AA-AE57-E1812D68E674}" dt="2021-02-24T13:45:10.814" v="369" actId="14100"/>
          <ac:spMkLst>
            <pc:docMk/>
            <pc:sldMk cId="2846580564" sldId="320"/>
            <ac:spMk id="8" creationId="{04F28B51-A420-4E56-9F5D-4ED9D36965AB}"/>
          </ac:spMkLst>
        </pc:spChg>
      </pc:sldChg>
      <pc:sldChg chg="modSp">
        <pc:chgData name="S  Subhashini" userId="S::s.subhashini@tavant.com::60eecb07-3052-4cc1-be4b-d4c88dd9b434" providerId="AD" clId="Web-{CE81F815-298E-43AA-AE57-E1812D68E674}" dt="2021-02-24T13:42:45.061" v="333"/>
        <pc:sldMkLst>
          <pc:docMk/>
          <pc:sldMk cId="3366027934" sldId="330"/>
        </pc:sldMkLst>
        <pc:graphicFrameChg chg="mod modGraphic">
          <ac:chgData name="S  Subhashini" userId="S::s.subhashini@tavant.com::60eecb07-3052-4cc1-be4b-d4c88dd9b434" providerId="AD" clId="Web-{CE81F815-298E-43AA-AE57-E1812D68E674}" dt="2021-02-24T13:42:45.061" v="333"/>
          <ac:graphicFrameMkLst>
            <pc:docMk/>
            <pc:sldMk cId="3366027934" sldId="330"/>
            <ac:graphicFrameMk id="15" creationId="{AA364745-2E62-491D-8549-DC8DCED28149}"/>
          </ac:graphicFrameMkLst>
        </pc:graphicFrameChg>
      </pc:sldChg>
      <pc:sldChg chg="del">
        <pc:chgData name="S  Subhashini" userId="S::s.subhashini@tavant.com::60eecb07-3052-4cc1-be4b-d4c88dd9b434" providerId="AD" clId="Web-{CE81F815-298E-43AA-AE57-E1812D68E674}" dt="2021-02-24T13:45:19.798" v="371"/>
        <pc:sldMkLst>
          <pc:docMk/>
          <pc:sldMk cId="1211826327" sldId="331"/>
        </pc:sldMkLst>
      </pc:sldChg>
      <pc:sldChg chg="new">
        <pc:chgData name="S  Subhashini" userId="S::s.subhashini@tavant.com::60eecb07-3052-4cc1-be4b-d4c88dd9b434" providerId="AD" clId="Web-{CE81F815-298E-43AA-AE57-E1812D68E674}" dt="2021-02-24T13:45:55.909" v="373"/>
        <pc:sldMkLst>
          <pc:docMk/>
          <pc:sldMk cId="2939965148" sldId="331"/>
        </pc:sldMkLst>
      </pc:sldChg>
      <pc:sldChg chg="new del">
        <pc:chgData name="S  Subhashini" userId="S::s.subhashini@tavant.com::60eecb07-3052-4cc1-be4b-d4c88dd9b434" providerId="AD" clId="Web-{CE81F815-298E-43AA-AE57-E1812D68E674}" dt="2021-02-24T13:45:20.877" v="372"/>
        <pc:sldMkLst>
          <pc:docMk/>
          <pc:sldMk cId="794727437" sldId="332"/>
        </pc:sldMkLst>
      </pc:sldChg>
      <pc:sldChg chg="modSp new del">
        <pc:chgData name="S  Subhashini" userId="S::s.subhashini@tavant.com::60eecb07-3052-4cc1-be4b-d4c88dd9b434" providerId="AD" clId="Web-{CE81F815-298E-43AA-AE57-E1812D68E674}" dt="2021-02-24T13:47:37.364" v="393"/>
        <pc:sldMkLst>
          <pc:docMk/>
          <pc:sldMk cId="2325438215" sldId="332"/>
        </pc:sldMkLst>
        <pc:spChg chg="mod">
          <ac:chgData name="S  Subhashini" userId="S::s.subhashini@tavant.com::60eecb07-3052-4cc1-be4b-d4c88dd9b434" providerId="AD" clId="Web-{CE81F815-298E-43AA-AE57-E1812D68E674}" dt="2021-02-24T13:46:44.347" v="387" actId="20577"/>
          <ac:spMkLst>
            <pc:docMk/>
            <pc:sldMk cId="2325438215" sldId="332"/>
            <ac:spMk id="2" creationId="{BA70843D-B802-4689-BA29-C221CDD7B39E}"/>
          </ac:spMkLst>
        </pc:spChg>
      </pc:sldChg>
      <pc:sldChg chg="delSp modSp new del ord">
        <pc:chgData name="S  Subhashini" userId="S::s.subhashini@tavant.com::60eecb07-3052-4cc1-be4b-d4c88dd9b434" providerId="AD" clId="Web-{CE81F815-298E-43AA-AE57-E1812D68E674}" dt="2021-02-24T14:07:46.656" v="468"/>
        <pc:sldMkLst>
          <pc:docMk/>
          <pc:sldMk cId="1724020839" sldId="333"/>
        </pc:sldMkLst>
        <pc:spChg chg="mod">
          <ac:chgData name="S  Subhashini" userId="S::s.subhashini@tavant.com::60eecb07-3052-4cc1-be4b-d4c88dd9b434" providerId="AD" clId="Web-{CE81F815-298E-43AA-AE57-E1812D68E674}" dt="2021-02-24T14:02:49.603" v="444" actId="20577"/>
          <ac:spMkLst>
            <pc:docMk/>
            <pc:sldMk cId="1724020839" sldId="333"/>
            <ac:spMk id="2" creationId="{17B89FF0-1BC6-49FE-8680-E610BDC8AF35}"/>
          </ac:spMkLst>
        </pc:spChg>
        <pc:spChg chg="del">
          <ac:chgData name="S  Subhashini" userId="S::s.subhashini@tavant.com::60eecb07-3052-4cc1-be4b-d4c88dd9b434" providerId="AD" clId="Web-{CE81F815-298E-43AA-AE57-E1812D68E674}" dt="2021-02-24T13:47:29.176" v="391"/>
          <ac:spMkLst>
            <pc:docMk/>
            <pc:sldMk cId="1724020839" sldId="333"/>
            <ac:spMk id="3" creationId="{1ACCB1A1-437D-471C-B9B3-2FA631B664AA}"/>
          </ac:spMkLst>
        </pc:spChg>
        <pc:spChg chg="mod">
          <ac:chgData name="S  Subhashini" userId="S::s.subhashini@tavant.com::60eecb07-3052-4cc1-be4b-d4c88dd9b434" providerId="AD" clId="Web-{CE81F815-298E-43AA-AE57-E1812D68E674}" dt="2021-02-24T13:48:51.006" v="421" actId="1076"/>
          <ac:spMkLst>
            <pc:docMk/>
            <pc:sldMk cId="1724020839" sldId="333"/>
            <ac:spMk id="4" creationId="{6F4BFA6C-3880-42DC-9A26-4EFBDEE56DC5}"/>
          </ac:spMkLst>
        </pc:spChg>
      </pc:sldChg>
      <pc:sldChg chg="new del">
        <pc:chgData name="S  Subhashini" userId="S::s.subhashini@tavant.com::60eecb07-3052-4cc1-be4b-d4c88dd9b434" providerId="AD" clId="Web-{CE81F815-298E-43AA-AE57-E1812D68E674}" dt="2021-02-24T13:47:00.973" v="389"/>
        <pc:sldMkLst>
          <pc:docMk/>
          <pc:sldMk cId="3133525878" sldId="333"/>
        </pc:sldMkLst>
      </pc:sldChg>
      <pc:sldChg chg="addSp delSp modSp new mod modClrScheme chgLayout">
        <pc:chgData name="S  Subhashini" userId="S::s.subhashini@tavant.com::60eecb07-3052-4cc1-be4b-d4c88dd9b434" providerId="AD" clId="Web-{CE81F815-298E-43AA-AE57-E1812D68E674}" dt="2021-02-24T14:42:32.810" v="593" actId="20577"/>
        <pc:sldMkLst>
          <pc:docMk/>
          <pc:sldMk cId="3037546477" sldId="334"/>
        </pc:sldMkLst>
        <pc:spChg chg="del mod ord">
          <ac:chgData name="S  Subhashini" userId="S::s.subhashini@tavant.com::60eecb07-3052-4cc1-be4b-d4c88dd9b434" providerId="AD" clId="Web-{CE81F815-298E-43AA-AE57-E1812D68E674}" dt="2021-02-24T14:05:49.685" v="447"/>
          <ac:spMkLst>
            <pc:docMk/>
            <pc:sldMk cId="3037546477" sldId="334"/>
            <ac:spMk id="2" creationId="{2D8CC879-40DC-4734-A9A7-CC0F237E73A8}"/>
          </ac:spMkLst>
        </pc:spChg>
        <pc:spChg chg="add mod ord">
          <ac:chgData name="S  Subhashini" userId="S::s.subhashini@tavant.com::60eecb07-3052-4cc1-be4b-d4c88dd9b434" providerId="AD" clId="Web-{CE81F815-298E-43AA-AE57-E1812D68E674}" dt="2021-02-24T14:07:32.906" v="467" actId="14100"/>
          <ac:spMkLst>
            <pc:docMk/>
            <pc:sldMk cId="3037546477" sldId="334"/>
            <ac:spMk id="3" creationId="{9FB3DE1F-3B75-49D9-8094-AA1DF03CF6DA}"/>
          </ac:spMkLst>
        </pc:spChg>
        <pc:spChg chg="add mod ord">
          <ac:chgData name="S  Subhashini" userId="S::s.subhashini@tavant.com::60eecb07-3052-4cc1-be4b-d4c88dd9b434" providerId="AD" clId="Web-{CE81F815-298E-43AA-AE57-E1812D68E674}" dt="2021-02-24T14:42:32.810" v="593" actId="20577"/>
          <ac:spMkLst>
            <pc:docMk/>
            <pc:sldMk cId="3037546477" sldId="334"/>
            <ac:spMk id="4" creationId="{43AAA2A1-12E5-4320-ADC0-54EBEC323627}"/>
          </ac:spMkLst>
        </pc:spChg>
      </pc:sldChg>
      <pc:sldChg chg="delSp modSp new">
        <pc:chgData name="S  Subhashini" userId="S::s.subhashini@tavant.com::60eecb07-3052-4cc1-be4b-d4c88dd9b434" providerId="AD" clId="Web-{CE81F815-298E-43AA-AE57-E1812D68E674}" dt="2021-02-24T14:42:00.247" v="591" actId="14100"/>
        <pc:sldMkLst>
          <pc:docMk/>
          <pc:sldMk cId="1966955282" sldId="335"/>
        </pc:sldMkLst>
        <pc:spChg chg="mod">
          <ac:chgData name="S  Subhashini" userId="S::s.subhashini@tavant.com::60eecb07-3052-4cc1-be4b-d4c88dd9b434" providerId="AD" clId="Web-{CE81F815-298E-43AA-AE57-E1812D68E674}" dt="2021-02-24T14:42:00.247" v="591" actId="14100"/>
          <ac:spMkLst>
            <pc:docMk/>
            <pc:sldMk cId="1966955282" sldId="335"/>
            <ac:spMk id="2" creationId="{87C074AE-4859-471E-8758-5ECBAF52F832}"/>
          </ac:spMkLst>
        </pc:spChg>
        <pc:spChg chg="del">
          <ac:chgData name="S  Subhashini" userId="S::s.subhashini@tavant.com::60eecb07-3052-4cc1-be4b-d4c88dd9b434" providerId="AD" clId="Web-{CE81F815-298E-43AA-AE57-E1812D68E674}" dt="2021-02-24T14:08:06.125" v="471"/>
          <ac:spMkLst>
            <pc:docMk/>
            <pc:sldMk cId="1966955282" sldId="335"/>
            <ac:spMk id="3" creationId="{77173810-4506-4A29-A5CE-92B8157AEACE}"/>
          </ac:spMkLst>
        </pc:spChg>
        <pc:spChg chg="mod">
          <ac:chgData name="S  Subhashini" userId="S::s.subhashini@tavant.com::60eecb07-3052-4cc1-be4b-d4c88dd9b434" providerId="AD" clId="Web-{CE81F815-298E-43AA-AE57-E1812D68E674}" dt="2021-02-24T14:41:56.638" v="590" actId="1076"/>
          <ac:spMkLst>
            <pc:docMk/>
            <pc:sldMk cId="1966955282" sldId="335"/>
            <ac:spMk id="4" creationId="{21A84111-4D53-46DE-ABA8-764E56FD4056}"/>
          </ac:spMkLst>
        </pc:spChg>
      </pc:sldChg>
      <pc:sldChg chg="delSp modSp new">
        <pc:chgData name="S  Subhashini" userId="S::s.subhashini@tavant.com::60eecb07-3052-4cc1-be4b-d4c88dd9b434" providerId="AD" clId="Web-{CE81F815-298E-43AA-AE57-E1812D68E674}" dt="2021-02-24T14:53:04.230" v="605" actId="14100"/>
        <pc:sldMkLst>
          <pc:docMk/>
          <pc:sldMk cId="109525286" sldId="336"/>
        </pc:sldMkLst>
        <pc:spChg chg="mod">
          <ac:chgData name="S  Subhashini" userId="S::s.subhashini@tavant.com::60eecb07-3052-4cc1-be4b-d4c88dd9b434" providerId="AD" clId="Web-{CE81F815-298E-43AA-AE57-E1812D68E674}" dt="2021-02-24T14:53:04.230" v="605" actId="14100"/>
          <ac:spMkLst>
            <pc:docMk/>
            <pc:sldMk cId="109525286" sldId="336"/>
            <ac:spMk id="2" creationId="{12BAE0BD-EBF2-4627-BD83-9CB1B78F87E5}"/>
          </ac:spMkLst>
        </pc:spChg>
        <pc:spChg chg="del">
          <ac:chgData name="S  Subhashini" userId="S::s.subhashini@tavant.com::60eecb07-3052-4cc1-be4b-d4c88dd9b434" providerId="AD" clId="Web-{CE81F815-298E-43AA-AE57-E1812D68E674}" dt="2021-02-24T14:37:12.413" v="525"/>
          <ac:spMkLst>
            <pc:docMk/>
            <pc:sldMk cId="109525286" sldId="336"/>
            <ac:spMk id="3" creationId="{70FF2D73-917E-4492-AD8A-51E63C574B17}"/>
          </ac:spMkLst>
        </pc:spChg>
        <pc:spChg chg="mod">
          <ac:chgData name="S  Subhashini" userId="S::s.subhashini@tavant.com::60eecb07-3052-4cc1-be4b-d4c88dd9b434" providerId="AD" clId="Web-{CE81F815-298E-43AA-AE57-E1812D68E674}" dt="2021-02-24T14:52:59.043" v="604" actId="1076"/>
          <ac:spMkLst>
            <pc:docMk/>
            <pc:sldMk cId="109525286" sldId="336"/>
            <ac:spMk id="4" creationId="{8BFA5D41-5A3C-4F98-81F0-EE863DA73AA0}"/>
          </ac:spMkLst>
        </pc:spChg>
      </pc:sldChg>
      <pc:sldChg chg="new">
        <pc:chgData name="S  Subhashini" userId="S::s.subhashini@tavant.com::60eecb07-3052-4cc1-be4b-d4c88dd9b434" providerId="AD" clId="Web-{CE81F815-298E-43AA-AE57-E1812D68E674}" dt="2021-02-24T14:39:13.681" v="545"/>
        <pc:sldMkLst>
          <pc:docMk/>
          <pc:sldMk cId="476588605" sldId="337"/>
        </pc:sldMkLst>
      </pc:sldChg>
      <pc:sldChg chg="new">
        <pc:chgData name="S  Subhashini" userId="S::s.subhashini@tavant.com::60eecb07-3052-4cc1-be4b-d4c88dd9b434" providerId="AD" clId="Web-{CE81F815-298E-43AA-AE57-E1812D68E674}" dt="2021-02-24T14:39:22.306" v="546"/>
        <pc:sldMkLst>
          <pc:docMk/>
          <pc:sldMk cId="1528332595" sldId="338"/>
        </pc:sldMkLst>
      </pc:sldChg>
      <pc:sldChg chg="new">
        <pc:chgData name="S  Subhashini" userId="S::s.subhashini@tavant.com::60eecb07-3052-4cc1-be4b-d4c88dd9b434" providerId="AD" clId="Web-{CE81F815-298E-43AA-AE57-E1812D68E674}" dt="2021-02-24T14:39:27.728" v="547"/>
        <pc:sldMkLst>
          <pc:docMk/>
          <pc:sldMk cId="351979861" sldId="339"/>
        </pc:sldMkLst>
      </pc:sldChg>
      <pc:sldChg chg="delSp modSp new">
        <pc:chgData name="S  Subhashini" userId="S::s.subhashini@tavant.com::60eecb07-3052-4cc1-be4b-d4c88dd9b434" providerId="AD" clId="Web-{CE81F815-298E-43AA-AE57-E1812D68E674}" dt="2021-02-24T14:40:23.183" v="568" actId="14100"/>
        <pc:sldMkLst>
          <pc:docMk/>
          <pc:sldMk cId="101656550" sldId="340"/>
        </pc:sldMkLst>
        <pc:spChg chg="mod">
          <ac:chgData name="S  Subhashini" userId="S::s.subhashini@tavant.com::60eecb07-3052-4cc1-be4b-d4c88dd9b434" providerId="AD" clId="Web-{CE81F815-298E-43AA-AE57-E1812D68E674}" dt="2021-02-24T14:40:23.183" v="568" actId="14100"/>
          <ac:spMkLst>
            <pc:docMk/>
            <pc:sldMk cId="101656550" sldId="340"/>
            <ac:spMk id="2" creationId="{74C52ADF-1345-4F3A-99F5-2368C0468605}"/>
          </ac:spMkLst>
        </pc:spChg>
        <pc:spChg chg="del">
          <ac:chgData name="S  Subhashini" userId="S::s.subhashini@tavant.com::60eecb07-3052-4cc1-be4b-d4c88dd9b434" providerId="AD" clId="Web-{CE81F815-298E-43AA-AE57-E1812D68E674}" dt="2021-02-24T14:39:40.213" v="549"/>
          <ac:spMkLst>
            <pc:docMk/>
            <pc:sldMk cId="101656550" sldId="340"/>
            <ac:spMk id="3" creationId="{25B860D0-C59A-42B0-9792-29A1890CDB1D}"/>
          </ac:spMkLst>
        </pc:spChg>
        <pc:spChg chg="mod">
          <ac:chgData name="S  Subhashini" userId="S::s.subhashini@tavant.com::60eecb07-3052-4cc1-be4b-d4c88dd9b434" providerId="AD" clId="Web-{CE81F815-298E-43AA-AE57-E1812D68E674}" dt="2021-02-24T14:40:15.823" v="566" actId="1076"/>
          <ac:spMkLst>
            <pc:docMk/>
            <pc:sldMk cId="101656550" sldId="340"/>
            <ac:spMk id="4" creationId="{1C582A2A-33A1-47EE-9128-DBFE96AA4B51}"/>
          </ac:spMkLst>
        </pc:spChg>
      </pc:sldChg>
      <pc:sldChg chg="delSp modSp new">
        <pc:chgData name="S  Subhashini" userId="S::s.subhashini@tavant.com::60eecb07-3052-4cc1-be4b-d4c88dd9b434" providerId="AD" clId="Web-{CE81F815-298E-43AA-AE57-E1812D68E674}" dt="2021-02-24T14:41:41.684" v="589" actId="14100"/>
        <pc:sldMkLst>
          <pc:docMk/>
          <pc:sldMk cId="2153081872" sldId="341"/>
        </pc:sldMkLst>
        <pc:spChg chg="mod">
          <ac:chgData name="S  Subhashini" userId="S::s.subhashini@tavant.com::60eecb07-3052-4cc1-be4b-d4c88dd9b434" providerId="AD" clId="Web-{CE81F815-298E-43AA-AE57-E1812D68E674}" dt="2021-02-24T14:41:41.684" v="589" actId="14100"/>
          <ac:spMkLst>
            <pc:docMk/>
            <pc:sldMk cId="2153081872" sldId="341"/>
            <ac:spMk id="2" creationId="{A4D4754F-C90A-4C1C-B3A6-93CCDCE1D1A3}"/>
          </ac:spMkLst>
        </pc:spChg>
        <pc:spChg chg="del">
          <ac:chgData name="S  Subhashini" userId="S::s.subhashini@tavant.com::60eecb07-3052-4cc1-be4b-d4c88dd9b434" providerId="AD" clId="Web-{CE81F815-298E-43AA-AE57-E1812D68E674}" dt="2021-02-24T14:40:52.808" v="570"/>
          <ac:spMkLst>
            <pc:docMk/>
            <pc:sldMk cId="2153081872" sldId="341"/>
            <ac:spMk id="3" creationId="{62C6A1F5-F69D-4839-A706-E7E93DB4F6A9}"/>
          </ac:spMkLst>
        </pc:spChg>
        <pc:spChg chg="mod">
          <ac:chgData name="S  Subhashini" userId="S::s.subhashini@tavant.com::60eecb07-3052-4cc1-be4b-d4c88dd9b434" providerId="AD" clId="Web-{CE81F815-298E-43AA-AE57-E1812D68E674}" dt="2021-02-24T14:41:28.622" v="586" actId="1076"/>
          <ac:spMkLst>
            <pc:docMk/>
            <pc:sldMk cId="2153081872" sldId="341"/>
            <ac:spMk id="4" creationId="{61D1361F-C944-4848-9BC1-DA710EEEA44E}"/>
          </ac:spMkLst>
        </pc:spChg>
      </pc:sldChg>
    </pc:docChg>
  </pc:docChgLst>
  <pc:docChgLst>
    <pc:chgData name="Lahari  Pampati" userId="S::lahari.pampati@tavant.com::a26d3a24-a1c6-4c3c-8cd6-561c9c7fad43" providerId="AD" clId="Web-{5322E1F9-4A0A-737F-1C2F-F29416F5EDE3}"/>
    <pc:docChg chg="addSld delSld modSld">
      <pc:chgData name="Lahari  Pampati" userId="S::lahari.pampati@tavant.com::a26d3a24-a1c6-4c3c-8cd6-561c9c7fad43" providerId="AD" clId="Web-{5322E1F9-4A0A-737F-1C2F-F29416F5EDE3}" dt="2020-12-10T06:15:23.558" v="526"/>
      <pc:docMkLst>
        <pc:docMk/>
      </pc:docMkLst>
      <pc:sldChg chg="del">
        <pc:chgData name="Lahari  Pampati" userId="S::lahari.pampati@tavant.com::a26d3a24-a1c6-4c3c-8cd6-561c9c7fad43" providerId="AD" clId="Web-{5322E1F9-4A0A-737F-1C2F-F29416F5EDE3}" dt="2020-12-10T06:15:23.558" v="526"/>
        <pc:sldMkLst>
          <pc:docMk/>
          <pc:sldMk cId="1650352867" sldId="324"/>
        </pc:sldMkLst>
      </pc:sldChg>
      <pc:sldChg chg="addSp delSp modSp">
        <pc:chgData name="Lahari  Pampati" userId="S::lahari.pampati@tavant.com::a26d3a24-a1c6-4c3c-8cd6-561c9c7fad43" providerId="AD" clId="Web-{5322E1F9-4A0A-737F-1C2F-F29416F5EDE3}" dt="2020-12-10T06:05:00.538" v="286" actId="1076"/>
        <pc:sldMkLst>
          <pc:docMk/>
          <pc:sldMk cId="3750363476" sldId="331"/>
        </pc:sldMkLst>
        <pc:spChg chg="del">
          <ac:chgData name="Lahari  Pampati" userId="S::lahari.pampati@tavant.com::a26d3a24-a1c6-4c3c-8cd6-561c9c7fad43" providerId="AD" clId="Web-{5322E1F9-4A0A-737F-1C2F-F29416F5EDE3}" dt="2020-12-10T05:50:00.548" v="13"/>
          <ac:spMkLst>
            <pc:docMk/>
            <pc:sldMk cId="3750363476" sldId="331"/>
            <ac:spMk id="2" creationId="{743F6645-25C8-468C-9E20-153ABA6EEC3F}"/>
          </ac:spMkLst>
        </pc:spChg>
        <pc:spChg chg="mod">
          <ac:chgData name="Lahari  Pampati" userId="S::lahari.pampati@tavant.com::a26d3a24-a1c6-4c3c-8cd6-561c9c7fad43" providerId="AD" clId="Web-{5322E1F9-4A0A-737F-1C2F-F29416F5EDE3}" dt="2020-12-10T06:05:00.538" v="286" actId="1076"/>
          <ac:spMkLst>
            <pc:docMk/>
            <pc:sldMk cId="3750363476" sldId="331"/>
            <ac:spMk id="4" creationId="{CFC89C49-F8B8-4BEA-B32B-B65BA9C59D99}"/>
          </ac:spMkLst>
        </pc:spChg>
        <pc:spChg chg="mod">
          <ac:chgData name="Lahari  Pampati" userId="S::lahari.pampati@tavant.com::a26d3a24-a1c6-4c3c-8cd6-561c9c7fad43" providerId="AD" clId="Web-{5322E1F9-4A0A-737F-1C2F-F29416F5EDE3}" dt="2020-12-10T06:04:37.632" v="284" actId="20577"/>
          <ac:spMkLst>
            <pc:docMk/>
            <pc:sldMk cId="3750363476" sldId="331"/>
            <ac:spMk id="5" creationId="{64953C78-C2AD-4746-B0AB-5B08376C9CA4}"/>
          </ac:spMkLst>
        </pc:spChg>
        <pc:spChg chg="add del mod">
          <ac:chgData name="Lahari  Pampati" userId="S::lahari.pampati@tavant.com::a26d3a24-a1c6-4c3c-8cd6-561c9c7fad43" providerId="AD" clId="Web-{5322E1F9-4A0A-737F-1C2F-F29416F5EDE3}" dt="2020-12-10T05:52:26.565" v="27"/>
          <ac:spMkLst>
            <pc:docMk/>
            <pc:sldMk cId="3750363476" sldId="331"/>
            <ac:spMk id="7" creationId="{8A7D09EB-BC75-442D-9C02-64F2F8152BC6}"/>
          </ac:spMkLst>
        </pc:spChg>
        <pc:spChg chg="add mod">
          <ac:chgData name="Lahari  Pampati" userId="S::lahari.pampati@tavant.com::a26d3a24-a1c6-4c3c-8cd6-561c9c7fad43" providerId="AD" clId="Web-{5322E1F9-4A0A-737F-1C2F-F29416F5EDE3}" dt="2020-12-10T05:57:09.098" v="133" actId="20577"/>
          <ac:spMkLst>
            <pc:docMk/>
            <pc:sldMk cId="3750363476" sldId="331"/>
            <ac:spMk id="8" creationId="{F5FDE651-132A-42B5-A762-F8E973AEEBCA}"/>
          </ac:spMkLst>
        </pc:spChg>
        <pc:spChg chg="add mod">
          <ac:chgData name="Lahari  Pampati" userId="S::lahari.pampati@tavant.com::a26d3a24-a1c6-4c3c-8cd6-561c9c7fad43" providerId="AD" clId="Web-{5322E1F9-4A0A-737F-1C2F-F29416F5EDE3}" dt="2020-12-10T05:57:16.817" v="134" actId="1076"/>
          <ac:spMkLst>
            <pc:docMk/>
            <pc:sldMk cId="3750363476" sldId="331"/>
            <ac:spMk id="9" creationId="{C274A3C1-B6DC-4C99-BE40-748F02C0C9CF}"/>
          </ac:spMkLst>
        </pc:spChg>
        <pc:spChg chg="add mod">
          <ac:chgData name="Lahari  Pampati" userId="S::lahari.pampati@tavant.com::a26d3a24-a1c6-4c3c-8cd6-561c9c7fad43" providerId="AD" clId="Web-{5322E1F9-4A0A-737F-1C2F-F29416F5EDE3}" dt="2020-12-10T05:56:51.739" v="130" actId="20577"/>
          <ac:spMkLst>
            <pc:docMk/>
            <pc:sldMk cId="3750363476" sldId="331"/>
            <ac:spMk id="10" creationId="{BF9FD4D7-F1C5-4483-9B9B-0BCD9F7664BF}"/>
          </ac:spMkLst>
        </pc:spChg>
        <pc:picChg chg="del">
          <ac:chgData name="Lahari  Pampati" userId="S::lahari.pampati@tavant.com::a26d3a24-a1c6-4c3c-8cd6-561c9c7fad43" providerId="AD" clId="Web-{5322E1F9-4A0A-737F-1C2F-F29416F5EDE3}" dt="2020-12-10T05:51:57.252" v="25"/>
          <ac:picMkLst>
            <pc:docMk/>
            <pc:sldMk cId="3750363476" sldId="331"/>
            <ac:picMk id="6" creationId="{FC1D76AA-AF95-4C9A-B232-CD79C1B3534C}"/>
          </ac:picMkLst>
        </pc:picChg>
      </pc:sldChg>
      <pc:sldChg chg="addSp delSp modSp new">
        <pc:chgData name="Lahari  Pampati" userId="S::lahari.pampati@tavant.com::a26d3a24-a1c6-4c3c-8cd6-561c9c7fad43" providerId="AD" clId="Web-{5322E1F9-4A0A-737F-1C2F-F29416F5EDE3}" dt="2020-12-10T06:15:06.323" v="525" actId="20577"/>
        <pc:sldMkLst>
          <pc:docMk/>
          <pc:sldMk cId="1425013881" sldId="332"/>
        </pc:sldMkLst>
        <pc:spChg chg="mod">
          <ac:chgData name="Lahari  Pampati" userId="S::lahari.pampati@tavant.com::a26d3a24-a1c6-4c3c-8cd6-561c9c7fad43" providerId="AD" clId="Web-{5322E1F9-4A0A-737F-1C2F-F29416F5EDE3}" dt="2020-12-10T06:14:52.636" v="520" actId="1076"/>
          <ac:spMkLst>
            <pc:docMk/>
            <pc:sldMk cId="1425013881" sldId="332"/>
            <ac:spMk id="2" creationId="{6F531679-ED8D-4C5E-A172-28C76BD8D76B}"/>
          </ac:spMkLst>
        </pc:spChg>
        <pc:spChg chg="del mod">
          <ac:chgData name="Lahari  Pampati" userId="S::lahari.pampati@tavant.com::a26d3a24-a1c6-4c3c-8cd6-561c9c7fad43" providerId="AD" clId="Web-{5322E1F9-4A0A-737F-1C2F-F29416F5EDE3}" dt="2020-12-10T06:06:21.539" v="289"/>
          <ac:spMkLst>
            <pc:docMk/>
            <pc:sldMk cId="1425013881" sldId="332"/>
            <ac:spMk id="3" creationId="{4FAD9683-45BA-469E-A7C0-ED9B32537FAE}"/>
          </ac:spMkLst>
        </pc:spChg>
        <pc:spChg chg="del mod">
          <ac:chgData name="Lahari  Pampati" userId="S::lahari.pampati@tavant.com::a26d3a24-a1c6-4c3c-8cd6-561c9c7fad43" providerId="AD" clId="Web-{5322E1F9-4A0A-737F-1C2F-F29416F5EDE3}" dt="2020-12-10T06:14:31.073" v="515"/>
          <ac:spMkLst>
            <pc:docMk/>
            <pc:sldMk cId="1425013881" sldId="332"/>
            <ac:spMk id="4" creationId="{5F0E8A5C-A17F-43A8-9493-53C6D57D7FB7}"/>
          </ac:spMkLst>
        </pc:spChg>
        <pc:spChg chg="mod">
          <ac:chgData name="Lahari  Pampati" userId="S::lahari.pampati@tavant.com::a26d3a24-a1c6-4c3c-8cd6-561c9c7fad43" providerId="AD" clId="Web-{5322E1F9-4A0A-737F-1C2F-F29416F5EDE3}" dt="2020-12-10T06:15:06.323" v="525" actId="20577"/>
          <ac:spMkLst>
            <pc:docMk/>
            <pc:sldMk cId="1425013881" sldId="332"/>
            <ac:spMk id="5" creationId="{ABB1BAF9-7B9E-4B32-B499-2BB32AD762A1}"/>
          </ac:spMkLst>
        </pc:spChg>
        <pc:spChg chg="del">
          <ac:chgData name="Lahari  Pampati" userId="S::lahari.pampati@tavant.com::a26d3a24-a1c6-4c3c-8cd6-561c9c7fad43" providerId="AD" clId="Web-{5322E1F9-4A0A-737F-1C2F-F29416F5EDE3}" dt="2020-12-10T05:49:34.516" v="9"/>
          <ac:spMkLst>
            <pc:docMk/>
            <pc:sldMk cId="1425013881" sldId="332"/>
            <ac:spMk id="6" creationId="{FEFDEA23-712B-42C1-AC6F-693BB0D75508}"/>
          </ac:spMkLst>
        </pc:spChg>
        <pc:picChg chg="add mod ord modCrop">
          <ac:chgData name="Lahari  Pampati" userId="S::lahari.pampati@tavant.com::a26d3a24-a1c6-4c3c-8cd6-561c9c7fad43" providerId="AD" clId="Web-{5322E1F9-4A0A-737F-1C2F-F29416F5EDE3}" dt="2020-12-10T06:14:46.058" v="519" actId="1076"/>
          <ac:picMkLst>
            <pc:docMk/>
            <pc:sldMk cId="1425013881" sldId="332"/>
            <ac:picMk id="7" creationId="{1935FA25-CBA5-4353-990E-76F7819D8A27}"/>
          </ac:picMkLst>
        </pc:picChg>
      </pc:sldChg>
      <pc:sldChg chg="new">
        <pc:chgData name="Lahari  Pampati" userId="S::lahari.pampati@tavant.com::a26d3a24-a1c6-4c3c-8cd6-561c9c7fad43" providerId="AD" clId="Web-{5322E1F9-4A0A-737F-1C2F-F29416F5EDE3}" dt="2020-12-10T05:49:04.063" v="1"/>
        <pc:sldMkLst>
          <pc:docMk/>
          <pc:sldMk cId="414765707" sldId="333"/>
        </pc:sldMkLst>
      </pc:sldChg>
    </pc:docChg>
  </pc:docChgLst>
  <pc:docChgLst>
    <pc:chgData name="Lahari  Pampati" userId="S::lahari.pampati@tavant.com::a26d3a24-a1c6-4c3c-8cd6-561c9c7fad43" providerId="AD" clId="Web-{E431461A-B94C-F434-6354-1AB3773949CE}"/>
    <pc:docChg chg="modSld">
      <pc:chgData name="Lahari  Pampati" userId="S::lahari.pampati@tavant.com::a26d3a24-a1c6-4c3c-8cd6-561c9c7fad43" providerId="AD" clId="Web-{E431461A-B94C-F434-6354-1AB3773949CE}" dt="2020-12-10T07:19:44.556" v="6" actId="20577"/>
      <pc:docMkLst>
        <pc:docMk/>
      </pc:docMkLst>
      <pc:sldChg chg="modSp">
        <pc:chgData name="Lahari  Pampati" userId="S::lahari.pampati@tavant.com::a26d3a24-a1c6-4c3c-8cd6-561c9c7fad43" providerId="AD" clId="Web-{E431461A-B94C-F434-6354-1AB3773949CE}" dt="2020-12-10T07:19:21.227" v="3" actId="20577"/>
        <pc:sldMkLst>
          <pc:docMk/>
          <pc:sldMk cId="1788810586" sldId="325"/>
        </pc:sldMkLst>
        <pc:spChg chg="mod">
          <ac:chgData name="Lahari  Pampati" userId="S::lahari.pampati@tavant.com::a26d3a24-a1c6-4c3c-8cd6-561c9c7fad43" providerId="AD" clId="Web-{E431461A-B94C-F434-6354-1AB3773949CE}" dt="2020-12-10T07:19:21.227" v="3" actId="20577"/>
          <ac:spMkLst>
            <pc:docMk/>
            <pc:sldMk cId="1788810586" sldId="325"/>
            <ac:spMk id="4" creationId="{BB580CF5-2CBF-4B17-841F-C516EBDE7F65}"/>
          </ac:spMkLst>
        </pc:spChg>
      </pc:sldChg>
      <pc:sldChg chg="modSp">
        <pc:chgData name="Lahari  Pampati" userId="S::lahari.pampati@tavant.com::a26d3a24-a1c6-4c3c-8cd6-561c9c7fad43" providerId="AD" clId="Web-{E431461A-B94C-F434-6354-1AB3773949CE}" dt="2020-12-10T07:19:44.556" v="6" actId="20577"/>
        <pc:sldMkLst>
          <pc:docMk/>
          <pc:sldMk cId="4031674091" sldId="328"/>
        </pc:sldMkLst>
        <pc:spChg chg="mod">
          <ac:chgData name="Lahari  Pampati" userId="S::lahari.pampati@tavant.com::a26d3a24-a1c6-4c3c-8cd6-561c9c7fad43" providerId="AD" clId="Web-{E431461A-B94C-F434-6354-1AB3773949CE}" dt="2020-12-10T07:19:44.556" v="6" actId="20577"/>
          <ac:spMkLst>
            <pc:docMk/>
            <pc:sldMk cId="4031674091" sldId="328"/>
            <ac:spMk id="2" creationId="{34D47ACE-A60F-4864-921F-8E0CEB2B8272}"/>
          </ac:spMkLst>
        </pc:spChg>
        <pc:spChg chg="mod">
          <ac:chgData name="Lahari  Pampati" userId="S::lahari.pampati@tavant.com::a26d3a24-a1c6-4c3c-8cd6-561c9c7fad43" providerId="AD" clId="Web-{E431461A-B94C-F434-6354-1AB3773949CE}" dt="2020-12-10T07:19:34.040" v="4" actId="20577"/>
          <ac:spMkLst>
            <pc:docMk/>
            <pc:sldMk cId="4031674091" sldId="328"/>
            <ac:spMk id="4" creationId="{1F839209-79C2-466F-A59F-B9258B07B491}"/>
          </ac:spMkLst>
        </pc:spChg>
      </pc:sldChg>
      <pc:sldChg chg="modSp">
        <pc:chgData name="Lahari  Pampati" userId="S::lahari.pampati@tavant.com::a26d3a24-a1c6-4c3c-8cd6-561c9c7fad43" providerId="AD" clId="Web-{E431461A-B94C-F434-6354-1AB3773949CE}" dt="2020-12-10T07:18:59.211" v="2" actId="20577"/>
        <pc:sldMkLst>
          <pc:docMk/>
          <pc:sldMk cId="3366027934" sldId="330"/>
        </pc:sldMkLst>
        <pc:spChg chg="mod">
          <ac:chgData name="Lahari  Pampati" userId="S::lahari.pampati@tavant.com::a26d3a24-a1c6-4c3c-8cd6-561c9c7fad43" providerId="AD" clId="Web-{E431461A-B94C-F434-6354-1AB3773949CE}" dt="2020-12-10T07:18:59.211" v="2" actId="20577"/>
          <ac:spMkLst>
            <pc:docMk/>
            <pc:sldMk cId="3366027934" sldId="330"/>
            <ac:spMk id="2" creationId="{9DA925AD-4090-4E31-90AC-6A27325AD4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7160-6AAB-4A4A-B259-39F0D6B6BC1E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A516-F654-4979-B3BC-5FDE4AC29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8024-696E-422C-8394-0DDB6F747F7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9F36-2FB3-432C-9D11-F2C3D89C0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9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Base Template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7775" y="2793301"/>
            <a:ext cx="7156450" cy="606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WITH COMBINED INFORMATION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8AEDD-C47A-4FBE-A034-B11F0A132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369" y="1055472"/>
            <a:ext cx="5146708" cy="6454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 spc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paragraph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5930900" y="1312863"/>
            <a:ext cx="5843588" cy="44894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r>
              <a:rPr lang="en-US"/>
              <a:t>Graphics Placeholder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9"/>
          </p:nvPr>
        </p:nvSpPr>
        <p:spPr>
          <a:xfrm>
            <a:off x="362369" y="1974036"/>
            <a:ext cx="5146708" cy="418358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0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8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8BCA4C-47CA-4C49-94A5-90A2DF39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Single Column 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sz="quarter" idx="16"/>
          </p:nvPr>
        </p:nvSpPr>
        <p:spPr>
          <a:xfrm>
            <a:off x="362370" y="1449639"/>
            <a:ext cx="7109519" cy="461449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50" y="830262"/>
            <a:ext cx="7101838" cy="3543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7109518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623673" y="0"/>
            <a:ext cx="4567367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CFB0C6-6580-4E92-93CC-19F0104911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370" y="1180336"/>
            <a:ext cx="5146707" cy="6454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paragraph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040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3975"/>
            <a:ext cx="556887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/>
          </p:nvPr>
        </p:nvSpPr>
        <p:spPr>
          <a:xfrm>
            <a:off x="362370" y="2190841"/>
            <a:ext cx="5146707" cy="396057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361DC0-0E9E-415F-8696-4F3F80B51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1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370049" y="2215015"/>
            <a:ext cx="4844632" cy="352076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62370" y="1587730"/>
            <a:ext cx="4852311" cy="595088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000" b="1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1587730"/>
            <a:ext cx="6095040" cy="464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latin typeface="+mj-lt"/>
              </a:defRPr>
            </a:lvl1pPr>
          </a:lstStyle>
          <a:p>
            <a:r>
              <a:rPr lang="en-US"/>
              <a:t>Graphics Element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3975"/>
            <a:ext cx="11411564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49" y="830262"/>
            <a:ext cx="11399237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F61887-7D56-4738-AC9F-491B45E756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6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ingl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562143" y="305455"/>
            <a:ext cx="5533858" cy="561253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 baseline="0">
                <a:solidFill>
                  <a:schemeClr val="bg1"/>
                </a:solidFill>
                <a:latin typeface="Roboto Thin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1832058" y="1325305"/>
            <a:ext cx="2961598" cy="208195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 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040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78382" y="3553697"/>
            <a:ext cx="4668951" cy="87781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CEB848-0954-46F1-8FCD-653C5A0A18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5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ngle Column 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649538" y="1346200"/>
            <a:ext cx="6918325" cy="4718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49" y="830262"/>
            <a:ext cx="11299203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7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DE0A1D-3E5B-4670-AD06-5450959F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Header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5162"/>
            <a:ext cx="1141156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D6542-BB18-4300-BEEB-C73F93E030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9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age_Doub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quarter" idx="19"/>
          </p:nvPr>
        </p:nvSpPr>
        <p:spPr>
          <a:xfrm>
            <a:off x="9242041" y="2251338"/>
            <a:ext cx="2635557" cy="329325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15"/>
          </p:nvPr>
        </p:nvSpPr>
        <p:spPr>
          <a:xfrm>
            <a:off x="6104990" y="2251338"/>
            <a:ext cx="2635557" cy="329325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827616" y="4149357"/>
            <a:ext cx="3749040" cy="1436491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202391" y="1113715"/>
            <a:ext cx="2635250" cy="4238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104990" y="1127763"/>
            <a:ext cx="2635557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-8239" y="-12358"/>
            <a:ext cx="6218609" cy="6211479"/>
          </a:xfrm>
          <a:custGeom>
            <a:avLst/>
            <a:gdLst>
              <a:gd name="connsiteX0" fmla="*/ 0 w 6095040"/>
              <a:gd name="connsiteY0" fmla="*/ 0 h 6236192"/>
              <a:gd name="connsiteX1" fmla="*/ 6095040 w 6095040"/>
              <a:gd name="connsiteY1" fmla="*/ 0 h 6236192"/>
              <a:gd name="connsiteX2" fmla="*/ 6095040 w 6095040"/>
              <a:gd name="connsiteY2" fmla="*/ 6236192 h 6236192"/>
              <a:gd name="connsiteX3" fmla="*/ 0 w 6095040"/>
              <a:gd name="connsiteY3" fmla="*/ 6236192 h 6236192"/>
              <a:gd name="connsiteX4" fmla="*/ 0 w 6095040"/>
              <a:gd name="connsiteY4" fmla="*/ 0 h 6236192"/>
              <a:gd name="connsiteX0" fmla="*/ 0 w 10605257"/>
              <a:gd name="connsiteY0" fmla="*/ 0 h 6248549"/>
              <a:gd name="connsiteX1" fmla="*/ 10605257 w 10605257"/>
              <a:gd name="connsiteY1" fmla="*/ 12357 h 6248549"/>
              <a:gd name="connsiteX2" fmla="*/ 10605257 w 10605257"/>
              <a:gd name="connsiteY2" fmla="*/ 6248549 h 6248549"/>
              <a:gd name="connsiteX3" fmla="*/ 4510217 w 10605257"/>
              <a:gd name="connsiteY3" fmla="*/ 6248549 h 6248549"/>
              <a:gd name="connsiteX4" fmla="*/ 0 w 10605257"/>
              <a:gd name="connsiteY4" fmla="*/ 0 h 6248549"/>
              <a:gd name="connsiteX0" fmla="*/ 0 w 10605257"/>
              <a:gd name="connsiteY0" fmla="*/ 0 h 6248549"/>
              <a:gd name="connsiteX1" fmla="*/ 4698727 w 10605257"/>
              <a:gd name="connsiteY1" fmla="*/ 12357 h 6248549"/>
              <a:gd name="connsiteX2" fmla="*/ 10605257 w 10605257"/>
              <a:gd name="connsiteY2" fmla="*/ 6248549 h 6248549"/>
              <a:gd name="connsiteX3" fmla="*/ 4510217 w 10605257"/>
              <a:gd name="connsiteY3" fmla="*/ 6248549 h 6248549"/>
              <a:gd name="connsiteX4" fmla="*/ 0 w 10605257"/>
              <a:gd name="connsiteY4" fmla="*/ 0 h 6248549"/>
              <a:gd name="connsiteX0" fmla="*/ 1631091 w 12236348"/>
              <a:gd name="connsiteY0" fmla="*/ 0 h 6248549"/>
              <a:gd name="connsiteX1" fmla="*/ 6329818 w 12236348"/>
              <a:gd name="connsiteY1" fmla="*/ 12357 h 6248549"/>
              <a:gd name="connsiteX2" fmla="*/ 12236348 w 12236348"/>
              <a:gd name="connsiteY2" fmla="*/ 6248549 h 6248549"/>
              <a:gd name="connsiteX3" fmla="*/ 0 w 12236348"/>
              <a:gd name="connsiteY3" fmla="*/ 1651835 h 6248549"/>
              <a:gd name="connsiteX4" fmla="*/ 1631091 w 12236348"/>
              <a:gd name="connsiteY4" fmla="*/ 0 h 6248549"/>
              <a:gd name="connsiteX0" fmla="*/ 1631091 w 6329818"/>
              <a:gd name="connsiteY0" fmla="*/ 0 h 6211479"/>
              <a:gd name="connsiteX1" fmla="*/ 6329818 w 6329818"/>
              <a:gd name="connsiteY1" fmla="*/ 12357 h 6211479"/>
              <a:gd name="connsiteX2" fmla="*/ 52585 w 6329818"/>
              <a:gd name="connsiteY2" fmla="*/ 6211479 h 6211479"/>
              <a:gd name="connsiteX3" fmla="*/ 0 w 6329818"/>
              <a:gd name="connsiteY3" fmla="*/ 1651835 h 6211479"/>
              <a:gd name="connsiteX4" fmla="*/ 1631091 w 6329818"/>
              <a:gd name="connsiteY4" fmla="*/ 0 h 6211479"/>
              <a:gd name="connsiteX0" fmla="*/ 1631091 w 6255678"/>
              <a:gd name="connsiteY0" fmla="*/ 0 h 6211479"/>
              <a:gd name="connsiteX1" fmla="*/ 6255678 w 6255678"/>
              <a:gd name="connsiteY1" fmla="*/ 12357 h 6211479"/>
              <a:gd name="connsiteX2" fmla="*/ 52585 w 6255678"/>
              <a:gd name="connsiteY2" fmla="*/ 6211479 h 6211479"/>
              <a:gd name="connsiteX3" fmla="*/ 0 w 6255678"/>
              <a:gd name="connsiteY3" fmla="*/ 1651835 h 6211479"/>
              <a:gd name="connsiteX4" fmla="*/ 1631091 w 6255678"/>
              <a:gd name="connsiteY4" fmla="*/ 0 h 6211479"/>
              <a:gd name="connsiteX0" fmla="*/ 1594021 w 6218608"/>
              <a:gd name="connsiteY0" fmla="*/ 0 h 6211479"/>
              <a:gd name="connsiteX1" fmla="*/ 6218608 w 6218608"/>
              <a:gd name="connsiteY1" fmla="*/ 12357 h 6211479"/>
              <a:gd name="connsiteX2" fmla="*/ 15515 w 6218608"/>
              <a:gd name="connsiteY2" fmla="*/ 6211479 h 6211479"/>
              <a:gd name="connsiteX3" fmla="*/ 0 w 6218608"/>
              <a:gd name="connsiteY3" fmla="*/ 1602408 h 6211479"/>
              <a:gd name="connsiteX4" fmla="*/ 1594021 w 6218608"/>
              <a:gd name="connsiteY4" fmla="*/ 0 h 6211479"/>
              <a:gd name="connsiteX0" fmla="*/ 1578616 w 6203203"/>
              <a:gd name="connsiteY0" fmla="*/ 0 h 6211479"/>
              <a:gd name="connsiteX1" fmla="*/ 6203203 w 6203203"/>
              <a:gd name="connsiteY1" fmla="*/ 12357 h 6211479"/>
              <a:gd name="connsiteX2" fmla="*/ 110 w 6203203"/>
              <a:gd name="connsiteY2" fmla="*/ 6211479 h 6211479"/>
              <a:gd name="connsiteX3" fmla="*/ 169946 w 6203203"/>
              <a:gd name="connsiteY3" fmla="*/ 1936041 h 6211479"/>
              <a:gd name="connsiteX4" fmla="*/ 1578616 w 6203203"/>
              <a:gd name="connsiteY4" fmla="*/ 0 h 6211479"/>
              <a:gd name="connsiteX0" fmla="*/ 1594022 w 6218609"/>
              <a:gd name="connsiteY0" fmla="*/ 0 h 6211479"/>
              <a:gd name="connsiteX1" fmla="*/ 6218609 w 6218609"/>
              <a:gd name="connsiteY1" fmla="*/ 12357 h 6211479"/>
              <a:gd name="connsiteX2" fmla="*/ 15516 w 6218609"/>
              <a:gd name="connsiteY2" fmla="*/ 6211479 h 6211479"/>
              <a:gd name="connsiteX3" fmla="*/ 0 w 6218609"/>
              <a:gd name="connsiteY3" fmla="*/ 1614766 h 6211479"/>
              <a:gd name="connsiteX4" fmla="*/ 1594022 w 6218609"/>
              <a:gd name="connsiteY4" fmla="*/ 0 h 621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8609" h="6211479">
                <a:moveTo>
                  <a:pt x="1594022" y="0"/>
                </a:moveTo>
                <a:lnTo>
                  <a:pt x="6218609" y="12357"/>
                </a:lnTo>
                <a:lnTo>
                  <a:pt x="15516" y="6211479"/>
                </a:lnTo>
                <a:cubicBezTo>
                  <a:pt x="10344" y="4675122"/>
                  <a:pt x="5172" y="3151123"/>
                  <a:pt x="0" y="1614766"/>
                </a:cubicBezTo>
                <a:lnTo>
                  <a:pt x="1594022" y="0"/>
                </a:lnTo>
                <a:close/>
              </a:path>
            </a:pathLst>
          </a:cu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6104990" y="1946978"/>
            <a:ext cx="2635557" cy="2644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300000"/>
              <a:buFontTx/>
              <a:buNone/>
              <a:defRPr sz="1600" b="1" baseline="0"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here to add Sub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9242042" y="1946978"/>
            <a:ext cx="2635557" cy="2644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300000"/>
              <a:buFontTx/>
              <a:buNone/>
              <a:defRPr sz="1600" b="1" baseline="0">
                <a:latin typeface="+mj-lt"/>
              </a:defRPr>
            </a:lvl1pPr>
          </a:lstStyle>
          <a:p>
            <a:pPr lvl="0"/>
            <a:r>
              <a:rPr lang="en-US"/>
              <a:t>Click here to add Sub title</a:t>
            </a:r>
          </a:p>
        </p:txBody>
      </p:sp>
      <p:sp>
        <p:nvSpPr>
          <p:cNvPr id="19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D29350-E234-440A-B448-30452917BB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6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52465" y="151501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045111" y="200533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50670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1351" y="156644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2465" y="377615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045111" y="426647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376784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1351" y="382758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6B71CC-F3C6-4085-9E3C-3B6C6AB47F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9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552465" y="151501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552465" y="377615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1351" y="156644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1351" y="382758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200533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50670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bg1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426647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376784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7D6DB1-06B5-4B06-9838-FB21CA40F3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08166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i="0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Proprietary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472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19FB21-8FE1-4EDC-B475-9E6A82A03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53851" y="1024561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1514877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016248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2737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3851" y="2911632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3401948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2903319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2737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2553851" y="477636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4153180" y="526668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4039985" y="476805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2602737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B9EAC-8BFA-45A1-A1FC-D0F6DD50A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41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553851" y="1024561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1514877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016248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2737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3851" y="2911632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3401948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2903319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2737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2553851" y="477636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4153180" y="526668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4039985" y="476805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2602737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3A8A0-DAAD-47BB-A1AD-97DB5491CA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6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Row_Icon, Content, Graphi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870498" y="1016249"/>
            <a:ext cx="5167533" cy="515419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en-US" sz="14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GRAPHIC PLACE HOLDER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362370" y="1024561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961700" y="1514877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848504" y="1016248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411256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362370" y="2911632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1961700" y="3401948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848504" y="2903319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11256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362370" y="477636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1961700" y="5266682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848504" y="4768053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411256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0A05D0-BEDD-4695-BC2C-F2E15091A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7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Row_Icon, Content, Graphic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870498" y="1016249"/>
            <a:ext cx="5321502" cy="51541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362370" y="1024561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961700" y="1514877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848504" y="1016248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411256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362370" y="2911632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1961700" y="3401948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848504" y="2903319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11256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362370" y="477636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1961700" y="5266682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848504" y="4768053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411256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47D6C8-1FC8-457D-91BA-C18446BCA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0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 userDrawn="1"/>
        </p:nvSpPr>
        <p:spPr>
          <a:xfrm>
            <a:off x="6668649" y="1363708"/>
            <a:ext cx="874681" cy="874681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704196" y="1401107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3"/>
          </p:nvPr>
        </p:nvSpPr>
        <p:spPr>
          <a:xfrm>
            <a:off x="7422787" y="2114577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686517" y="1507249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608672" y="1363162"/>
            <a:ext cx="874681" cy="874681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4219" y="1400561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2114031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626540" y="1506703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4C75B2-59A8-40CC-B672-C7BD24FE98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95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37521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41707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38454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52177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94039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39772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61508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875087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79273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773847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776020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285D8-C3EA-4566-83A7-02977B368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951625" y="1086404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993487" y="1130447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970932" y="2881524"/>
            <a:ext cx="2991473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982548" y="2294407"/>
            <a:ext cx="29682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-14514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24619" y="1086404"/>
            <a:ext cx="1059669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67684" y="1130447"/>
            <a:ext cx="973539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58646" y="2881524"/>
            <a:ext cx="2991614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70264" y="2294407"/>
            <a:ext cx="296837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9131053" y="1086404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9172915" y="1130447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8156975" y="2896038"/>
            <a:ext cx="2978243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8168540" y="2308921"/>
            <a:ext cx="2955113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1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2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29791-B5DD-48E0-B3D2-FB6FFE0EE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8282323" y="1676401"/>
            <a:ext cx="3402847" cy="1094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374560" y="1676401"/>
            <a:ext cx="3402847" cy="1094257"/>
          </a:xfrm>
          <a:prstGeom prst="rect">
            <a:avLst/>
          </a:prstGeom>
          <a:solidFill>
            <a:srgbClr val="FE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466797" y="1676401"/>
            <a:ext cx="3402847" cy="1094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6797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1658495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77432" y="2770658"/>
            <a:ext cx="3392212" cy="3252772"/>
          </a:xfrm>
          <a:prstGeom prst="rect">
            <a:avLst/>
          </a:prstGeom>
          <a:ln w="12700">
            <a:solidFill>
              <a:schemeClr val="accent3"/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8932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2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74560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566258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E9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>
          <a:xfrm>
            <a:off x="4385195" y="2770658"/>
            <a:ext cx="3392212" cy="3252772"/>
          </a:xfrm>
          <a:prstGeom prst="rect">
            <a:avLst/>
          </a:prstGeom>
          <a:ln w="12700">
            <a:solidFill>
              <a:srgbClr val="FE9700"/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71687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9463385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30"/>
          </p:nvPr>
        </p:nvSpPr>
        <p:spPr>
          <a:xfrm>
            <a:off x="8282322" y="2770658"/>
            <a:ext cx="3392212" cy="3252772"/>
          </a:xfrm>
          <a:prstGeom prst="rect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17B091F-55F1-4622-84E8-A20A33BA9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2973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17159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36292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287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4035950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407781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30"/>
          </p:nvPr>
        </p:nvSpPr>
        <p:spPr>
          <a:xfrm>
            <a:off x="326913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327909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94216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98402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3"/>
          </p:nvPr>
        </p:nvSpPr>
        <p:spPr>
          <a:xfrm>
            <a:off x="617535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618530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0" name="Oval 39"/>
          <p:cNvSpPr/>
          <p:nvPr userDrawn="1"/>
        </p:nvSpPr>
        <p:spPr>
          <a:xfrm>
            <a:off x="9848380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989024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quarter" idx="36"/>
          </p:nvPr>
        </p:nvSpPr>
        <p:spPr>
          <a:xfrm>
            <a:off x="908156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09152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19657D-6B9C-405C-9461-3BE9437D8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8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/>
          </p:nvPr>
        </p:nvSpPr>
        <p:spPr>
          <a:xfrm>
            <a:off x="492637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7"/>
          </p:nvPr>
        </p:nvSpPr>
        <p:spPr>
          <a:xfrm>
            <a:off x="4452721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8"/>
          </p:nvPr>
        </p:nvSpPr>
        <p:spPr>
          <a:xfrm>
            <a:off x="8366030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4061619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061619" y="0"/>
            <a:ext cx="4068763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66" name="Picture Placeholder 65"/>
          <p:cNvSpPr>
            <a:spLocks noGrp="1"/>
          </p:cNvSpPr>
          <p:nvPr>
            <p:ph type="pic" sz="quarter" idx="25"/>
          </p:nvPr>
        </p:nvSpPr>
        <p:spPr>
          <a:xfrm>
            <a:off x="8123239" y="0"/>
            <a:ext cx="4068762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92636" y="3574675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366030" y="3573198"/>
            <a:ext cx="3445719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rgbClr val="FF8909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456155" y="3573936"/>
            <a:ext cx="3420814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0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54BB4-DD50-407E-936D-802F24C11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ver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77981"/>
            <a:ext cx="10363200" cy="5483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i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PARTNER NAME OR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66088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i="0" spc="6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49784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E0DF2-40BB-4DAA-93A0-CFBBF8F20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2693324" y="4975761"/>
            <a:ext cx="7109518" cy="108197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None/>
              <a:defRPr sz="1400" baseline="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 Thin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 Thin"/>
              </a:defRPr>
            </a:lvl3pPr>
          </a:lstStyle>
          <a:p>
            <a:pPr lvl="0"/>
            <a:r>
              <a:rPr lang="en-US"/>
              <a:t>Click here to edit paragraph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4061619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061619" y="0"/>
            <a:ext cx="4068763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6" name="Picture Placeholder 65"/>
          <p:cNvSpPr>
            <a:spLocks noGrp="1"/>
          </p:cNvSpPr>
          <p:nvPr>
            <p:ph type="pic" sz="quarter" idx="25"/>
          </p:nvPr>
        </p:nvSpPr>
        <p:spPr>
          <a:xfrm>
            <a:off x="8123239" y="0"/>
            <a:ext cx="4068762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1004" y="4405703"/>
            <a:ext cx="7101838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693324" y="3940603"/>
            <a:ext cx="7109518" cy="41544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2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8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1BFD71-3EA7-42BD-B630-6BE53129AE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7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001468" y="0"/>
            <a:ext cx="3561277" cy="6236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2056" y="1659053"/>
            <a:ext cx="2961598" cy="1293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550953" y="0"/>
            <a:ext cx="4640087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22056" y="2964124"/>
            <a:ext cx="2961598" cy="87781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58432" y="1659053"/>
            <a:ext cx="2602673" cy="31971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100000"/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7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E04FF8-C87A-495D-BAFC-F482EE7B6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0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6668649" y="1363708"/>
            <a:ext cx="874681" cy="874681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704196" y="1401107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3"/>
          </p:nvPr>
        </p:nvSpPr>
        <p:spPr>
          <a:xfrm>
            <a:off x="7422787" y="2114577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686517" y="1507249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608672" y="1363162"/>
            <a:ext cx="874681" cy="874681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4219" y="1400561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2114031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626540" y="1506703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73D320-7909-4848-9DC4-62E91B11CB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9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37521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41707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38454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52177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94039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39772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61508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875087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79273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773847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776020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3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4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B51168-8262-43B9-85CF-E45882DCA7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2973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17159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36292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287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4035950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407781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30"/>
          </p:nvPr>
        </p:nvSpPr>
        <p:spPr>
          <a:xfrm>
            <a:off x="326913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327909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94216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98402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3"/>
          </p:nvPr>
        </p:nvSpPr>
        <p:spPr>
          <a:xfrm>
            <a:off x="617535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618530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0" name="Oval 39"/>
          <p:cNvSpPr/>
          <p:nvPr userDrawn="1"/>
        </p:nvSpPr>
        <p:spPr>
          <a:xfrm>
            <a:off x="9848380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989024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quarter" idx="36"/>
          </p:nvPr>
        </p:nvSpPr>
        <p:spPr>
          <a:xfrm>
            <a:off x="908156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09152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F037C9-F7A9-4B2F-BE29-9C4B12B539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1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/>
          </p:nvPr>
        </p:nvSpPr>
        <p:spPr>
          <a:xfrm>
            <a:off x="488567" y="2004760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6" name="AutoShape 1"/>
          <p:cNvSpPr>
            <a:spLocks/>
          </p:cNvSpPr>
          <p:nvPr userDrawn="1"/>
        </p:nvSpPr>
        <p:spPr bwMode="auto">
          <a:xfrm>
            <a:off x="3899993" y="1033080"/>
            <a:ext cx="4368172" cy="4500700"/>
          </a:xfrm>
          <a:custGeom>
            <a:avLst/>
            <a:gdLst>
              <a:gd name="T0" fmla="*/ 43473735 w 19679"/>
              <a:gd name="T1" fmla="*/ 50659436 h 19679"/>
              <a:gd name="T2" fmla="*/ 43473735 w 19679"/>
              <a:gd name="T3" fmla="*/ 50659436 h 19679"/>
              <a:gd name="T4" fmla="*/ 43473735 w 19679"/>
              <a:gd name="T5" fmla="*/ 50659436 h 19679"/>
              <a:gd name="T6" fmla="*/ 43473735 w 19679"/>
              <a:gd name="T7" fmla="*/ 5065943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203200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588"/>
          </a:p>
        </p:txBody>
      </p:sp>
      <p:sp>
        <p:nvSpPr>
          <p:cNvPr id="5" name="Oval 4"/>
          <p:cNvSpPr/>
          <p:nvPr userDrawn="1"/>
        </p:nvSpPr>
        <p:spPr>
          <a:xfrm>
            <a:off x="3733738" y="1467516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7919376" y="2986825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4057412" y="4226182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3775600" y="1511559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7961238" y="3033140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4093054" y="4263135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4" name="AutoShape 1"/>
          <p:cNvSpPr>
            <a:spLocks/>
          </p:cNvSpPr>
          <p:nvPr userDrawn="1"/>
        </p:nvSpPr>
        <p:spPr bwMode="auto">
          <a:xfrm>
            <a:off x="5234560" y="2368376"/>
            <a:ext cx="1812579" cy="1867571"/>
          </a:xfrm>
          <a:custGeom>
            <a:avLst/>
            <a:gdLst>
              <a:gd name="T0" fmla="*/ 43473735 w 19679"/>
              <a:gd name="T1" fmla="*/ 50659436 h 19679"/>
              <a:gd name="T2" fmla="*/ 43473735 w 19679"/>
              <a:gd name="T3" fmla="*/ 50659436 h 19679"/>
              <a:gd name="T4" fmla="*/ 43473735 w 19679"/>
              <a:gd name="T5" fmla="*/ 50659436 h 19679"/>
              <a:gd name="T6" fmla="*/ 43473735 w 19679"/>
              <a:gd name="T7" fmla="*/ 5065943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8909"/>
          </a:solidFill>
          <a:ln w="38100" cap="flat" cmpd="sng">
            <a:solidFill>
              <a:srgbClr val="FF89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588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5667668" y="2569594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5292270" y="3514577"/>
            <a:ext cx="1737450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3380056" y="2569594"/>
            <a:ext cx="1737450" cy="3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598945" y="4044321"/>
            <a:ext cx="1737450" cy="3826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3697222" y="5372078"/>
            <a:ext cx="1737450" cy="3343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53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361397" y="1932112"/>
            <a:ext cx="1737450" cy="3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47"/>
          </p:nvPr>
        </p:nvSpPr>
        <p:spPr>
          <a:xfrm>
            <a:off x="521968" y="4193519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48"/>
          </p:nvPr>
        </p:nvSpPr>
        <p:spPr>
          <a:xfrm>
            <a:off x="9008615" y="2867481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1AE002-A609-485D-A3FF-74CA1289B8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75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6368615" y="1299272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68614" y="864742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5106534" y="98915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5147985" y="10327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29"/>
          </p:nvPr>
        </p:nvSpPr>
        <p:spPr>
          <a:xfrm>
            <a:off x="6368616" y="2649147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6368615" y="2214617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5106535" y="233902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7986" y="238263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Content Placeholder 3"/>
          <p:cNvSpPr>
            <a:spLocks noGrp="1"/>
          </p:cNvSpPr>
          <p:nvPr>
            <p:ph sz="quarter" idx="32"/>
          </p:nvPr>
        </p:nvSpPr>
        <p:spPr>
          <a:xfrm>
            <a:off x="6368613" y="4020529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6368612" y="3585999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5106532" y="371041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5147983" y="375402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6368614" y="5370404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6368613" y="4935874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5106533" y="5060285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5147984" y="5103895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58D3F6-3B08-4940-9BCB-9BE5742631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7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6368615" y="1299272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68614" y="864742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5106534" y="98915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5147985" y="10327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29"/>
          </p:nvPr>
        </p:nvSpPr>
        <p:spPr>
          <a:xfrm>
            <a:off x="6368616" y="2649147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6368615" y="2214617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5106535" y="233902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7986" y="238263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Content Placeholder 3"/>
          <p:cNvSpPr>
            <a:spLocks noGrp="1"/>
          </p:cNvSpPr>
          <p:nvPr>
            <p:ph sz="quarter" idx="32"/>
          </p:nvPr>
        </p:nvSpPr>
        <p:spPr>
          <a:xfrm>
            <a:off x="6368613" y="4020529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6368612" y="3585999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5106532" y="371041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5147983" y="375402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6368614" y="5370404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6368613" y="4935874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5106533" y="5060285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5147984" y="5103895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47C6CB-A01E-4ECD-AB62-CA4F5E02D1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26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889840" y="78595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  <a:cs typeface="Arabic Typesetting" panose="03020402040406030203" pitchFamily="66" charset="-78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5162"/>
            <a:ext cx="5476727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34048" y="49053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362370" y="2607115"/>
            <a:ext cx="5305178" cy="209166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889840" y="215917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434048" y="186375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889840" y="3577568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6434048" y="3282145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909237" y="497009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453445" y="467467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6545729" y="896035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6545729" y="2232889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45729" y="3696163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45729" y="5071696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BA19A9-35E0-4935-9F5D-F38A67CF2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4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889840" y="78595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5305178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bg1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34048" y="49053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362370" y="2607115"/>
            <a:ext cx="5305178" cy="209166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889840" y="215917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434048" y="186375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889840" y="3577568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6434048" y="3282145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909237" y="497009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453445" y="467467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rgbClr val="FF8909"/>
              </a:solidFill>
              <a:latin typeface="Roboto Black" panose="02000000000000000000"/>
            </a:endParaRP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6504184" y="896035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6515625" y="2232889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5022" y="3696163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5022" y="5071696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0D6FB3-8A6B-4C19-A549-649AC55C95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5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830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3"/>
          </p:nvPr>
        </p:nvSpPr>
        <p:spPr>
          <a:xfrm>
            <a:off x="808038" y="1700213"/>
            <a:ext cx="6462414" cy="3747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Tx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C1C5B-690A-41EA-B652-0D8E74247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204769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61316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73758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78119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9"/>
          </p:nvPr>
        </p:nvSpPr>
        <p:spPr>
          <a:xfrm>
            <a:off x="7676432" y="421143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676432" y="377690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414351" y="3901316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455802" y="394492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618973" y="204791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618973" y="161338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356892" y="173780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398343" y="178141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5"/>
          </p:nvPr>
        </p:nvSpPr>
        <p:spPr>
          <a:xfrm>
            <a:off x="1618973" y="421165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1618973" y="377712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5" name="Oval 34"/>
          <p:cNvSpPr/>
          <p:nvPr userDrawn="1"/>
        </p:nvSpPr>
        <p:spPr>
          <a:xfrm>
            <a:off x="356892" y="3901536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398343" y="394514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8796F3B-14AB-445D-AE32-733B1702E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2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n, 2 row 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204769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61316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73758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78119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9"/>
          </p:nvPr>
        </p:nvSpPr>
        <p:spPr>
          <a:xfrm>
            <a:off x="7676432" y="421143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676432" y="377690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414351" y="3901316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455802" y="394492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 hasCustomPrompt="1"/>
          </p:nvPr>
        </p:nvSpPr>
        <p:spPr>
          <a:xfrm>
            <a:off x="1618973" y="204791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level/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618973" y="161338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356892" y="173780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398343" y="178141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5"/>
          </p:nvPr>
        </p:nvSpPr>
        <p:spPr>
          <a:xfrm>
            <a:off x="1618973" y="421165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1618973" y="377712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5" name="Oval 34"/>
          <p:cNvSpPr/>
          <p:nvPr userDrawn="1"/>
        </p:nvSpPr>
        <p:spPr>
          <a:xfrm>
            <a:off x="356892" y="3901536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398343" y="394514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B3B0805-4099-4830-9639-AC0256528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725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4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15"/>
          <p:cNvSpPr>
            <a:spLocks noGrp="1"/>
          </p:cNvSpPr>
          <p:nvPr>
            <p:ph type="pic" sz="quarter" idx="25"/>
          </p:nvPr>
        </p:nvSpPr>
        <p:spPr>
          <a:xfrm>
            <a:off x="8079892" y="3425636"/>
            <a:ext cx="4149588" cy="3427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3" name="Picture Placeholder 15"/>
          <p:cNvSpPr>
            <a:spLocks noGrp="1"/>
          </p:cNvSpPr>
          <p:nvPr>
            <p:ph type="pic" sz="quarter" idx="26"/>
          </p:nvPr>
        </p:nvSpPr>
        <p:spPr>
          <a:xfrm>
            <a:off x="3922453" y="3425636"/>
            <a:ext cx="4149588" cy="3427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8081920" y="0"/>
            <a:ext cx="4149588" cy="3409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8" name="Picture Placeholder 15"/>
          <p:cNvSpPr>
            <a:spLocks noGrp="1"/>
          </p:cNvSpPr>
          <p:nvPr>
            <p:ph type="pic" sz="quarter" idx="24"/>
          </p:nvPr>
        </p:nvSpPr>
        <p:spPr>
          <a:xfrm>
            <a:off x="3924481" y="0"/>
            <a:ext cx="4149588" cy="3409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69002" y="1780201"/>
            <a:ext cx="3008767" cy="1628959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1200"/>
              </a:spcBef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96068" y="4254878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96068" y="832595"/>
            <a:ext cx="3421062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437469" y="833987"/>
            <a:ext cx="3402102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Text Placeholder 3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9002" y="3889127"/>
            <a:ext cx="3008767" cy="1362528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427989" y="4270573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quarter" idx="29"/>
          </p:nvPr>
        </p:nvSpPr>
        <p:spPr>
          <a:xfrm>
            <a:off x="4301623" y="1312136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30"/>
          </p:nvPr>
        </p:nvSpPr>
        <p:spPr>
          <a:xfrm>
            <a:off x="8433544" y="1312136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31"/>
          </p:nvPr>
        </p:nvSpPr>
        <p:spPr>
          <a:xfrm>
            <a:off x="4301623" y="4762250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32"/>
          </p:nvPr>
        </p:nvSpPr>
        <p:spPr>
          <a:xfrm>
            <a:off x="8433544" y="4762251"/>
            <a:ext cx="3409953" cy="194144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C362D2-21B7-460E-8B00-DFE02CF15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819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3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152745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09292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21733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26094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52767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9314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722652" y="121755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764103" y="12611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5"/>
          </p:nvPr>
        </p:nvSpPr>
        <p:spPr>
          <a:xfrm>
            <a:off x="7676431" y="323166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76431" y="279713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6414350" y="2921547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455801" y="296515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quarter" idx="38"/>
          </p:nvPr>
        </p:nvSpPr>
        <p:spPr>
          <a:xfrm>
            <a:off x="1984732" y="323188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1984732" y="279735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Oval 42"/>
          <p:cNvSpPr/>
          <p:nvPr userDrawn="1"/>
        </p:nvSpPr>
        <p:spPr>
          <a:xfrm>
            <a:off x="722651" y="2921767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764102" y="296537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41"/>
          </p:nvPr>
        </p:nvSpPr>
        <p:spPr>
          <a:xfrm>
            <a:off x="7676430" y="493831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676430" y="450378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414349" y="462819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6455800" y="467180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44"/>
          </p:nvPr>
        </p:nvSpPr>
        <p:spPr>
          <a:xfrm>
            <a:off x="1984731" y="493853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1984731" y="450400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722650" y="462841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46" hasCustomPrompt="1"/>
          </p:nvPr>
        </p:nvSpPr>
        <p:spPr>
          <a:xfrm>
            <a:off x="764101" y="467202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214AE-B06D-43F8-BF3C-9F6444C2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361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3 row 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152745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09292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21733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26094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52767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9314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722652" y="121755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764103" y="12611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5"/>
          </p:nvPr>
        </p:nvSpPr>
        <p:spPr>
          <a:xfrm>
            <a:off x="7676431" y="323166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76431" y="279713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6414350" y="2921547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455801" y="296515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quarter" idx="38"/>
          </p:nvPr>
        </p:nvSpPr>
        <p:spPr>
          <a:xfrm>
            <a:off x="1984732" y="323188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1984732" y="279735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Oval 42"/>
          <p:cNvSpPr/>
          <p:nvPr userDrawn="1"/>
        </p:nvSpPr>
        <p:spPr>
          <a:xfrm>
            <a:off x="722651" y="2921767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764102" y="296537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41"/>
          </p:nvPr>
        </p:nvSpPr>
        <p:spPr>
          <a:xfrm>
            <a:off x="7676430" y="493831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676430" y="450378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414349" y="462819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6455800" y="467180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44"/>
          </p:nvPr>
        </p:nvSpPr>
        <p:spPr>
          <a:xfrm>
            <a:off x="1984731" y="493853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1984731" y="450400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722650" y="462841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46" hasCustomPrompt="1"/>
          </p:nvPr>
        </p:nvSpPr>
        <p:spPr>
          <a:xfrm>
            <a:off x="764101" y="467202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ECE804E-3D26-43B2-AE50-41C9423AC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51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722652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22652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1742044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1774748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6" name="Content Placeholder 3"/>
          <p:cNvSpPr>
            <a:spLocks noGrp="1"/>
          </p:cNvSpPr>
          <p:nvPr>
            <p:ph sz="quarter" idx="48"/>
          </p:nvPr>
        </p:nvSpPr>
        <p:spPr>
          <a:xfrm>
            <a:off x="4771507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771507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5790899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5823603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51"/>
          </p:nvPr>
        </p:nvSpPr>
        <p:spPr>
          <a:xfrm>
            <a:off x="8820361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8820361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839753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9872457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54"/>
          </p:nvPr>
        </p:nvSpPr>
        <p:spPr>
          <a:xfrm>
            <a:off x="722651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722651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1742043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1774747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57"/>
          </p:nvPr>
        </p:nvSpPr>
        <p:spPr>
          <a:xfrm>
            <a:off x="4771506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4771506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790898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5823602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4" name="Content Placeholder 3"/>
          <p:cNvSpPr>
            <a:spLocks noGrp="1"/>
          </p:cNvSpPr>
          <p:nvPr>
            <p:ph sz="quarter" idx="60"/>
          </p:nvPr>
        </p:nvSpPr>
        <p:spPr>
          <a:xfrm>
            <a:off x="8820360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8820360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9839752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9872456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9F389D-93B1-455A-98C3-9FAC0A7B3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8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722652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22652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1742044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1774748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6" name="Content Placeholder 3"/>
          <p:cNvSpPr>
            <a:spLocks noGrp="1"/>
          </p:cNvSpPr>
          <p:nvPr>
            <p:ph sz="quarter" idx="48"/>
          </p:nvPr>
        </p:nvSpPr>
        <p:spPr>
          <a:xfrm>
            <a:off x="4771507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771507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5790899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5823603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51"/>
          </p:nvPr>
        </p:nvSpPr>
        <p:spPr>
          <a:xfrm>
            <a:off x="8820361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8820361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839753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9872457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54"/>
          </p:nvPr>
        </p:nvSpPr>
        <p:spPr>
          <a:xfrm>
            <a:off x="722651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722651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1742043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1774747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57"/>
          </p:nvPr>
        </p:nvSpPr>
        <p:spPr>
          <a:xfrm>
            <a:off x="4771506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4771506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790898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5823602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4" name="Content Placeholder 3"/>
          <p:cNvSpPr>
            <a:spLocks noGrp="1"/>
          </p:cNvSpPr>
          <p:nvPr>
            <p:ph sz="quarter" idx="60"/>
          </p:nvPr>
        </p:nvSpPr>
        <p:spPr>
          <a:xfrm>
            <a:off x="8820360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8820360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9839752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9872456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D73FA51-F5E5-4662-9F82-FD2E42F49C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667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3"/>
          <p:cNvSpPr>
            <a:spLocks noGrp="1"/>
          </p:cNvSpPr>
          <p:nvPr>
            <p:ph sz="quarter" idx="57" hasCustomPrompt="1"/>
          </p:nvPr>
        </p:nvSpPr>
        <p:spPr>
          <a:xfrm>
            <a:off x="7676432" y="147215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76432" y="109581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6481320" y="122378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6514024" y="125819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60"/>
          </p:nvPr>
        </p:nvSpPr>
        <p:spPr>
          <a:xfrm>
            <a:off x="7676431" y="2797802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7676431" y="2421463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9" name="Oval 78"/>
          <p:cNvSpPr/>
          <p:nvPr userDrawn="1"/>
        </p:nvSpPr>
        <p:spPr>
          <a:xfrm>
            <a:off x="6481319" y="2549433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6514023" y="2583841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1" name="Content Placeholder 3"/>
          <p:cNvSpPr>
            <a:spLocks noGrp="1"/>
          </p:cNvSpPr>
          <p:nvPr>
            <p:ph sz="quarter" idx="63"/>
          </p:nvPr>
        </p:nvSpPr>
        <p:spPr>
          <a:xfrm>
            <a:off x="7676432" y="4123449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7676432" y="3747110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3" name="Oval 82"/>
          <p:cNvSpPr/>
          <p:nvPr userDrawn="1"/>
        </p:nvSpPr>
        <p:spPr>
          <a:xfrm>
            <a:off x="6481320" y="3875080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65" hasCustomPrompt="1"/>
          </p:nvPr>
        </p:nvSpPr>
        <p:spPr>
          <a:xfrm>
            <a:off x="6514024" y="3909488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5" name="Content Placeholder 3"/>
          <p:cNvSpPr>
            <a:spLocks noGrp="1"/>
          </p:cNvSpPr>
          <p:nvPr>
            <p:ph sz="quarter" idx="66"/>
          </p:nvPr>
        </p:nvSpPr>
        <p:spPr>
          <a:xfrm>
            <a:off x="7676431" y="5449096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7676431" y="5072757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7" name="Oval 86"/>
          <p:cNvSpPr/>
          <p:nvPr userDrawn="1"/>
        </p:nvSpPr>
        <p:spPr>
          <a:xfrm>
            <a:off x="6481319" y="5200727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icture Placeholder 3"/>
          <p:cNvSpPr>
            <a:spLocks noGrp="1"/>
          </p:cNvSpPr>
          <p:nvPr>
            <p:ph type="pic" sz="quarter" idx="68" hasCustomPrompt="1"/>
          </p:nvPr>
        </p:nvSpPr>
        <p:spPr>
          <a:xfrm>
            <a:off x="6514023" y="5235135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394664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18325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789621" y="1146295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822325" y="1180703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48"/>
          </p:nvPr>
        </p:nvSpPr>
        <p:spPr>
          <a:xfrm>
            <a:off x="1984732" y="2720311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984732" y="2343972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5" name="Oval 54"/>
          <p:cNvSpPr/>
          <p:nvPr userDrawn="1"/>
        </p:nvSpPr>
        <p:spPr>
          <a:xfrm>
            <a:off x="789620" y="2471942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822324" y="250635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7" name="Content Placeholder 3"/>
          <p:cNvSpPr>
            <a:spLocks noGrp="1"/>
          </p:cNvSpPr>
          <p:nvPr>
            <p:ph sz="quarter" idx="51"/>
          </p:nvPr>
        </p:nvSpPr>
        <p:spPr>
          <a:xfrm>
            <a:off x="1984733" y="4045958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1984733" y="3669619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789621" y="3797589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822325" y="3831997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Content Placeholder 3"/>
          <p:cNvSpPr>
            <a:spLocks noGrp="1"/>
          </p:cNvSpPr>
          <p:nvPr>
            <p:ph sz="quarter" idx="54"/>
          </p:nvPr>
        </p:nvSpPr>
        <p:spPr>
          <a:xfrm>
            <a:off x="1984732" y="537160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1984732" y="499526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3" name="Oval 62"/>
          <p:cNvSpPr/>
          <p:nvPr userDrawn="1"/>
        </p:nvSpPr>
        <p:spPr>
          <a:xfrm>
            <a:off x="789620" y="512323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822324" y="515764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8CDB89E-1EDC-4589-893B-D217F3B86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32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3" name="Content Placeholder 3"/>
          <p:cNvSpPr>
            <a:spLocks noGrp="1"/>
          </p:cNvSpPr>
          <p:nvPr>
            <p:ph sz="quarter" idx="57"/>
          </p:nvPr>
        </p:nvSpPr>
        <p:spPr>
          <a:xfrm>
            <a:off x="7676432" y="147215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76432" y="109581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6481320" y="122378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6514024" y="125819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60"/>
          </p:nvPr>
        </p:nvSpPr>
        <p:spPr>
          <a:xfrm>
            <a:off x="7676431" y="2797802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7676431" y="2421463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9" name="Oval 78"/>
          <p:cNvSpPr/>
          <p:nvPr userDrawn="1"/>
        </p:nvSpPr>
        <p:spPr>
          <a:xfrm>
            <a:off x="6481319" y="2549433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6514023" y="2583841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1" name="Content Placeholder 3"/>
          <p:cNvSpPr>
            <a:spLocks noGrp="1"/>
          </p:cNvSpPr>
          <p:nvPr>
            <p:ph sz="quarter" idx="63"/>
          </p:nvPr>
        </p:nvSpPr>
        <p:spPr>
          <a:xfrm>
            <a:off x="7676432" y="4123449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7676432" y="3747110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3" name="Oval 82"/>
          <p:cNvSpPr/>
          <p:nvPr userDrawn="1"/>
        </p:nvSpPr>
        <p:spPr>
          <a:xfrm>
            <a:off x="6481320" y="3875080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65" hasCustomPrompt="1"/>
          </p:nvPr>
        </p:nvSpPr>
        <p:spPr>
          <a:xfrm>
            <a:off x="6514024" y="3909488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5" name="Content Placeholder 3"/>
          <p:cNvSpPr>
            <a:spLocks noGrp="1"/>
          </p:cNvSpPr>
          <p:nvPr>
            <p:ph sz="quarter" idx="66"/>
          </p:nvPr>
        </p:nvSpPr>
        <p:spPr>
          <a:xfrm>
            <a:off x="7676431" y="5449096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7676431" y="5072757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7" name="Oval 86"/>
          <p:cNvSpPr/>
          <p:nvPr userDrawn="1"/>
        </p:nvSpPr>
        <p:spPr>
          <a:xfrm>
            <a:off x="6481319" y="5200727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icture Placeholder 3"/>
          <p:cNvSpPr>
            <a:spLocks noGrp="1"/>
          </p:cNvSpPr>
          <p:nvPr>
            <p:ph type="pic" sz="quarter" idx="68" hasCustomPrompt="1"/>
          </p:nvPr>
        </p:nvSpPr>
        <p:spPr>
          <a:xfrm>
            <a:off x="6514023" y="5235135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394664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18325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789621" y="1146295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822325" y="1180703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48"/>
          </p:nvPr>
        </p:nvSpPr>
        <p:spPr>
          <a:xfrm>
            <a:off x="1984732" y="2720311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984732" y="2343972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5" name="Oval 54"/>
          <p:cNvSpPr/>
          <p:nvPr userDrawn="1"/>
        </p:nvSpPr>
        <p:spPr>
          <a:xfrm>
            <a:off x="789620" y="2471942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822324" y="250635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7" name="Content Placeholder 3"/>
          <p:cNvSpPr>
            <a:spLocks noGrp="1"/>
          </p:cNvSpPr>
          <p:nvPr>
            <p:ph sz="quarter" idx="51"/>
          </p:nvPr>
        </p:nvSpPr>
        <p:spPr>
          <a:xfrm>
            <a:off x="1984733" y="4045958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1984733" y="3669619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789621" y="3797589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822325" y="3831997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Content Placeholder 3"/>
          <p:cNvSpPr>
            <a:spLocks noGrp="1"/>
          </p:cNvSpPr>
          <p:nvPr>
            <p:ph sz="quarter" idx="54"/>
          </p:nvPr>
        </p:nvSpPr>
        <p:spPr>
          <a:xfrm>
            <a:off x="1984732" y="537160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1984732" y="499526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3" name="Oval 62"/>
          <p:cNvSpPr/>
          <p:nvPr userDrawn="1"/>
        </p:nvSpPr>
        <p:spPr>
          <a:xfrm>
            <a:off x="789620" y="512323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822324" y="515764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322EF0D-D083-4FF5-9F1E-E17DD5C8E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057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>
            <a:endCxn id="46" idx="6"/>
          </p:cNvCxnSpPr>
          <p:nvPr userDrawn="1"/>
        </p:nvCxnSpPr>
        <p:spPr>
          <a:xfrm>
            <a:off x="0" y="3380344"/>
            <a:ext cx="1692067" cy="8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389115" y="3393196"/>
            <a:ext cx="68028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538243" y="3370434"/>
            <a:ext cx="4161802" cy="45719"/>
          </a:xfrm>
          <a:prstGeom prst="rect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1278951" y="3099544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 userDrawn="1"/>
        </p:nvSpPr>
        <p:spPr>
          <a:xfrm>
            <a:off x="1449527" y="3267520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9642963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 userDrawn="1"/>
        </p:nvSpPr>
        <p:spPr>
          <a:xfrm>
            <a:off x="9813539" y="3278618"/>
            <a:ext cx="242540" cy="2425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 userDrawn="1"/>
        </p:nvSpPr>
        <p:spPr>
          <a:xfrm>
            <a:off x="5551115" y="3278618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 userDrawn="1"/>
        </p:nvSpPr>
        <p:spPr>
          <a:xfrm>
            <a:off x="3471972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 userDrawn="1"/>
        </p:nvSpPr>
        <p:spPr>
          <a:xfrm>
            <a:off x="3642548" y="3278618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 userDrawn="1"/>
        </p:nvSpPr>
        <p:spPr>
          <a:xfrm>
            <a:off x="7636486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 userDrawn="1"/>
        </p:nvSpPr>
        <p:spPr>
          <a:xfrm>
            <a:off x="7807062" y="3278618"/>
            <a:ext cx="242540" cy="2425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278951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1278951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07" name="Content Placeholder 3"/>
          <p:cNvSpPr>
            <a:spLocks noGrp="1"/>
          </p:cNvSpPr>
          <p:nvPr>
            <p:ph sz="quarter" idx="51"/>
          </p:nvPr>
        </p:nvSpPr>
        <p:spPr>
          <a:xfrm>
            <a:off x="1209280" y="4114677"/>
            <a:ext cx="2033988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3416259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9" name="Text Placeholder 13"/>
          <p:cNvSpPr>
            <a:spLocks noGrp="1"/>
          </p:cNvSpPr>
          <p:nvPr>
            <p:ph type="body" sz="quarter" idx="53" hasCustomPrompt="1"/>
          </p:nvPr>
        </p:nvSpPr>
        <p:spPr>
          <a:xfrm>
            <a:off x="3416259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10" name="Content Placeholder 3"/>
          <p:cNvSpPr>
            <a:spLocks noGrp="1"/>
          </p:cNvSpPr>
          <p:nvPr>
            <p:ph sz="quarter" idx="54"/>
          </p:nvPr>
        </p:nvSpPr>
        <p:spPr>
          <a:xfrm>
            <a:off x="3346588" y="4114677"/>
            <a:ext cx="2073521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5567534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18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567534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19" name="Content Placeholder 3"/>
          <p:cNvSpPr>
            <a:spLocks noGrp="1"/>
          </p:cNvSpPr>
          <p:nvPr>
            <p:ph sz="quarter" idx="57"/>
          </p:nvPr>
        </p:nvSpPr>
        <p:spPr>
          <a:xfrm>
            <a:off x="5497863" y="4114677"/>
            <a:ext cx="1966037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0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11325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21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7611325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22" name="Content Placeholder 3"/>
          <p:cNvSpPr>
            <a:spLocks noGrp="1"/>
          </p:cNvSpPr>
          <p:nvPr>
            <p:ph sz="quarter" idx="60"/>
          </p:nvPr>
        </p:nvSpPr>
        <p:spPr>
          <a:xfrm>
            <a:off x="7541654" y="4114677"/>
            <a:ext cx="2010143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3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629550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24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9629550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25" name="Content Placeholder 3"/>
          <p:cNvSpPr>
            <a:spLocks noGrp="1"/>
          </p:cNvSpPr>
          <p:nvPr>
            <p:ph sz="quarter" idx="63"/>
          </p:nvPr>
        </p:nvSpPr>
        <p:spPr>
          <a:xfrm>
            <a:off x="9629551" y="4114677"/>
            <a:ext cx="2044241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AA0C39-6D6E-4006-BB94-0469491378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383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2FD1E7-5E23-44BE-891B-13A283702B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0" y="3206167"/>
            <a:ext cx="121920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278951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1278951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07" name="Content Placeholder 3"/>
          <p:cNvSpPr>
            <a:spLocks noGrp="1"/>
          </p:cNvSpPr>
          <p:nvPr>
            <p:ph sz="quarter" idx="51"/>
          </p:nvPr>
        </p:nvSpPr>
        <p:spPr>
          <a:xfrm>
            <a:off x="1278952" y="4114677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iamond 2"/>
          <p:cNvSpPr/>
          <p:nvPr userDrawn="1"/>
        </p:nvSpPr>
        <p:spPr>
          <a:xfrm>
            <a:off x="1278951" y="2588869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1514081" y="2933855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4774837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4774837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2" name="Diamond 41"/>
          <p:cNvSpPr/>
          <p:nvPr userDrawn="1"/>
        </p:nvSpPr>
        <p:spPr>
          <a:xfrm>
            <a:off x="4780399" y="2569014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5015529" y="2914000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8141035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8141035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8" name="Diamond 47"/>
          <p:cNvSpPr/>
          <p:nvPr userDrawn="1"/>
        </p:nvSpPr>
        <p:spPr>
          <a:xfrm>
            <a:off x="8141036" y="2569014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8376166" y="2914000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73"/>
          </p:nvPr>
        </p:nvSpPr>
        <p:spPr>
          <a:xfrm>
            <a:off x="4772089" y="4083725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52" name="Content Placeholder 3"/>
          <p:cNvSpPr>
            <a:spLocks noGrp="1"/>
          </p:cNvSpPr>
          <p:nvPr>
            <p:ph sz="quarter" idx="74"/>
          </p:nvPr>
        </p:nvSpPr>
        <p:spPr>
          <a:xfrm>
            <a:off x="8141036" y="4112654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E98519-8BC8-4812-A82A-8FFC492BCC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6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64136" y="5741878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Valid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90929" y="1994264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 userDrawn="1"/>
        </p:nvSpPr>
        <p:spPr>
          <a:xfrm>
            <a:off x="2981587" y="1901559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2981586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4131130" y="1442441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5463668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6874457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8381045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9760197" y="1412314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8" name="Oval 47"/>
          <p:cNvSpPr/>
          <p:nvPr userDrawn="1"/>
        </p:nvSpPr>
        <p:spPr>
          <a:xfrm>
            <a:off x="4232370" y="1901559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4232369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0" name="Oval 49"/>
          <p:cNvSpPr/>
          <p:nvPr userDrawn="1"/>
        </p:nvSpPr>
        <p:spPr>
          <a:xfrm>
            <a:off x="5582474" y="1872808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5582473" y="205790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2" name="Oval 51"/>
          <p:cNvSpPr/>
          <p:nvPr userDrawn="1"/>
        </p:nvSpPr>
        <p:spPr>
          <a:xfrm>
            <a:off x="7028372" y="1872808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7028371" y="205790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8533606" y="1901559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8533605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10033321" y="1908415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10033320" y="2093507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690929" y="2786417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 userDrawn="1"/>
        </p:nvSpPr>
        <p:spPr>
          <a:xfrm>
            <a:off x="2981587" y="2693712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2981586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5" name="Oval 64"/>
          <p:cNvSpPr/>
          <p:nvPr userDrawn="1"/>
        </p:nvSpPr>
        <p:spPr>
          <a:xfrm>
            <a:off x="4232370" y="2693712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4232369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7" name="Oval 66"/>
          <p:cNvSpPr/>
          <p:nvPr userDrawn="1"/>
        </p:nvSpPr>
        <p:spPr>
          <a:xfrm>
            <a:off x="5582474" y="2664961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5582473" y="285005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7028372" y="266496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028371" y="285005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3" name="Oval 72"/>
          <p:cNvSpPr/>
          <p:nvPr userDrawn="1"/>
        </p:nvSpPr>
        <p:spPr>
          <a:xfrm>
            <a:off x="8533606" y="269371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8533605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10033321" y="2700568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10033320" y="288566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7" name="Rectangle 76"/>
          <p:cNvSpPr/>
          <p:nvPr userDrawn="1"/>
        </p:nvSpPr>
        <p:spPr>
          <a:xfrm>
            <a:off x="690929" y="3544639"/>
            <a:ext cx="10982863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 userDrawn="1"/>
        </p:nvSpPr>
        <p:spPr>
          <a:xfrm>
            <a:off x="2981587" y="3451934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2981586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0" name="Oval 79"/>
          <p:cNvSpPr/>
          <p:nvPr userDrawn="1"/>
        </p:nvSpPr>
        <p:spPr>
          <a:xfrm>
            <a:off x="4232370" y="3451934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4232369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582474" y="3423183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5582473" y="3608275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4" name="Oval 83"/>
          <p:cNvSpPr/>
          <p:nvPr userDrawn="1"/>
        </p:nvSpPr>
        <p:spPr>
          <a:xfrm>
            <a:off x="7028372" y="3423183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7028371" y="3608275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8533606" y="3451934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8533605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8" name="Oval 87"/>
          <p:cNvSpPr/>
          <p:nvPr userDrawn="1"/>
        </p:nvSpPr>
        <p:spPr>
          <a:xfrm>
            <a:off x="10033321" y="3458790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10033320" y="364388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15" name="Rectangle 114"/>
          <p:cNvSpPr/>
          <p:nvPr userDrawn="1"/>
        </p:nvSpPr>
        <p:spPr>
          <a:xfrm>
            <a:off x="690929" y="4338107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 userDrawn="1"/>
        </p:nvSpPr>
        <p:spPr>
          <a:xfrm>
            <a:off x="2981587" y="4245402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981586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27" name="Oval 126"/>
          <p:cNvSpPr/>
          <p:nvPr userDrawn="1"/>
        </p:nvSpPr>
        <p:spPr>
          <a:xfrm>
            <a:off x="4232370" y="424540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4232369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29" name="Oval 128"/>
          <p:cNvSpPr/>
          <p:nvPr userDrawn="1"/>
        </p:nvSpPr>
        <p:spPr>
          <a:xfrm>
            <a:off x="5582474" y="4216651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5582473" y="44017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1" name="Oval 130"/>
          <p:cNvSpPr/>
          <p:nvPr userDrawn="1"/>
        </p:nvSpPr>
        <p:spPr>
          <a:xfrm>
            <a:off x="7028372" y="42166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7028371" y="44017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3" name="Oval 132"/>
          <p:cNvSpPr/>
          <p:nvPr userDrawn="1"/>
        </p:nvSpPr>
        <p:spPr>
          <a:xfrm>
            <a:off x="8533606" y="424540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 Placeholder 13"/>
          <p:cNvSpPr>
            <a:spLocks noGrp="1"/>
          </p:cNvSpPr>
          <p:nvPr>
            <p:ph type="body" sz="quarter" idx="91" hasCustomPrompt="1"/>
          </p:nvPr>
        </p:nvSpPr>
        <p:spPr>
          <a:xfrm>
            <a:off x="8533605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5" name="Oval 134"/>
          <p:cNvSpPr/>
          <p:nvPr userDrawn="1"/>
        </p:nvSpPr>
        <p:spPr>
          <a:xfrm>
            <a:off x="10033321" y="4252258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 Placeholder 13"/>
          <p:cNvSpPr>
            <a:spLocks noGrp="1"/>
          </p:cNvSpPr>
          <p:nvPr>
            <p:ph type="body" sz="quarter" idx="92" hasCustomPrompt="1"/>
          </p:nvPr>
        </p:nvSpPr>
        <p:spPr>
          <a:xfrm>
            <a:off x="10033320" y="443735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7" name="Rectangle 136"/>
          <p:cNvSpPr/>
          <p:nvPr userDrawn="1"/>
        </p:nvSpPr>
        <p:spPr>
          <a:xfrm>
            <a:off x="690929" y="5053056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 userDrawn="1"/>
        </p:nvSpPr>
        <p:spPr>
          <a:xfrm>
            <a:off x="2981587" y="49603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Placeholder 13"/>
          <p:cNvSpPr>
            <a:spLocks noGrp="1"/>
          </p:cNvSpPr>
          <p:nvPr>
            <p:ph type="body" sz="quarter" idx="93" hasCustomPrompt="1"/>
          </p:nvPr>
        </p:nvSpPr>
        <p:spPr>
          <a:xfrm>
            <a:off x="2981586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0" name="Oval 139"/>
          <p:cNvSpPr/>
          <p:nvPr userDrawn="1"/>
        </p:nvSpPr>
        <p:spPr>
          <a:xfrm>
            <a:off x="4232370" y="4960351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 Placeholder 13"/>
          <p:cNvSpPr>
            <a:spLocks noGrp="1"/>
          </p:cNvSpPr>
          <p:nvPr>
            <p:ph type="body" sz="quarter" idx="94" hasCustomPrompt="1"/>
          </p:nvPr>
        </p:nvSpPr>
        <p:spPr>
          <a:xfrm>
            <a:off x="4232369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2" name="Oval 141"/>
          <p:cNvSpPr/>
          <p:nvPr userDrawn="1"/>
        </p:nvSpPr>
        <p:spPr>
          <a:xfrm>
            <a:off x="5582474" y="4931600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 Placeholder 13"/>
          <p:cNvSpPr>
            <a:spLocks noGrp="1"/>
          </p:cNvSpPr>
          <p:nvPr>
            <p:ph type="body" sz="quarter" idx="95" hasCustomPrompt="1"/>
          </p:nvPr>
        </p:nvSpPr>
        <p:spPr>
          <a:xfrm>
            <a:off x="5582473" y="511669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4" name="Oval 143"/>
          <p:cNvSpPr/>
          <p:nvPr userDrawn="1"/>
        </p:nvSpPr>
        <p:spPr>
          <a:xfrm>
            <a:off x="7028372" y="4931600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 Placeholder 13"/>
          <p:cNvSpPr>
            <a:spLocks noGrp="1"/>
          </p:cNvSpPr>
          <p:nvPr>
            <p:ph type="body" sz="quarter" idx="96" hasCustomPrompt="1"/>
          </p:nvPr>
        </p:nvSpPr>
        <p:spPr>
          <a:xfrm>
            <a:off x="7028371" y="511669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6" name="Oval 145"/>
          <p:cNvSpPr/>
          <p:nvPr userDrawn="1"/>
        </p:nvSpPr>
        <p:spPr>
          <a:xfrm>
            <a:off x="8533606" y="49603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 Placeholder 13"/>
          <p:cNvSpPr>
            <a:spLocks noGrp="1"/>
          </p:cNvSpPr>
          <p:nvPr>
            <p:ph type="body" sz="quarter" idx="97" hasCustomPrompt="1"/>
          </p:nvPr>
        </p:nvSpPr>
        <p:spPr>
          <a:xfrm>
            <a:off x="8533605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8" name="Oval 147"/>
          <p:cNvSpPr/>
          <p:nvPr userDrawn="1"/>
        </p:nvSpPr>
        <p:spPr>
          <a:xfrm>
            <a:off x="10033321" y="4967207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 Placeholder 13"/>
          <p:cNvSpPr>
            <a:spLocks noGrp="1"/>
          </p:cNvSpPr>
          <p:nvPr>
            <p:ph type="body" sz="quarter" idx="98" hasCustomPrompt="1"/>
          </p:nvPr>
        </p:nvSpPr>
        <p:spPr>
          <a:xfrm>
            <a:off x="10033320" y="5152299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50" name="Oval 149"/>
          <p:cNvSpPr/>
          <p:nvPr userDrawn="1"/>
        </p:nvSpPr>
        <p:spPr>
          <a:xfrm>
            <a:off x="775064" y="5799914"/>
            <a:ext cx="154356" cy="1543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 Placeholder 13"/>
          <p:cNvSpPr>
            <a:spLocks noGrp="1"/>
          </p:cNvSpPr>
          <p:nvPr>
            <p:ph type="body" sz="quarter" idx="99" hasCustomPrompt="1"/>
          </p:nvPr>
        </p:nvSpPr>
        <p:spPr>
          <a:xfrm>
            <a:off x="2959821" y="1443523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2" name="Text Placeholder 13"/>
          <p:cNvSpPr>
            <a:spLocks noGrp="1"/>
          </p:cNvSpPr>
          <p:nvPr>
            <p:ph type="body" sz="quarter" idx="100" hasCustomPrompt="1"/>
          </p:nvPr>
        </p:nvSpPr>
        <p:spPr>
          <a:xfrm>
            <a:off x="2277488" y="5741878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Warning</a:t>
            </a:r>
          </a:p>
        </p:txBody>
      </p:sp>
      <p:sp>
        <p:nvSpPr>
          <p:cNvPr id="153" name="Oval 152"/>
          <p:cNvSpPr/>
          <p:nvPr userDrawn="1"/>
        </p:nvSpPr>
        <p:spPr>
          <a:xfrm>
            <a:off x="2088416" y="5799914"/>
            <a:ext cx="154356" cy="1543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 Placeholder 13"/>
          <p:cNvSpPr>
            <a:spLocks noGrp="1"/>
          </p:cNvSpPr>
          <p:nvPr>
            <p:ph type="body" sz="quarter" idx="101" hasCustomPrompt="1"/>
          </p:nvPr>
        </p:nvSpPr>
        <p:spPr>
          <a:xfrm>
            <a:off x="3557337" y="5735657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Critical</a:t>
            </a:r>
          </a:p>
        </p:txBody>
      </p:sp>
      <p:sp>
        <p:nvSpPr>
          <p:cNvPr id="155" name="Oval 154"/>
          <p:cNvSpPr/>
          <p:nvPr userDrawn="1"/>
        </p:nvSpPr>
        <p:spPr>
          <a:xfrm>
            <a:off x="3368265" y="5793693"/>
            <a:ext cx="154356" cy="154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Placeholder 13"/>
          <p:cNvSpPr>
            <a:spLocks noGrp="1"/>
          </p:cNvSpPr>
          <p:nvPr>
            <p:ph type="body" sz="quarter" idx="102" hasCustomPrompt="1"/>
          </p:nvPr>
        </p:nvSpPr>
        <p:spPr>
          <a:xfrm>
            <a:off x="711917" y="2078288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7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725481" y="2855626"/>
            <a:ext cx="1980679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8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711917" y="3612046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9" name="Text Placeholder 13"/>
          <p:cNvSpPr>
            <a:spLocks noGrp="1"/>
          </p:cNvSpPr>
          <p:nvPr>
            <p:ph type="body" sz="quarter" idx="105" hasCustomPrompt="1"/>
          </p:nvPr>
        </p:nvSpPr>
        <p:spPr>
          <a:xfrm>
            <a:off x="711916" y="4416129"/>
            <a:ext cx="1973255" cy="28262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1" name="Text Placeholder 13"/>
          <p:cNvSpPr>
            <a:spLocks noGrp="1"/>
          </p:cNvSpPr>
          <p:nvPr>
            <p:ph type="body" sz="quarter" idx="106" hasCustomPrompt="1"/>
          </p:nvPr>
        </p:nvSpPr>
        <p:spPr>
          <a:xfrm>
            <a:off x="725482" y="5128025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2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10780632" y="2072488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3" name="Text Placeholder 13"/>
          <p:cNvSpPr>
            <a:spLocks noGrp="1"/>
          </p:cNvSpPr>
          <p:nvPr>
            <p:ph type="body" sz="quarter" idx="108" hasCustomPrompt="1"/>
          </p:nvPr>
        </p:nvSpPr>
        <p:spPr>
          <a:xfrm>
            <a:off x="10780632" y="2872773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4" name="Text Placeholder 13"/>
          <p:cNvSpPr>
            <a:spLocks noGrp="1"/>
          </p:cNvSpPr>
          <p:nvPr>
            <p:ph type="body" sz="quarter" idx="109" hasCustomPrompt="1"/>
          </p:nvPr>
        </p:nvSpPr>
        <p:spPr>
          <a:xfrm>
            <a:off x="10786083" y="3637923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5" name="Text Placeholder 13"/>
          <p:cNvSpPr>
            <a:spLocks noGrp="1"/>
          </p:cNvSpPr>
          <p:nvPr>
            <p:ph type="body" sz="quarter" idx="110" hasCustomPrompt="1"/>
          </p:nvPr>
        </p:nvSpPr>
        <p:spPr>
          <a:xfrm>
            <a:off x="10791723" y="4421681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6" name="Text Placeholder 13"/>
          <p:cNvSpPr>
            <a:spLocks noGrp="1"/>
          </p:cNvSpPr>
          <p:nvPr>
            <p:ph type="body" sz="quarter" idx="111" hasCustomPrompt="1"/>
          </p:nvPr>
        </p:nvSpPr>
        <p:spPr>
          <a:xfrm>
            <a:off x="10791723" y="5126991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7" name="Text Placeholder 13"/>
          <p:cNvSpPr>
            <a:spLocks noGrp="1"/>
          </p:cNvSpPr>
          <p:nvPr>
            <p:ph type="body" sz="quarter" idx="112" hasCustomPrompt="1"/>
          </p:nvPr>
        </p:nvSpPr>
        <p:spPr>
          <a:xfrm>
            <a:off x="9100457" y="5636324"/>
            <a:ext cx="253193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i="1" baseline="0">
                <a:solidFill>
                  <a:schemeClr val="bg1">
                    <a:lumMod val="75000"/>
                  </a:schemeClr>
                </a:solidFill>
                <a:latin typeface="Roboto" panose="0200000000000000000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9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5843B64-FDC2-4AA9-8AA0-66675CF0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3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280160" y="1039345"/>
            <a:ext cx="9356370" cy="414032"/>
          </a:xfrm>
          <a:prstGeom prst="rect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1330216" y="1107938"/>
            <a:ext cx="7256427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6" name="Text Placeholder 13"/>
          <p:cNvSpPr>
            <a:spLocks noGrp="1"/>
          </p:cNvSpPr>
          <p:nvPr>
            <p:ph type="body" sz="quarter" idx="102" hasCustomPrompt="1"/>
          </p:nvPr>
        </p:nvSpPr>
        <p:spPr>
          <a:xfrm>
            <a:off x="1321508" y="1564459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330217" y="1941984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7559046" y="1564459"/>
            <a:ext cx="3028192" cy="2770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$0,00,000.00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1306476" y="2072609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05" name="Straight Connector 104"/>
          <p:cNvCxnSpPr/>
          <p:nvPr userDrawn="1"/>
        </p:nvCxnSpPr>
        <p:spPr>
          <a:xfrm>
            <a:off x="1315185" y="2450134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 Placeholder 13"/>
          <p:cNvSpPr>
            <a:spLocks noGrp="1"/>
          </p:cNvSpPr>
          <p:nvPr>
            <p:ph type="body" sz="quarter" idx="105" hasCustomPrompt="1"/>
          </p:nvPr>
        </p:nvSpPr>
        <p:spPr>
          <a:xfrm>
            <a:off x="7544014" y="2072609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07" name="Text Placeholder 13"/>
          <p:cNvSpPr>
            <a:spLocks noGrp="1"/>
          </p:cNvSpPr>
          <p:nvPr>
            <p:ph type="body" sz="quarter" idx="106" hasCustomPrompt="1"/>
          </p:nvPr>
        </p:nvSpPr>
        <p:spPr>
          <a:xfrm>
            <a:off x="1306476" y="2572043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1315185" y="2949568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7544014" y="2572043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0" name="Text Placeholder 13"/>
          <p:cNvSpPr>
            <a:spLocks noGrp="1"/>
          </p:cNvSpPr>
          <p:nvPr>
            <p:ph type="body" sz="quarter" idx="108" hasCustomPrompt="1"/>
          </p:nvPr>
        </p:nvSpPr>
        <p:spPr>
          <a:xfrm>
            <a:off x="1306476" y="3095487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1315185" y="3473012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 Placeholder 13"/>
          <p:cNvSpPr>
            <a:spLocks noGrp="1"/>
          </p:cNvSpPr>
          <p:nvPr>
            <p:ph type="body" sz="quarter" idx="109" hasCustomPrompt="1"/>
          </p:nvPr>
        </p:nvSpPr>
        <p:spPr>
          <a:xfrm>
            <a:off x="7544014" y="3095487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3" name="Text Placeholder 13"/>
          <p:cNvSpPr>
            <a:spLocks noGrp="1"/>
          </p:cNvSpPr>
          <p:nvPr>
            <p:ph type="body" sz="quarter" idx="110" hasCustomPrompt="1"/>
          </p:nvPr>
        </p:nvSpPr>
        <p:spPr>
          <a:xfrm>
            <a:off x="1306476" y="3580488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4" name="Straight Connector 113"/>
          <p:cNvCxnSpPr/>
          <p:nvPr userDrawn="1"/>
        </p:nvCxnSpPr>
        <p:spPr>
          <a:xfrm>
            <a:off x="1315185" y="3958013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Placeholder 13"/>
          <p:cNvSpPr>
            <a:spLocks noGrp="1"/>
          </p:cNvSpPr>
          <p:nvPr>
            <p:ph type="body" sz="quarter" idx="111" hasCustomPrompt="1"/>
          </p:nvPr>
        </p:nvSpPr>
        <p:spPr>
          <a:xfrm>
            <a:off x="7544014" y="3580488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8" name="Text Placeholder 13"/>
          <p:cNvSpPr>
            <a:spLocks noGrp="1"/>
          </p:cNvSpPr>
          <p:nvPr>
            <p:ph type="body" sz="quarter" idx="112" hasCustomPrompt="1"/>
          </p:nvPr>
        </p:nvSpPr>
        <p:spPr>
          <a:xfrm>
            <a:off x="1306476" y="4100960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9" name="Straight Connector 118"/>
          <p:cNvCxnSpPr/>
          <p:nvPr userDrawn="1"/>
        </p:nvCxnSpPr>
        <p:spPr>
          <a:xfrm>
            <a:off x="1315185" y="4478485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Placeholder 13"/>
          <p:cNvSpPr>
            <a:spLocks noGrp="1"/>
          </p:cNvSpPr>
          <p:nvPr>
            <p:ph type="body" sz="quarter" idx="113" hasCustomPrompt="1"/>
          </p:nvPr>
        </p:nvSpPr>
        <p:spPr>
          <a:xfrm>
            <a:off x="7544014" y="4100960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cxnSp>
        <p:nvCxnSpPr>
          <p:cNvPr id="121" name="Straight Connector 120"/>
          <p:cNvCxnSpPr/>
          <p:nvPr userDrawn="1"/>
        </p:nvCxnSpPr>
        <p:spPr>
          <a:xfrm>
            <a:off x="6453051" y="4986413"/>
            <a:ext cx="4104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 Placeholder 13"/>
          <p:cNvSpPr>
            <a:spLocks noGrp="1"/>
          </p:cNvSpPr>
          <p:nvPr>
            <p:ph type="body" sz="quarter" idx="114" hasCustomPrompt="1"/>
          </p:nvPr>
        </p:nvSpPr>
        <p:spPr>
          <a:xfrm>
            <a:off x="8725988" y="4608888"/>
            <a:ext cx="1846217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23" name="Text Placeholder 13"/>
          <p:cNvSpPr>
            <a:spLocks noGrp="1"/>
          </p:cNvSpPr>
          <p:nvPr>
            <p:ph type="body" sz="quarter" idx="115" hasCustomPrompt="1"/>
          </p:nvPr>
        </p:nvSpPr>
        <p:spPr>
          <a:xfrm>
            <a:off x="6098384" y="4608888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24" name="Straight Connector 123"/>
          <p:cNvCxnSpPr/>
          <p:nvPr userDrawn="1"/>
        </p:nvCxnSpPr>
        <p:spPr>
          <a:xfrm>
            <a:off x="6098384" y="5483857"/>
            <a:ext cx="4490168" cy="0"/>
          </a:xfrm>
          <a:prstGeom prst="line">
            <a:avLst/>
          </a:prstGeom>
          <a:ln w="28575">
            <a:solidFill>
              <a:srgbClr val="FF890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 Placeholder 13"/>
          <p:cNvSpPr>
            <a:spLocks noGrp="1"/>
          </p:cNvSpPr>
          <p:nvPr>
            <p:ph type="body" sz="quarter" idx="116" hasCustomPrompt="1"/>
          </p:nvPr>
        </p:nvSpPr>
        <p:spPr>
          <a:xfrm>
            <a:off x="8456023" y="5106332"/>
            <a:ext cx="2121433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30% off - $0,00,000.00</a:t>
            </a:r>
          </a:p>
        </p:txBody>
      </p:sp>
      <p:sp>
        <p:nvSpPr>
          <p:cNvPr id="160" name="Text Placeholder 13"/>
          <p:cNvSpPr>
            <a:spLocks noGrp="1"/>
          </p:cNvSpPr>
          <p:nvPr>
            <p:ph type="body" sz="quarter" idx="117" hasCustomPrompt="1"/>
          </p:nvPr>
        </p:nvSpPr>
        <p:spPr>
          <a:xfrm>
            <a:off x="6103635" y="5106332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9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8456023" y="5614260"/>
            <a:ext cx="2131215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>
                <a:solidFill>
                  <a:srgbClr val="FFA02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70" name="Text Placeholder 13"/>
          <p:cNvSpPr>
            <a:spLocks noGrp="1"/>
          </p:cNvSpPr>
          <p:nvPr>
            <p:ph type="body" sz="quarter" idx="119" hasCustomPrompt="1"/>
          </p:nvPr>
        </p:nvSpPr>
        <p:spPr>
          <a:xfrm>
            <a:off x="6113417" y="5614260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Total</a:t>
            </a:r>
          </a:p>
        </p:txBody>
      </p:sp>
      <p:sp>
        <p:nvSpPr>
          <p:cNvPr id="36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8EC1308-3359-49F4-A39E-BB5047A7B9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221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2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997120" y="4133378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767828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1868430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6803" y="3814350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Content Placeholder 3"/>
          <p:cNvSpPr>
            <a:spLocks noGrp="1"/>
          </p:cNvSpPr>
          <p:nvPr>
            <p:ph sz="quarter" idx="51"/>
          </p:nvPr>
        </p:nvSpPr>
        <p:spPr>
          <a:xfrm>
            <a:off x="1218583" y="4423347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2560463" y="1224700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Oval 41"/>
          <p:cNvSpPr/>
          <p:nvPr userDrawn="1"/>
        </p:nvSpPr>
        <p:spPr>
          <a:xfrm>
            <a:off x="3331171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05" hasCustomPrompt="1"/>
          </p:nvPr>
        </p:nvSpPr>
        <p:spPr>
          <a:xfrm>
            <a:off x="3431773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810142" y="2447099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Content Placeholder 3"/>
          <p:cNvSpPr>
            <a:spLocks noGrp="1"/>
          </p:cNvSpPr>
          <p:nvPr>
            <p:ph sz="quarter" idx="106"/>
          </p:nvPr>
        </p:nvSpPr>
        <p:spPr>
          <a:xfrm>
            <a:off x="2781926" y="1514669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4054131" y="4131514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8" name="Oval 47"/>
          <p:cNvSpPr/>
          <p:nvPr userDrawn="1"/>
        </p:nvSpPr>
        <p:spPr>
          <a:xfrm>
            <a:off x="4824839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8" hasCustomPrompt="1"/>
          </p:nvPr>
        </p:nvSpPr>
        <p:spPr>
          <a:xfrm>
            <a:off x="4925441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303810" y="381248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Content Placeholder 3"/>
          <p:cNvSpPr>
            <a:spLocks noGrp="1"/>
          </p:cNvSpPr>
          <p:nvPr>
            <p:ph sz="quarter" idx="109"/>
          </p:nvPr>
        </p:nvSpPr>
        <p:spPr>
          <a:xfrm>
            <a:off x="4275594" y="4421483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6332024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111" hasCustomPrompt="1"/>
          </p:nvPr>
        </p:nvSpPr>
        <p:spPr>
          <a:xfrm>
            <a:off x="6432626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6810995" y="244524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 Placeholder 13"/>
          <p:cNvSpPr>
            <a:spLocks noGrp="1"/>
          </p:cNvSpPr>
          <p:nvPr>
            <p:ph type="body" sz="quarter" idx="113" hasCustomPrompt="1"/>
          </p:nvPr>
        </p:nvSpPr>
        <p:spPr>
          <a:xfrm>
            <a:off x="7137571" y="4131514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7908279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114" hasCustomPrompt="1"/>
          </p:nvPr>
        </p:nvSpPr>
        <p:spPr>
          <a:xfrm>
            <a:off x="8008881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8334996" y="381248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Content Placeholder 3"/>
          <p:cNvSpPr>
            <a:spLocks noGrp="1"/>
          </p:cNvSpPr>
          <p:nvPr>
            <p:ph sz="quarter" idx="115"/>
          </p:nvPr>
        </p:nvSpPr>
        <p:spPr>
          <a:xfrm>
            <a:off x="7359034" y="4421483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8" name="Oval 67"/>
          <p:cNvSpPr/>
          <p:nvPr userDrawn="1"/>
        </p:nvSpPr>
        <p:spPr>
          <a:xfrm>
            <a:off x="9475824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117" hasCustomPrompt="1"/>
          </p:nvPr>
        </p:nvSpPr>
        <p:spPr>
          <a:xfrm>
            <a:off x="9576426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9972206" y="2517222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5570026" y="1209985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Content Placeholder 3"/>
          <p:cNvSpPr>
            <a:spLocks noGrp="1"/>
          </p:cNvSpPr>
          <p:nvPr>
            <p:ph sz="quarter" idx="119"/>
          </p:nvPr>
        </p:nvSpPr>
        <p:spPr>
          <a:xfrm>
            <a:off x="5791489" y="1499954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6" name="Text Placeholder 13"/>
          <p:cNvSpPr>
            <a:spLocks noGrp="1"/>
          </p:cNvSpPr>
          <p:nvPr>
            <p:ph type="body" sz="quarter" idx="120" hasCustomPrompt="1"/>
          </p:nvPr>
        </p:nvSpPr>
        <p:spPr>
          <a:xfrm>
            <a:off x="8597009" y="1171346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121"/>
          </p:nvPr>
        </p:nvSpPr>
        <p:spPr>
          <a:xfrm>
            <a:off x="8818472" y="1461315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92D9DC2-1214-4535-A710-673745C61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984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9399487" y="4233823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Omnichannel enabled, supporting multiple distribution form factors including desktop and mobile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695930" y="4234527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Engineering required to support 10 million users/day with real-time distribution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547709" y="4233823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Had to support video content, unstructured user content and hard data for fans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48037" y="-492"/>
            <a:ext cx="8843963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0"/>
            <a:ext cx="3381469" cy="623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69002" y="687324"/>
            <a:ext cx="3008767" cy="1054979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1200"/>
              </a:spcBef>
              <a:buNone/>
              <a:defRPr sz="2200" b="1" baseline="0">
                <a:solidFill>
                  <a:srgbClr val="FF8909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702483" y="4236435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Line 11"/>
          <p:cNvSpPr>
            <a:spLocks noChangeShapeType="1"/>
          </p:cNvSpPr>
          <p:nvPr userDrawn="1"/>
        </p:nvSpPr>
        <p:spPr bwMode="auto">
          <a:xfrm flipV="1">
            <a:off x="8114271" y="3808341"/>
            <a:ext cx="0" cy="2055946"/>
          </a:xfrm>
          <a:prstGeom prst="line">
            <a:avLst/>
          </a:prstGeom>
          <a:noFill/>
          <a:ln w="15875" cap="rnd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588"/>
          </a:p>
        </p:txBody>
      </p:sp>
      <p:sp>
        <p:nvSpPr>
          <p:cNvPr id="36" name="Text Placeholder 3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9002" y="1776422"/>
            <a:ext cx="3008767" cy="3475233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6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7" name="Rounded Rectangle 17"/>
          <p:cNvSpPr/>
          <p:nvPr userDrawn="1"/>
        </p:nvSpPr>
        <p:spPr>
          <a:xfrm>
            <a:off x="3865419" y="1962278"/>
            <a:ext cx="8181108" cy="3515591"/>
          </a:xfrm>
          <a:prstGeom prst="roundRect">
            <a:avLst>
              <a:gd name="adj" fmla="val 335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547709" y="4237139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406040" y="4237139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35"/>
          <p:cNvSpPr>
            <a:spLocks noGrp="1"/>
          </p:cNvSpPr>
          <p:nvPr>
            <p:ph type="body" sz="quarter" idx="31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3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D07609-9983-4D46-AB81-670B68AA0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978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32"/>
          </p:nvPr>
        </p:nvSpPr>
        <p:spPr>
          <a:xfrm>
            <a:off x="8366117" y="2100315"/>
            <a:ext cx="3409953" cy="366610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503745" y="2097535"/>
            <a:ext cx="3409953" cy="366610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306102" y="1624065"/>
            <a:ext cx="3579797" cy="413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92636" y="1624065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355008" y="1619808"/>
            <a:ext cx="3421062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69454" y="365608"/>
            <a:ext cx="11442295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CASE STUDY HEADER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15299" y="836605"/>
            <a:ext cx="11096450" cy="5810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54D53C-7777-4CB8-8A7B-54340D0F8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0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9"/>
          </p:nvPr>
        </p:nvSpPr>
        <p:spPr>
          <a:xfrm>
            <a:off x="0" y="0"/>
            <a:ext cx="12192000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0" name="Content Placeholder 3"/>
          <p:cNvSpPr>
            <a:spLocks noGrp="1"/>
          </p:cNvSpPr>
          <p:nvPr>
            <p:ph sz="quarter" idx="51"/>
          </p:nvPr>
        </p:nvSpPr>
        <p:spPr>
          <a:xfrm>
            <a:off x="797797" y="2946163"/>
            <a:ext cx="5097906" cy="2661573"/>
          </a:xfrm>
          <a:prstGeom prst="rect">
            <a:avLst/>
          </a:prstGeom>
        </p:spPr>
        <p:txBody>
          <a:bodyPr/>
          <a:lstStyle>
            <a:lvl1pPr marL="274320" indent="-274320" algn="l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 algn="l">
              <a:buClr>
                <a:srgbClr val="FF8909"/>
              </a:buClr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 algn="l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797797" y="2185851"/>
            <a:ext cx="5097906" cy="6792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quarter" idx="120"/>
          </p:nvPr>
        </p:nvSpPr>
        <p:spPr>
          <a:xfrm>
            <a:off x="6205820" y="2955458"/>
            <a:ext cx="5097906" cy="2661573"/>
          </a:xfrm>
          <a:prstGeom prst="rect">
            <a:avLst/>
          </a:prstGeom>
        </p:spPr>
        <p:txBody>
          <a:bodyPr/>
          <a:lstStyle>
            <a:lvl1pPr marL="274320" indent="-274320" algn="l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 algn="l">
              <a:buClr>
                <a:srgbClr val="FF8909"/>
              </a:buClr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 algn="l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121" hasCustomPrompt="1"/>
          </p:nvPr>
        </p:nvSpPr>
        <p:spPr>
          <a:xfrm>
            <a:off x="6205820" y="2195146"/>
            <a:ext cx="5097906" cy="6792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61167" y="2072643"/>
            <a:ext cx="0" cy="35443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311563" y="654288"/>
            <a:ext cx="556887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F75988-AB81-4D33-9C6B-A0D1E1C684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Column 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518277" y="987425"/>
            <a:ext cx="5407025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1950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558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F6645A-F14D-479C-97DC-A99AF72899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798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370" y="1498687"/>
            <a:ext cx="11562744" cy="456544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2C144-7F3B-45FB-A803-92EB913A0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6BA4AD8A-5BCA-4FB8-9350-CE3F4E4FB6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370" y="986982"/>
            <a:ext cx="11562932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CBF47F-68B7-4057-987B-254C57EAB1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714030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2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559" y="1508850"/>
            <a:ext cx="5556154" cy="455528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quarter" idx="32"/>
          </p:nvPr>
        </p:nvSpPr>
        <p:spPr>
          <a:xfrm>
            <a:off x="6273290" y="1508850"/>
            <a:ext cx="5500644" cy="455528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7E7225-7CA8-4E49-9F2E-F0310F30FA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E84133F1-F49F-4A5C-AA93-A52CB740BC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559" y="946445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101628-8C96-4FD1-BAF2-4ED595262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41941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2526" y="5030425"/>
            <a:ext cx="10483680" cy="568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b="1" i="0" spc="300">
                <a:solidFill>
                  <a:schemeClr val="bg1"/>
                </a:solidFill>
                <a:latin typeface="+mj-lt"/>
                <a:ea typeface="Roboto Light" pitchFamily="2" charset="0"/>
                <a:cs typeface="Roboto Ligh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SECTION SUB HEADER </a:t>
            </a:r>
            <a:r>
              <a:rPr lang="en-US" err="1"/>
              <a:t>TIxTLE</a:t>
            </a:r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62526" y="4374818"/>
            <a:ext cx="10483680" cy="65560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i="0">
                <a:solidFill>
                  <a:srgbClr val="FFA02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SECTION HEADER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DBE88-C7B2-41B1-B927-C833CA555E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24873" y="405984"/>
            <a:ext cx="113490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3F372-EC8C-4C44-9685-2C325627C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70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408539" y="390699"/>
            <a:ext cx="11374922" cy="546977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2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7507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5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9" y="6384828"/>
            <a:ext cx="3086698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6C7FB0-AAC7-4CE6-9A09-A424D1991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1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 Header 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87237" y="6416578"/>
            <a:ext cx="5545972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5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9" y="6384828"/>
            <a:ext cx="3087355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0F38D-6A72-44D5-BEF8-AB2BAC65FE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8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Footer Header _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8144926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064F2-1F97-4A07-B991-28176C295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8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Footer Header 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01798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3702D-621E-4B3C-8F73-52C5519BC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459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F690C-7360-4001-84CC-E236DCC4F5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FE663D-D232-4B47-B739-43736DE8EE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7463" y="405984"/>
            <a:ext cx="1116647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3391502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7A01E1-6C74-4557-A3E6-E49EE17134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ACFA60C-075C-4693-A334-99C2363221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7463" y="405984"/>
            <a:ext cx="1116647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7901380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1950" y="987425"/>
            <a:ext cx="5407025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492260"/>
            <a:ext cx="5932487" cy="467676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2B91EE-060B-40DF-85CC-1632B16CE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99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3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990010"/>
            <a:ext cx="12192000" cy="867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188121" y="6313174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>
                <a:solidFill>
                  <a:prstClr val="white"/>
                </a:solidFill>
                <a:latin typeface="+mj-lt"/>
                <a:ea typeface="Roboto" charset="0"/>
                <a:cs typeface="Roboto" charset="0"/>
              </a:rPr>
              <a:t>www.tavant.com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941628" y="4614712"/>
            <a:ext cx="430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 Thin" charset="0"/>
                <a:cs typeface="Roboto Thin" charset="0"/>
              </a:rPr>
              <a:t>PEOPLE. PASSION. EXCELLENCE.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795003" y="5137932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Tel: +1(866) 9-TAVANT </a:t>
            </a:r>
            <a:r>
              <a:rPr lang="en-US" sz="9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Email: hello@tavant.com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92040" y="6313174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600">
                <a:solidFill>
                  <a:prstClr val="white">
                    <a:lumMod val="65000"/>
                  </a:prstClr>
                </a:solidFill>
                <a:latin typeface="+mj-lt"/>
                <a:ea typeface="Roboto" panose="02000000000000000000" pitchFamily="2" charset="0"/>
                <a:cs typeface="Montserrat" charset="0"/>
              </a:rPr>
              <a:t>|||||||||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40087" y="1848072"/>
            <a:ext cx="49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Roboto Medium" panose="02000000000000000000" pitchFamily="2" charset="0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9799A-71A9-4EF9-A897-2CE48BB12B36}"/>
              </a:ext>
            </a:extLst>
          </p:cNvPr>
          <p:cNvSpPr txBox="1"/>
          <p:nvPr userDrawn="1"/>
        </p:nvSpPr>
        <p:spPr>
          <a:xfrm>
            <a:off x="3190399" y="4891711"/>
            <a:ext cx="5811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Santa Clara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Dallas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New Jersey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London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Bangalore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Hyderabad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Noida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Sydney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Tokyo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 Colombia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FF00E6-26EB-4151-8648-DAB04C6C51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825" y="6325276"/>
            <a:ext cx="1291189" cy="2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578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381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image with hea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A252AB-9E80-446F-986C-10F7059E41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28442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65371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24214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16756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86910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4772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33665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999095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35134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146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16667" y="1608138"/>
            <a:ext cx="3180683" cy="75712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1">
                <a:solidFill>
                  <a:srgbClr val="FFA021"/>
                </a:solidFill>
                <a:latin typeface="+mj-lt"/>
                <a:ea typeface="Roboto Black" pitchFamily="2" charset="0"/>
                <a:cs typeface="Roboto Black" pitchFamily="2" charset="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 b="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 b="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 b="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635135"/>
            <a:ext cx="5245331" cy="35336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8909"/>
              </a:buClr>
              <a:buFont typeface="Calibri" panose="020F0502020204030204" pitchFamily="34" charset="0"/>
              <a:buNone/>
              <a:defRPr sz="1800" b="0">
                <a:latin typeface="+mj-lt"/>
              </a:defRPr>
            </a:lvl1pPr>
          </a:lstStyle>
          <a:p>
            <a:r>
              <a:rPr lang="en-US"/>
              <a:t>Graphic Element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16667" y="2365260"/>
            <a:ext cx="3181350" cy="2475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3CFD35-5BF6-4CFD-A0AE-29396E300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423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08166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i="0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Proprietary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472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19FB21-8FE1-4EDC-B475-9E6A82A03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037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370" y="1498687"/>
            <a:ext cx="11562744" cy="456544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2C144-7F3B-45FB-A803-92EB913A0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6BA4AD8A-5BCA-4FB8-9350-CE3F4E4FB6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370" y="986982"/>
            <a:ext cx="11562932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CBF47F-68B7-4057-987B-254C57EAB1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4593309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9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Base Template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7775" y="2793301"/>
            <a:ext cx="7156450" cy="606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WITH COMBINED INFORMATION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8AEDD-C47A-4FBE-A034-B11F0A132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354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3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990010"/>
            <a:ext cx="12192000" cy="867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188121" y="6313174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>
                <a:solidFill>
                  <a:prstClr val="white"/>
                </a:solidFill>
                <a:latin typeface="+mj-lt"/>
                <a:ea typeface="Roboto" charset="0"/>
                <a:cs typeface="Roboto" charset="0"/>
              </a:rPr>
              <a:t>www.tavant.com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941628" y="4614712"/>
            <a:ext cx="430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 Thin" charset="0"/>
                <a:cs typeface="Roboto Thin" charset="0"/>
              </a:rPr>
              <a:t>PEOPLE. PASSION. EXCELLENCE.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795003" y="5137932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Tel: +1(866) 9-TAVANT </a:t>
            </a:r>
            <a:r>
              <a:rPr lang="en-US" sz="9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Email: hello@tavant.com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92040" y="6313174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600">
                <a:solidFill>
                  <a:prstClr val="white">
                    <a:lumMod val="65000"/>
                  </a:prstClr>
                </a:solidFill>
                <a:latin typeface="+mj-lt"/>
                <a:ea typeface="Roboto" panose="02000000000000000000" pitchFamily="2" charset="0"/>
                <a:cs typeface="Montserrat" charset="0"/>
              </a:rPr>
              <a:t>|||||||||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40087" y="1848072"/>
            <a:ext cx="49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Roboto Medium" panose="02000000000000000000" pitchFamily="2" charset="0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9799A-71A9-4EF9-A897-2CE48BB12B36}"/>
              </a:ext>
            </a:extLst>
          </p:cNvPr>
          <p:cNvSpPr txBox="1"/>
          <p:nvPr userDrawn="1"/>
        </p:nvSpPr>
        <p:spPr>
          <a:xfrm>
            <a:off x="3190399" y="4891711"/>
            <a:ext cx="5811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Santa Clara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Dallas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New Jersey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London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Bangalore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Hyderabad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Noida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Sydney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Tokyo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 Colombia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FF00E6-26EB-4151-8648-DAB04C6C51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825" y="6325276"/>
            <a:ext cx="1291189" cy="2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Picture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62369" y="1030525"/>
            <a:ext cx="4754576" cy="5111658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8909"/>
              </a:buClr>
              <a:buFont typeface="Calibri" panose="020F0502020204030204" pitchFamily="34" charset="0"/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0B71AA-2917-47C1-B28F-22109CE40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819" r:id="rId2"/>
    <p:sldLayoutId id="2147483747" r:id="rId3"/>
    <p:sldLayoutId id="2147483748" r:id="rId4"/>
    <p:sldLayoutId id="2147483820" r:id="rId5"/>
    <p:sldLayoutId id="2147483749" r:id="rId6"/>
    <p:sldLayoutId id="2147483822" r:id="rId7"/>
    <p:sldLayoutId id="2147483816" r:id="rId8"/>
    <p:sldLayoutId id="2147483750" r:id="rId9"/>
    <p:sldLayoutId id="2147483793" r:id="rId10"/>
    <p:sldLayoutId id="2147483751" r:id="rId11"/>
    <p:sldLayoutId id="2147483752" r:id="rId12"/>
    <p:sldLayoutId id="2147483817" r:id="rId13"/>
    <p:sldLayoutId id="2147483753" r:id="rId14"/>
    <p:sldLayoutId id="2147483814" r:id="rId15"/>
    <p:sldLayoutId id="2147483792" r:id="rId16"/>
    <p:sldLayoutId id="2147483754" r:id="rId17"/>
    <p:sldLayoutId id="2147483764" r:id="rId18"/>
    <p:sldLayoutId id="2147483765" r:id="rId19"/>
    <p:sldLayoutId id="2147483766" r:id="rId20"/>
    <p:sldLayoutId id="2147483813" r:id="rId21"/>
    <p:sldLayoutId id="2147483772" r:id="rId22"/>
    <p:sldLayoutId id="2147483809" r:id="rId23"/>
    <p:sldLayoutId id="2147483774" r:id="rId24"/>
    <p:sldLayoutId id="2147483776" r:id="rId25"/>
    <p:sldLayoutId id="2147483824" r:id="rId26"/>
    <p:sldLayoutId id="2147483825" r:id="rId27"/>
    <p:sldLayoutId id="2147483811" r:id="rId28"/>
    <p:sldLayoutId id="2147483755" r:id="rId29"/>
    <p:sldLayoutId id="2147483794" r:id="rId30"/>
    <p:sldLayoutId id="2147483756" r:id="rId31"/>
    <p:sldLayoutId id="2147483812" r:id="rId32"/>
    <p:sldLayoutId id="2147483795" r:id="rId33"/>
    <p:sldLayoutId id="2147483810" r:id="rId34"/>
    <p:sldLayoutId id="2147483782" r:id="rId35"/>
    <p:sldLayoutId id="2147483778" r:id="rId36"/>
    <p:sldLayoutId id="2147483779" r:id="rId37"/>
    <p:sldLayoutId id="2147483797" r:id="rId38"/>
    <p:sldLayoutId id="2147483818" r:id="rId39"/>
    <p:sldLayoutId id="2147483780" r:id="rId40"/>
    <p:sldLayoutId id="2147483781" r:id="rId41"/>
    <p:sldLayoutId id="2147483757" r:id="rId42"/>
    <p:sldLayoutId id="2147483784" r:id="rId43"/>
    <p:sldLayoutId id="2147483785" r:id="rId44"/>
    <p:sldLayoutId id="2147483786" r:id="rId45"/>
    <p:sldLayoutId id="2147483788" r:id="rId46"/>
    <p:sldLayoutId id="2147483789" r:id="rId47"/>
    <p:sldLayoutId id="2147483790" r:id="rId48"/>
    <p:sldLayoutId id="2147483799" r:id="rId49"/>
    <p:sldLayoutId id="2147483800" r:id="rId50"/>
    <p:sldLayoutId id="2147483801" r:id="rId51"/>
    <p:sldLayoutId id="2147483802" r:id="rId52"/>
    <p:sldLayoutId id="2147483803" r:id="rId53"/>
    <p:sldLayoutId id="2147483758" r:id="rId54"/>
    <p:sldLayoutId id="2147483759" r:id="rId55"/>
    <p:sldLayoutId id="2147483804" r:id="rId56"/>
    <p:sldLayoutId id="2147483762" r:id="rId57"/>
    <p:sldLayoutId id="2147483768" r:id="rId58"/>
    <p:sldLayoutId id="2147483791" r:id="rId59"/>
    <p:sldLayoutId id="2147483771" r:id="rId60"/>
    <p:sldLayoutId id="2147483769" r:id="rId61"/>
    <p:sldLayoutId id="2147483770" r:id="rId62"/>
    <p:sldLayoutId id="2147483821" r:id="rId63"/>
    <p:sldLayoutId id="2147483815" r:id="rId64"/>
    <p:sldLayoutId id="2147483805" r:id="rId65"/>
    <p:sldLayoutId id="2147483806" r:id="rId66"/>
    <p:sldLayoutId id="2147483761" r:id="rId67"/>
    <p:sldLayoutId id="2147483760" r:id="rId6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1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2" r:id="rId13"/>
    <p:sldLayoutId id="2147483863" r:id="rId14"/>
    <p:sldLayoutId id="21474838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B72D68-680C-45C2-A397-03F80EE023F7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377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2746" y="3014232"/>
            <a:ext cx="11486508" cy="3791164"/>
          </a:xfrm>
        </p:spPr>
        <p:txBody>
          <a:bodyPr lIns="91440" tIns="45720" rIns="91440" bIns="45720" anchor="t"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Teammates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        Guided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Aditi Dubey					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Abhinandhan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Ashalatha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</a:t>
            </a:r>
          </a:p>
          <a:p>
            <a:pPr algn="l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Gorla Ajay Teja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EA3566-A8B8-42C8-8BD3-04C9E4449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585" y="323966"/>
            <a:ext cx="3079049" cy="632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4FB5DA-1CC5-4122-A8F5-5C0CEC9744DD}"/>
              </a:ext>
            </a:extLst>
          </p:cNvPr>
          <p:cNvSpPr txBox="1"/>
          <p:nvPr/>
        </p:nvSpPr>
        <p:spPr>
          <a:xfrm>
            <a:off x="3667874" y="1450430"/>
            <a:ext cx="4407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Map</a:t>
            </a:r>
          </a:p>
        </p:txBody>
      </p:sp>
    </p:spTree>
    <p:extLst>
      <p:ext uri="{BB962C8B-B14F-4D97-AF65-F5344CB8AC3E}">
        <p14:creationId xmlns:p14="http://schemas.microsoft.com/office/powerpoint/2010/main" val="154418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52ADF-1345-4F3A-99F5-2368C046860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99806" y="2054832"/>
            <a:ext cx="11792387" cy="38836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statement, collecting information  and Planning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new technology and how to implement it in our application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Third-Party API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82A2A-33A1-47EE-9128-DBFE96AA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201" y="965769"/>
            <a:ext cx="4265927" cy="770351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sz="4400" dirty="0">
                <a:latin typeface="Times New Roman"/>
                <a:cs typeface="Arial"/>
              </a:rPr>
              <a:t>CHALLENGES</a:t>
            </a:r>
            <a:endParaRPr lang="en-US" sz="4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65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E0BD-EBF2-4627-BD83-9CB1B78F87E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0097" y="1070715"/>
            <a:ext cx="11855017" cy="5430850"/>
          </a:xfrm>
        </p:spPr>
        <p:txBody>
          <a:bodyPr lIns="91440" tIns="45720" rIns="91440" bIns="45720" anchor="t"/>
          <a:lstStyle/>
          <a:p>
            <a:pPr algn="just">
              <a:lnSpc>
                <a:spcPct val="150000"/>
              </a:lnSpc>
              <a:buFont typeface="Wingdings"/>
              <a:buChar char="Ø"/>
            </a:pPr>
            <a:r>
              <a:rPr lang="en-US" sz="2800" dirty="0">
                <a:latin typeface="Times New Roman"/>
                <a:ea typeface="+mj-lt"/>
                <a:cs typeface="+mj-lt"/>
              </a:rPr>
              <a:t>This Project helped to explore technologies like Angular and Spring boot that learnt during training, where it made stronger in this development field </a:t>
            </a:r>
            <a:endParaRPr lang="en-US" sz="2800" dirty="0">
              <a:latin typeface="Times New Roman"/>
            </a:endParaRPr>
          </a:p>
          <a:p>
            <a:pPr algn="just">
              <a:lnSpc>
                <a:spcPct val="150000"/>
              </a:lnSpc>
              <a:buFont typeface="Wingdings"/>
              <a:buChar char="Ø"/>
            </a:pPr>
            <a:r>
              <a:rPr lang="en-US" sz="2800" dirty="0">
                <a:latin typeface="Times New Roman"/>
                <a:ea typeface="+mj-lt"/>
                <a:cs typeface="+mj-lt"/>
              </a:rPr>
              <a:t>Helped to know how we could connect with Third party API with our application which is new method for us </a:t>
            </a:r>
            <a:endParaRPr lang="en-US" sz="2800" dirty="0">
              <a:latin typeface="Times New Roman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n-US" sz="2800" dirty="0">
                <a:latin typeface="Times New Roman"/>
                <a:ea typeface="+mj-lt"/>
                <a:cs typeface="+mj-lt"/>
              </a:rPr>
              <a:t>Connection between frontend and backend approach helped to know the way of process how the application works.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FA5D41-5A3C-4F98-81F0-EE863DA7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96" y="356435"/>
            <a:ext cx="4183405" cy="613776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0952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D4754F-C90A-4C1C-B3A6-93CCDCE1D1A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51832" y="1276793"/>
            <a:ext cx="10914128" cy="4620574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444444"/>
              </a:solidFill>
              <a:latin typeface="inherit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using Angular for developing the User Interface, instead of that we can also implement using React.</a:t>
            </a:r>
          </a:p>
          <a:p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MySQL for storing the data, instead of that we can use NoSQL i.e., MongoDB</a:t>
            </a:r>
          </a:p>
          <a:p>
            <a:endParaRPr lang="en-US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1361F-C944-4848-9BC1-DA710EEE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32" y="412497"/>
            <a:ext cx="6516788" cy="864296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sz="4400" dirty="0">
                <a:latin typeface="Times New Roman"/>
                <a:cs typeface="Arial"/>
              </a:rPr>
              <a:t>DIFFERENT</a:t>
            </a:r>
            <a:r>
              <a:rPr lang="en-US" sz="3600" dirty="0">
                <a:latin typeface="Times New Roman"/>
                <a:cs typeface="Arial"/>
              </a:rPr>
              <a:t> </a:t>
            </a:r>
            <a:r>
              <a:rPr lang="en-US" sz="4400" dirty="0">
                <a:latin typeface="Times New Roman"/>
                <a:cs typeface="Arial"/>
              </a:rPr>
              <a:t>OPINION</a:t>
            </a:r>
            <a:r>
              <a:rPr lang="en-US" sz="3600" dirty="0">
                <a:latin typeface="Times New Roman"/>
                <a:cs typeface="Arial"/>
              </a:rPr>
              <a:t> </a:t>
            </a:r>
            <a:endParaRPr lang="en-US" sz="36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0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A2A1-12E5-4320-ADC0-54EBEC32362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2370" y="1060277"/>
            <a:ext cx="11562744" cy="5003857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latin typeface="Times New Roman"/>
              </a:rPr>
              <a:t>PROBLEM STATEMENT</a:t>
            </a:r>
          </a:p>
          <a:p>
            <a:r>
              <a:rPr lang="en-US" sz="2800" dirty="0">
                <a:latin typeface="Times New Roman"/>
              </a:rPr>
              <a:t>APPROACH AND SOLUTION</a:t>
            </a:r>
          </a:p>
          <a:p>
            <a:r>
              <a:rPr lang="en-US" sz="2800" dirty="0">
                <a:latin typeface="Times New Roman"/>
              </a:rPr>
              <a:t>CHALLENGES</a:t>
            </a:r>
          </a:p>
          <a:p>
            <a:r>
              <a:rPr lang="en-US" sz="2800" dirty="0">
                <a:latin typeface="Times New Roman"/>
              </a:rPr>
              <a:t>TAKEAWAYS</a:t>
            </a:r>
          </a:p>
          <a:p>
            <a:r>
              <a:rPr lang="en-US" sz="2800" dirty="0">
                <a:latin typeface="Times New Roman"/>
              </a:rPr>
              <a:t>DIFFERENT OPINION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B3DE1F-3B75-49D9-8094-AA1DF03CF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70" y="189421"/>
            <a:ext cx="5748767" cy="864296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sz="4400" dirty="0">
                <a:latin typeface="Times New Roman"/>
                <a:ea typeface="+mj-lt"/>
                <a:cs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3754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A2A1-12E5-4320-ADC0-54EBEC32362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2370" y="1060277"/>
            <a:ext cx="11562744" cy="5003857"/>
          </a:xfrm>
        </p:spPr>
        <p:txBody>
          <a:bodyPr lIns="91440" tIns="45720" rIns="91440" bIns="45720" anchor="t"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,Sans-Serif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An Interface should be built to add and manage address database. </a:t>
            </a:r>
            <a:endParaRPr lang="en-US" sz="2800" dirty="0">
              <a:latin typeface="Times New Roman"/>
              <a:ea typeface="+mj-lt"/>
              <a:cs typeface="+mj-lt"/>
            </a:endParaRPr>
          </a:p>
          <a:p>
            <a:pPr algn="just">
              <a:lnSpc>
                <a:spcPct val="150000"/>
              </a:lnSpc>
              <a:buFont typeface="Wingdings,Sans-Serif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UI should be created for searching and adding the address to the database. </a:t>
            </a:r>
            <a:endParaRPr lang="en-US" sz="2800" dirty="0">
              <a:latin typeface="Times New Roman"/>
              <a:ea typeface="+mj-lt"/>
              <a:cs typeface="+mj-lt"/>
            </a:endParaRPr>
          </a:p>
          <a:p>
            <a:pPr algn="just">
              <a:lnSpc>
                <a:spcPct val="150000"/>
              </a:lnSpc>
              <a:buFont typeface="Wingdings,Sans-Serif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The Search should be auto complete based on the records on the database, and it should be similar. The result should be with top five similar address </a:t>
            </a:r>
            <a:endParaRPr lang="en-US" sz="2800" dirty="0">
              <a:latin typeface="Times New Roman"/>
              <a:ea typeface="+mj-lt"/>
              <a:cs typeface="+mj-lt"/>
            </a:endParaRPr>
          </a:p>
          <a:p>
            <a:pPr algn="just">
              <a:lnSpc>
                <a:spcPct val="150000"/>
              </a:lnSpc>
              <a:buFont typeface="Wingdings,Sans-Serif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Enable an option to add multiple address in one request where it should be in file format that has each address per row </a:t>
            </a:r>
            <a:endParaRPr lang="en-US" sz="2800" dirty="0">
              <a:latin typeface="Times New Roman"/>
              <a:ea typeface="+mj-lt"/>
              <a:cs typeface="+mj-lt"/>
            </a:endParaRPr>
          </a:p>
          <a:p>
            <a:pPr algn="just">
              <a:lnSpc>
                <a:spcPct val="150000"/>
              </a:lnSpc>
              <a:buFont typeface="Wingdings,Sans-Serif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Every address before it gets added should be validated against Map my India </a:t>
            </a:r>
            <a:endParaRPr lang="en-US" sz="2800" dirty="0">
              <a:latin typeface="Times New Roman"/>
              <a:ea typeface="+mj-lt"/>
              <a:cs typeface="+mj-lt"/>
            </a:endParaRPr>
          </a:p>
          <a:p>
            <a:endParaRPr lang="en-US" sz="2800" dirty="0">
              <a:latin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B3DE1F-3B75-49D9-8094-AA1DF03CF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70" y="189421"/>
            <a:ext cx="5748767" cy="864296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PROBLEM STATEMENT</a:t>
            </a:r>
            <a:endParaRPr lang="en-US" sz="3600" b="0" dirty="0">
              <a:latin typeface="Times New Roman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42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538C-5C63-4DEE-8889-7AB90B91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33" y="102741"/>
            <a:ext cx="10363200" cy="6606283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93E6A-4343-46AC-8F53-703E6573F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890445"/>
            <a:ext cx="10363200" cy="4664467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77776-FF82-4F4D-B7E8-23FCF9590468}"/>
              </a:ext>
            </a:extLst>
          </p:cNvPr>
          <p:cNvSpPr/>
          <p:nvPr/>
        </p:nvSpPr>
        <p:spPr>
          <a:xfrm>
            <a:off x="2131889" y="1038401"/>
            <a:ext cx="2530868" cy="789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  <a:p>
            <a:pPr algn="ctr"/>
            <a:r>
              <a:rPr lang="en-US" dirty="0"/>
              <a:t>Gathering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E78C5-30EA-49BC-95F4-30DD0228D535}"/>
              </a:ext>
            </a:extLst>
          </p:cNvPr>
          <p:cNvSpPr/>
          <p:nvPr/>
        </p:nvSpPr>
        <p:spPr>
          <a:xfrm>
            <a:off x="7329759" y="1028302"/>
            <a:ext cx="2239757" cy="8204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Planning and Designing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9FAC9-6A39-44FD-98ED-F3018BB7D5CE}"/>
              </a:ext>
            </a:extLst>
          </p:cNvPr>
          <p:cNvSpPr/>
          <p:nvPr/>
        </p:nvSpPr>
        <p:spPr>
          <a:xfrm>
            <a:off x="7185061" y="2879503"/>
            <a:ext cx="2529155" cy="789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D501F-45F9-41DE-A086-7D1F384A1A8D}"/>
              </a:ext>
            </a:extLst>
          </p:cNvPr>
          <p:cNvSpPr/>
          <p:nvPr/>
        </p:nvSpPr>
        <p:spPr>
          <a:xfrm>
            <a:off x="4962418" y="4489835"/>
            <a:ext cx="2130172" cy="9832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 and </a:t>
            </a:r>
          </a:p>
          <a:p>
            <a:pPr algn="ctr"/>
            <a:r>
              <a:rPr lang="en-US" dirty="0"/>
              <a:t>Controlling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9BF2A-7D0C-4268-874F-3EEE7727799C}"/>
              </a:ext>
            </a:extLst>
          </p:cNvPr>
          <p:cNvSpPr/>
          <p:nvPr/>
        </p:nvSpPr>
        <p:spPr>
          <a:xfrm>
            <a:off x="1776574" y="2843283"/>
            <a:ext cx="2409290" cy="789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</a:t>
            </a:r>
          </a:p>
          <a:p>
            <a:pPr algn="ctr"/>
            <a:r>
              <a:rPr lang="en-US" dirty="0"/>
              <a:t>Closure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3EC1E3-ACCD-4AA7-8490-A24E1260A00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662757" y="1433174"/>
            <a:ext cx="2667002" cy="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7B40C5-038F-4B58-89B4-C7321E749F9C}"/>
              </a:ext>
            </a:extLst>
          </p:cNvPr>
          <p:cNvCxnSpPr>
            <a:cxnSpLocks/>
          </p:cNvCxnSpPr>
          <p:nvPr/>
        </p:nvCxnSpPr>
        <p:spPr>
          <a:xfrm>
            <a:off x="8342616" y="1877513"/>
            <a:ext cx="0" cy="98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0B724A-8A94-4DE5-B363-E6335B5EEE2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449639" y="3669048"/>
            <a:ext cx="0" cy="129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1F8B59-6943-4FEA-A434-44F978F0247E}"/>
              </a:ext>
            </a:extLst>
          </p:cNvPr>
          <p:cNvCxnSpPr>
            <a:cxnSpLocks/>
          </p:cNvCxnSpPr>
          <p:nvPr/>
        </p:nvCxnSpPr>
        <p:spPr>
          <a:xfrm flipH="1">
            <a:off x="7185061" y="4962418"/>
            <a:ext cx="1264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96B88A-9F0D-4858-BBD1-F2255EDACDED}"/>
              </a:ext>
            </a:extLst>
          </p:cNvPr>
          <p:cNvCxnSpPr/>
          <p:nvPr/>
        </p:nvCxnSpPr>
        <p:spPr>
          <a:xfrm flipV="1">
            <a:off x="3164440" y="3632828"/>
            <a:ext cx="0" cy="14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E79C2DF-8950-46CE-B886-370F779B29D2}"/>
              </a:ext>
            </a:extLst>
          </p:cNvPr>
          <p:cNvCxnSpPr>
            <a:cxnSpLocks/>
          </p:cNvCxnSpPr>
          <p:nvPr/>
        </p:nvCxnSpPr>
        <p:spPr>
          <a:xfrm>
            <a:off x="3164440" y="5116347"/>
            <a:ext cx="179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958505C-B8A1-4FC2-8FC1-1AFDDBE8A1D3}"/>
              </a:ext>
            </a:extLst>
          </p:cNvPr>
          <p:cNvCxnSpPr>
            <a:stCxn id="21" idx="0"/>
          </p:cNvCxnSpPr>
          <p:nvPr/>
        </p:nvCxnSpPr>
        <p:spPr>
          <a:xfrm flipV="1">
            <a:off x="2981219" y="1848779"/>
            <a:ext cx="0" cy="99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6651BCB-CAEB-4628-BAFB-EAA97B805A7B}"/>
              </a:ext>
            </a:extLst>
          </p:cNvPr>
          <p:cNvSpPr/>
          <p:nvPr/>
        </p:nvSpPr>
        <p:spPr>
          <a:xfrm>
            <a:off x="4662757" y="2203655"/>
            <a:ext cx="2130172" cy="17724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86676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E0BD-EBF2-4627-BD83-9CB1B78F87E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0097" y="1070715"/>
            <a:ext cx="11855017" cy="4993419"/>
          </a:xfrm>
        </p:spPr>
        <p:txBody>
          <a:bodyPr lIns="91440" tIns="45720" rIns="91440" bIns="45720" anchor="t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 Interface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Rest API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the connection between UI, Rest API and Third-Party API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the details from Third-Party API  and stored it in Database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FA5D41-5A3C-4F98-81F0-EE863DA7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96" y="356435"/>
            <a:ext cx="4501904" cy="613776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4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E0BD-EBF2-4627-BD83-9CB1B78F87E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0097" y="1746607"/>
            <a:ext cx="11855017" cy="4317527"/>
          </a:xfrm>
        </p:spPr>
        <p:txBody>
          <a:bodyPr lIns="91440" tIns="45720" rIns="91440" bIns="45720" anchor="t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Module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FA5D41-5A3C-4F98-81F0-EE863DA7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530" y="366708"/>
            <a:ext cx="4501904" cy="1184689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677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7853-B582-448C-899B-6F7C7D00C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84" y="92468"/>
            <a:ext cx="9087457" cy="842488"/>
          </a:xfrm>
        </p:spPr>
        <p:txBody>
          <a:bodyPr/>
          <a:lstStyle/>
          <a:p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AC46-DC27-4208-B16D-73ABCCF21A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144" y="1212351"/>
            <a:ext cx="11568701" cy="505488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99A09-2FD3-4C5C-BF6E-3EDD6FC5FD17}"/>
              </a:ext>
            </a:extLst>
          </p:cNvPr>
          <p:cNvSpPr/>
          <p:nvPr/>
        </p:nvSpPr>
        <p:spPr>
          <a:xfrm>
            <a:off x="595894" y="2140211"/>
            <a:ext cx="1212351" cy="616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BFF394E-5261-4F01-A07E-BF8839D1315B}"/>
              </a:ext>
            </a:extLst>
          </p:cNvPr>
          <p:cNvSpPr/>
          <p:nvPr/>
        </p:nvSpPr>
        <p:spPr>
          <a:xfrm>
            <a:off x="2610938" y="1791381"/>
            <a:ext cx="1939269" cy="976045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2E6FA8-0F73-40C9-8325-89F18FF67CDD}"/>
              </a:ext>
            </a:extLst>
          </p:cNvPr>
          <p:cNvCxnSpPr>
            <a:cxnSpLocks/>
          </p:cNvCxnSpPr>
          <p:nvPr/>
        </p:nvCxnSpPr>
        <p:spPr>
          <a:xfrm>
            <a:off x="6318605" y="2766950"/>
            <a:ext cx="0" cy="66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CB986-4D5D-4100-80F1-99D4990E9D11}"/>
              </a:ext>
            </a:extLst>
          </p:cNvPr>
          <p:cNvSpPr/>
          <p:nvPr/>
        </p:nvSpPr>
        <p:spPr>
          <a:xfrm>
            <a:off x="4623348" y="4063435"/>
            <a:ext cx="1078784" cy="7705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address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DB1EC-E57D-4688-A977-D2C25764BA05}"/>
              </a:ext>
            </a:extLst>
          </p:cNvPr>
          <p:cNvSpPr/>
          <p:nvPr/>
        </p:nvSpPr>
        <p:spPr>
          <a:xfrm>
            <a:off x="5825440" y="4027484"/>
            <a:ext cx="1078784" cy="760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351944-826E-46CA-861A-D7BBA3DD618A}"/>
              </a:ext>
            </a:extLst>
          </p:cNvPr>
          <p:cNvSpPr/>
          <p:nvPr/>
        </p:nvSpPr>
        <p:spPr>
          <a:xfrm>
            <a:off x="6976138" y="4014017"/>
            <a:ext cx="1150707" cy="7705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file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DC9DC-02C2-4B3C-87FE-912F302D4E2A}"/>
              </a:ext>
            </a:extLst>
          </p:cNvPr>
          <p:cNvSpPr/>
          <p:nvPr/>
        </p:nvSpPr>
        <p:spPr>
          <a:xfrm>
            <a:off x="9328926" y="5137079"/>
            <a:ext cx="1284269" cy="760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files uploaded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B52AE-6892-4D19-8850-E3BF08A87FF0}"/>
              </a:ext>
            </a:extLst>
          </p:cNvPr>
          <p:cNvSpPr/>
          <p:nvPr/>
        </p:nvSpPr>
        <p:spPr>
          <a:xfrm>
            <a:off x="9074662" y="3729518"/>
            <a:ext cx="1307367" cy="10068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 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E70D80-4CE9-482B-B29B-13E68006E0F3}"/>
              </a:ext>
            </a:extLst>
          </p:cNvPr>
          <p:cNvSpPr/>
          <p:nvPr/>
        </p:nvSpPr>
        <p:spPr>
          <a:xfrm>
            <a:off x="9328926" y="4366517"/>
            <a:ext cx="842488" cy="3081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3D9513-B97F-40A7-B838-B2CC129FF8ED}"/>
              </a:ext>
            </a:extLst>
          </p:cNvPr>
          <p:cNvSpPr/>
          <p:nvPr/>
        </p:nvSpPr>
        <p:spPr>
          <a:xfrm>
            <a:off x="5578867" y="5095982"/>
            <a:ext cx="2013735" cy="838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result address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BBAB6C-65A1-4705-865D-8DF10C264C8B}"/>
              </a:ext>
            </a:extLst>
          </p:cNvPr>
          <p:cNvSpPr/>
          <p:nvPr/>
        </p:nvSpPr>
        <p:spPr>
          <a:xfrm>
            <a:off x="3215811" y="4366517"/>
            <a:ext cx="1006849" cy="760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address in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912663FF-38C8-463B-8DD7-80579EEA0C1D}"/>
              </a:ext>
            </a:extLst>
          </p:cNvPr>
          <p:cNvSpPr/>
          <p:nvPr/>
        </p:nvSpPr>
        <p:spPr>
          <a:xfrm>
            <a:off x="5117769" y="1747606"/>
            <a:ext cx="2452994" cy="104085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7FD66EC-BF66-4DEB-8C52-A06906665E32}"/>
              </a:ext>
            </a:extLst>
          </p:cNvPr>
          <p:cNvSpPr/>
          <p:nvPr/>
        </p:nvSpPr>
        <p:spPr>
          <a:xfrm>
            <a:off x="2774027" y="3097975"/>
            <a:ext cx="1366454" cy="5082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failed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794A10-2D99-497E-9408-016793F1871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86196" y="226320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>
            <a:extLst>
              <a:ext uri="{FF2B5EF4-FFF2-40B4-BE49-F238E27FC236}">
                <a16:creationId xmlns:a16="http://schemas.microsoft.com/office/drawing/2014/main" id="{AC3177E0-6A42-444D-923A-A9A70D8DF150}"/>
              </a:ext>
            </a:extLst>
          </p:cNvPr>
          <p:cNvSpPr/>
          <p:nvPr/>
        </p:nvSpPr>
        <p:spPr>
          <a:xfrm>
            <a:off x="8167948" y="1820456"/>
            <a:ext cx="1402394" cy="92690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E7F8BFE-CBF2-41DE-B8EF-5B1765540D73}"/>
              </a:ext>
            </a:extLst>
          </p:cNvPr>
          <p:cNvCxnSpPr>
            <a:cxnSpLocks/>
          </p:cNvCxnSpPr>
          <p:nvPr/>
        </p:nvCxnSpPr>
        <p:spPr>
          <a:xfrm flipH="1">
            <a:off x="1691817" y="1551406"/>
            <a:ext cx="6866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B8D9263-F801-4908-AFE2-0243C6639C4E}"/>
              </a:ext>
            </a:extLst>
          </p:cNvPr>
          <p:cNvCxnSpPr/>
          <p:nvPr/>
        </p:nvCxnSpPr>
        <p:spPr>
          <a:xfrm flipH="1">
            <a:off x="1500027" y="1551406"/>
            <a:ext cx="25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72BF776-F6BE-4FE6-90BC-264370006F8A}"/>
              </a:ext>
            </a:extLst>
          </p:cNvPr>
          <p:cNvCxnSpPr/>
          <p:nvPr/>
        </p:nvCxnSpPr>
        <p:spPr>
          <a:xfrm>
            <a:off x="1500027" y="1551406"/>
            <a:ext cx="0" cy="58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39DC0C2-314A-458E-B756-B4300C86B5CC}"/>
              </a:ext>
            </a:extLst>
          </p:cNvPr>
          <p:cNvCxnSpPr/>
          <p:nvPr/>
        </p:nvCxnSpPr>
        <p:spPr>
          <a:xfrm>
            <a:off x="8620018" y="1551406"/>
            <a:ext cx="249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1EBFF40-F761-4C0D-B691-604555EFD29C}"/>
              </a:ext>
            </a:extLst>
          </p:cNvPr>
          <p:cNvCxnSpPr/>
          <p:nvPr/>
        </p:nvCxnSpPr>
        <p:spPr>
          <a:xfrm flipH="1">
            <a:off x="8620018" y="4520616"/>
            <a:ext cx="708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B1FE34E-0995-43D2-B5A7-234852761AE6}"/>
              </a:ext>
            </a:extLst>
          </p:cNvPr>
          <p:cNvSpPr/>
          <p:nvPr/>
        </p:nvSpPr>
        <p:spPr>
          <a:xfrm>
            <a:off x="8209052" y="5095982"/>
            <a:ext cx="660093" cy="419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5CFD98B-8DC6-4115-AC52-4D18015F94C9}"/>
              </a:ext>
            </a:extLst>
          </p:cNvPr>
          <p:cNvCxnSpPr>
            <a:cxnSpLocks/>
          </p:cNvCxnSpPr>
          <p:nvPr/>
        </p:nvCxnSpPr>
        <p:spPr>
          <a:xfrm flipV="1">
            <a:off x="7443590" y="2140211"/>
            <a:ext cx="0" cy="12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68D8A70-EB05-4FFF-9085-A7B929780950}"/>
              </a:ext>
            </a:extLst>
          </p:cNvPr>
          <p:cNvCxnSpPr>
            <a:cxnSpLocks/>
          </p:cNvCxnSpPr>
          <p:nvPr/>
        </p:nvCxnSpPr>
        <p:spPr>
          <a:xfrm flipV="1">
            <a:off x="3729519" y="5609689"/>
            <a:ext cx="183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58D4DA4-851A-4515-9732-929F72975F1E}"/>
              </a:ext>
            </a:extLst>
          </p:cNvPr>
          <p:cNvCxnSpPr>
            <a:cxnSpLocks/>
          </p:cNvCxnSpPr>
          <p:nvPr/>
        </p:nvCxnSpPr>
        <p:spPr>
          <a:xfrm flipH="1" flipV="1">
            <a:off x="7549316" y="2265120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2B8D39C-03B3-4EB9-A4D4-A3353C71852C}"/>
              </a:ext>
            </a:extLst>
          </p:cNvPr>
          <p:cNvCxnSpPr/>
          <p:nvPr/>
        </p:nvCxnSpPr>
        <p:spPr>
          <a:xfrm>
            <a:off x="8126845" y="4263775"/>
            <a:ext cx="893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1AABFB5-34EE-4FEA-A6F7-DFFE90673E11}"/>
              </a:ext>
            </a:extLst>
          </p:cNvPr>
          <p:cNvCxnSpPr/>
          <p:nvPr/>
        </p:nvCxnSpPr>
        <p:spPr>
          <a:xfrm>
            <a:off x="8620018" y="4520616"/>
            <a:ext cx="0" cy="57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9C7ABA0-8356-44CA-AF65-0BB33C4BC206}"/>
              </a:ext>
            </a:extLst>
          </p:cNvPr>
          <p:cNvCxnSpPr>
            <a:cxnSpLocks/>
          </p:cNvCxnSpPr>
          <p:nvPr/>
        </p:nvCxnSpPr>
        <p:spPr>
          <a:xfrm flipV="1">
            <a:off x="3729519" y="5126778"/>
            <a:ext cx="0" cy="48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BDF708E-9CE6-4B60-B422-83D2EE538EB1}"/>
              </a:ext>
            </a:extLst>
          </p:cNvPr>
          <p:cNvCxnSpPr/>
          <p:nvPr/>
        </p:nvCxnSpPr>
        <p:spPr>
          <a:xfrm flipH="1">
            <a:off x="4222660" y="4674715"/>
            <a:ext cx="400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EA16FD-92C7-43FB-AC03-E406B201C33C}"/>
              </a:ext>
            </a:extLst>
          </p:cNvPr>
          <p:cNvCxnSpPr/>
          <p:nvPr/>
        </p:nvCxnSpPr>
        <p:spPr>
          <a:xfrm flipH="1">
            <a:off x="8620018" y="5784351"/>
            <a:ext cx="708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17EAE01-25E2-4746-9EA0-C4F9C2FE5C8F}"/>
              </a:ext>
            </a:extLst>
          </p:cNvPr>
          <p:cNvCxnSpPr/>
          <p:nvPr/>
        </p:nvCxnSpPr>
        <p:spPr>
          <a:xfrm flipV="1">
            <a:off x="8620018" y="5515302"/>
            <a:ext cx="0" cy="26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4E10A94-787D-454D-A765-259D1C3BF191}"/>
              </a:ext>
            </a:extLst>
          </p:cNvPr>
          <p:cNvCxnSpPr/>
          <p:nvPr/>
        </p:nvCxnSpPr>
        <p:spPr>
          <a:xfrm flipH="1">
            <a:off x="5424755" y="3429000"/>
            <a:ext cx="893850" cy="5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21C2F37-B58D-4CC8-85D6-B2C1F21497A3}"/>
              </a:ext>
            </a:extLst>
          </p:cNvPr>
          <p:cNvCxnSpPr/>
          <p:nvPr/>
        </p:nvCxnSpPr>
        <p:spPr>
          <a:xfrm>
            <a:off x="6318605" y="3429000"/>
            <a:ext cx="21838" cy="56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8989864-0B07-43F5-A9EE-473BC6295D0D}"/>
              </a:ext>
            </a:extLst>
          </p:cNvPr>
          <p:cNvCxnSpPr/>
          <p:nvPr/>
        </p:nvCxnSpPr>
        <p:spPr>
          <a:xfrm>
            <a:off x="6318605" y="3429000"/>
            <a:ext cx="1124985" cy="56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42B193A-ABDC-41FF-886A-1CCB3C920022}"/>
              </a:ext>
            </a:extLst>
          </p:cNvPr>
          <p:cNvCxnSpPr>
            <a:stCxn id="37" idx="2"/>
          </p:cNvCxnSpPr>
          <p:nvPr/>
        </p:nvCxnSpPr>
        <p:spPr>
          <a:xfrm>
            <a:off x="6364832" y="4787747"/>
            <a:ext cx="0" cy="30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95026D9-A32A-4058-A662-ED765009CF2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80573" y="2767426"/>
            <a:ext cx="0" cy="34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F1C82CC-3648-47B6-A9DA-2AD6E9021C5D}"/>
              </a:ext>
            </a:extLst>
          </p:cNvPr>
          <p:cNvCxnSpPr>
            <a:cxnSpLocks/>
          </p:cNvCxnSpPr>
          <p:nvPr/>
        </p:nvCxnSpPr>
        <p:spPr>
          <a:xfrm>
            <a:off x="8869145" y="1551406"/>
            <a:ext cx="0" cy="27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A959A3-67A5-40CA-9101-547E239A613A}"/>
              </a:ext>
            </a:extLst>
          </p:cNvPr>
          <p:cNvCxnSpPr/>
          <p:nvPr/>
        </p:nvCxnSpPr>
        <p:spPr>
          <a:xfrm>
            <a:off x="1808245" y="2293210"/>
            <a:ext cx="84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8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E7B4D-3F67-48B4-9740-9EC397B39AB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2370" y="123291"/>
            <a:ext cx="11562744" cy="594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Modules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84347-7A09-49BA-A687-51C1760D2DBD}"/>
              </a:ext>
            </a:extLst>
          </p:cNvPr>
          <p:cNvSpPr/>
          <p:nvPr/>
        </p:nvSpPr>
        <p:spPr>
          <a:xfrm>
            <a:off x="1726057" y="943391"/>
            <a:ext cx="8096036" cy="105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Modules In Angular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022D69-8EEA-45B1-9620-12641386DFC0}"/>
              </a:ext>
            </a:extLst>
          </p:cNvPr>
          <p:cNvSpPr/>
          <p:nvPr/>
        </p:nvSpPr>
        <p:spPr>
          <a:xfrm>
            <a:off x="4868247" y="2563404"/>
            <a:ext cx="2455505" cy="332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Core Module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Alert Component,</a:t>
            </a:r>
          </a:p>
          <a:p>
            <a:pPr algn="ctr"/>
            <a:r>
              <a:rPr lang="en-US" sz="2000" dirty="0"/>
              <a:t>Layout Component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0F9E24-E59A-46C1-9AE7-FCF1F0F92CEE}"/>
              </a:ext>
            </a:extLst>
          </p:cNvPr>
          <p:cNvSpPr/>
          <p:nvPr/>
        </p:nvSpPr>
        <p:spPr>
          <a:xfrm>
            <a:off x="1726057" y="2589088"/>
            <a:ext cx="2708945" cy="3325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Auth Module</a:t>
            </a:r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Register Component,</a:t>
            </a:r>
          </a:p>
          <a:p>
            <a:pPr algn="ctr"/>
            <a:r>
              <a:rPr lang="en-US" sz="2000" dirty="0"/>
              <a:t>Login Component,</a:t>
            </a:r>
          </a:p>
          <a:p>
            <a:pPr algn="ctr"/>
            <a:r>
              <a:rPr lang="en-US" sz="2000" dirty="0"/>
              <a:t>Search Component,</a:t>
            </a:r>
          </a:p>
          <a:p>
            <a:pPr algn="ctr"/>
            <a:r>
              <a:rPr lang="en-US" sz="2000" dirty="0"/>
              <a:t>Address Component,</a:t>
            </a:r>
          </a:p>
          <a:p>
            <a:pPr algn="ctr"/>
            <a:r>
              <a:rPr lang="en-US" sz="2000" dirty="0"/>
              <a:t>Upload File Component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773FB3-47DD-44F7-80AA-077A9C182257}"/>
              </a:ext>
            </a:extLst>
          </p:cNvPr>
          <p:cNvSpPr/>
          <p:nvPr/>
        </p:nvSpPr>
        <p:spPr>
          <a:xfrm>
            <a:off x="7756988" y="2609267"/>
            <a:ext cx="2373317" cy="32531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Dashboard Module</a:t>
            </a:r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Dashboard Component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651092-C891-4573-8556-B607D5C12C78}"/>
              </a:ext>
            </a:extLst>
          </p:cNvPr>
          <p:cNvCxnSpPr/>
          <p:nvPr/>
        </p:nvCxnSpPr>
        <p:spPr>
          <a:xfrm>
            <a:off x="2938410" y="2001629"/>
            <a:ext cx="0" cy="58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E251D2-F1BD-42EA-933F-EA6C1E0AA7CA}"/>
              </a:ext>
            </a:extLst>
          </p:cNvPr>
          <p:cNvCxnSpPr/>
          <p:nvPr/>
        </p:nvCxnSpPr>
        <p:spPr>
          <a:xfrm>
            <a:off x="6000109" y="2001628"/>
            <a:ext cx="0" cy="58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81666F-BC91-4F79-BE75-0D884DC6A434}"/>
              </a:ext>
            </a:extLst>
          </p:cNvPr>
          <p:cNvCxnSpPr/>
          <p:nvPr/>
        </p:nvCxnSpPr>
        <p:spPr>
          <a:xfrm>
            <a:off x="8722759" y="2021808"/>
            <a:ext cx="0" cy="58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8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D4754F-C90A-4C1C-B3A6-93CCDCE1D1A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9220" y="872386"/>
            <a:ext cx="11875894" cy="5317008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444444"/>
              </a:solidFill>
              <a:latin typeface="inherit"/>
            </a:endParaRPr>
          </a:p>
          <a:p>
            <a:pPr marL="0" indent="0">
              <a:buNone/>
            </a:pPr>
            <a:endParaRPr lang="en-US" sz="2800" b="0" i="0" dirty="0">
              <a:solidFill>
                <a:srgbClr val="444444"/>
              </a:solidFill>
              <a:effectLst/>
              <a:latin typeface="inherit"/>
            </a:endParaRPr>
          </a:p>
          <a:p>
            <a:endParaRPr lang="en-US" sz="24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EE15DC-C954-4AE8-931D-9E8A4EB77DB0}"/>
              </a:ext>
            </a:extLst>
          </p:cNvPr>
          <p:cNvGrpSpPr/>
          <p:nvPr/>
        </p:nvGrpSpPr>
        <p:grpSpPr>
          <a:xfrm>
            <a:off x="503641" y="642462"/>
            <a:ext cx="10390628" cy="5369232"/>
            <a:chOff x="503641" y="673285"/>
            <a:chExt cx="10390628" cy="53692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96C483-1E2C-42BB-8C56-E8947F8081D9}"/>
                </a:ext>
              </a:extLst>
            </p:cNvPr>
            <p:cNvSpPr/>
            <p:nvPr/>
          </p:nvSpPr>
          <p:spPr>
            <a:xfrm>
              <a:off x="1017142" y="673285"/>
              <a:ext cx="9380305" cy="8621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Repository Class extending CRUD Services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378997-21B1-4DBA-BD82-CACC83CD1D75}"/>
                </a:ext>
              </a:extLst>
            </p:cNvPr>
            <p:cNvSpPr/>
            <p:nvPr/>
          </p:nvSpPr>
          <p:spPr>
            <a:xfrm>
              <a:off x="5800534" y="2482099"/>
              <a:ext cx="1813391" cy="2291136"/>
            </a:xfrm>
            <a:prstGeom prst="rect">
              <a:avLst/>
            </a:prstGeom>
            <a:solidFill>
              <a:srgbClr val="FCEFD9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</a:t>
              </a:r>
              <a:r>
                <a:rPr lang="en-US" dirty="0"/>
                <a:t> </a:t>
              </a:r>
              <a:r>
                <a:rPr lang="en-US" sz="2400" dirty="0"/>
                <a:t>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C176DE-F89C-4CAB-B1D6-3359036C09F7}"/>
                </a:ext>
              </a:extLst>
            </p:cNvPr>
            <p:cNvSpPr/>
            <p:nvPr/>
          </p:nvSpPr>
          <p:spPr>
            <a:xfrm>
              <a:off x="503641" y="2485085"/>
              <a:ext cx="1813391" cy="2291136"/>
            </a:xfrm>
            <a:prstGeom prst="rect">
              <a:avLst/>
            </a:prstGeom>
            <a:solidFill>
              <a:srgbClr val="FCEFD9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Client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466FA7-A678-42A1-8FA4-C634DB821259}"/>
                </a:ext>
              </a:extLst>
            </p:cNvPr>
            <p:cNvSpPr/>
            <p:nvPr/>
          </p:nvSpPr>
          <p:spPr>
            <a:xfrm>
              <a:off x="3180384" y="2485085"/>
              <a:ext cx="1813391" cy="2291136"/>
            </a:xfrm>
            <a:prstGeom prst="rect">
              <a:avLst/>
            </a:prstGeom>
            <a:solidFill>
              <a:srgbClr val="FCEFD9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Controller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DC234-685B-4BC5-8C80-8B183A99BE06}"/>
                </a:ext>
              </a:extLst>
            </p:cNvPr>
            <p:cNvSpPr/>
            <p:nvPr/>
          </p:nvSpPr>
          <p:spPr>
            <a:xfrm>
              <a:off x="8356848" y="2457658"/>
              <a:ext cx="1945244" cy="2291136"/>
            </a:xfrm>
            <a:prstGeom prst="rect">
              <a:avLst/>
            </a:prstGeom>
            <a:solidFill>
              <a:srgbClr val="FCEFD9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Model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1AC38C-B639-465F-9364-DEB2DC7E4E45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707230" y="4773235"/>
              <a:ext cx="0" cy="791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983063-24A4-4651-82B6-344C3E3F4D38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H="1">
              <a:off x="8665741" y="5564346"/>
              <a:ext cx="663729" cy="5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8B3C1325-0CF2-46CF-9DE1-1E1C7C3F40F1}"/>
                </a:ext>
              </a:extLst>
            </p:cNvPr>
            <p:cNvSpPr/>
            <p:nvPr/>
          </p:nvSpPr>
          <p:spPr>
            <a:xfrm>
              <a:off x="7823269" y="5098127"/>
              <a:ext cx="842472" cy="944390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8EB3C9-3A05-462A-8DAA-3BFBAF27F79D}"/>
                </a:ext>
              </a:extLst>
            </p:cNvPr>
            <p:cNvSpPr/>
            <p:nvPr/>
          </p:nvSpPr>
          <p:spPr>
            <a:xfrm>
              <a:off x="6771879" y="1737518"/>
              <a:ext cx="2102779" cy="48287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Dependency</a:t>
              </a:r>
            </a:p>
            <a:p>
              <a:pPr algn="ctr"/>
              <a:r>
                <a:rPr lang="en-US" dirty="0"/>
                <a:t>Injection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BC6AAE-BD1E-4D9F-BF10-A4C2A7E7DA31}"/>
                </a:ext>
              </a:extLst>
            </p:cNvPr>
            <p:cNvSpPr/>
            <p:nvPr/>
          </p:nvSpPr>
          <p:spPr>
            <a:xfrm>
              <a:off x="9479623" y="4947895"/>
              <a:ext cx="1414646" cy="5406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JPA Spring Data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1647D7-8FA2-47D4-8609-8B756C21D7C3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2317032" y="3630653"/>
              <a:ext cx="8633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BE9A929-5945-40CC-BB0B-B6B33738507A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4993775" y="3627667"/>
              <a:ext cx="806759" cy="29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6E4A93-37D1-42EF-900A-CC11830FCF2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613925" y="3619969"/>
              <a:ext cx="685374" cy="76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B1BE391-E0A2-429B-88DF-29B0F7428BCA}"/>
                </a:ext>
              </a:extLst>
            </p:cNvPr>
            <p:cNvCxnSpPr/>
            <p:nvPr/>
          </p:nvCxnSpPr>
          <p:spPr>
            <a:xfrm>
              <a:off x="6707230" y="5582319"/>
              <a:ext cx="1050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CCF0FE7-4D64-4E05-928F-588DBF087E0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9329470" y="4748794"/>
              <a:ext cx="0" cy="833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1FB1F9-4FE5-4676-8145-24FBCA599CC4}"/>
                </a:ext>
              </a:extLst>
            </p:cNvPr>
            <p:cNvCxnSpPr>
              <a:cxnSpLocks/>
            </p:cNvCxnSpPr>
            <p:nvPr/>
          </p:nvCxnSpPr>
          <p:spPr>
            <a:xfrm>
              <a:off x="6489843" y="1535431"/>
              <a:ext cx="0" cy="94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35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e483496-3bed-4522-8d4b-7b5f2a54cec1">
      <UserInfo>
        <DisplayName>Rakesh  C</DisplayName>
        <AccountId>73</AccountId>
        <AccountType/>
      </UserInfo>
      <UserInfo>
        <DisplayName>Grandhi Manikanta Avinash</DisplayName>
        <AccountId>53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14CD03FA55E42B60E271A2C83E9CA" ma:contentTypeVersion="4" ma:contentTypeDescription="Create a new document." ma:contentTypeScope="" ma:versionID="d9ea669d9cbd5c0b9a6b5b9527cb9b0d">
  <xsd:schema xmlns:xsd="http://www.w3.org/2001/XMLSchema" xmlns:xs="http://www.w3.org/2001/XMLSchema" xmlns:p="http://schemas.microsoft.com/office/2006/metadata/properties" xmlns:ns2="6e3435f7-f354-4912-91c9-fe3249f71210" xmlns:ns3="8e483496-3bed-4522-8d4b-7b5f2a54cec1" targetNamespace="http://schemas.microsoft.com/office/2006/metadata/properties" ma:root="true" ma:fieldsID="fcca6a852efabbf3052b567b8e44b390" ns2:_="" ns3:_="">
    <xsd:import namespace="6e3435f7-f354-4912-91c9-fe3249f71210"/>
    <xsd:import namespace="8e483496-3bed-4522-8d4b-7b5f2a54ce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435f7-f354-4912-91c9-fe3249f71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83496-3bed-4522-8d4b-7b5f2a54ce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BD32F-E239-41D5-AE14-923C5193F8F8}">
  <ds:schemaRefs>
    <ds:schemaRef ds:uri="1eb2c38d-78b9-4777-a095-fa299de8d511"/>
    <ds:schemaRef ds:uri="5d3e49eb-2ee7-4968-9f4c-04e55d30ced1"/>
    <ds:schemaRef ds:uri="8e483496-3bed-4522-8d4b-7b5f2a54ce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4C2CFD-0572-4FAC-9D70-BE0ABFFADA66}">
  <ds:schemaRefs>
    <ds:schemaRef ds:uri="6e3435f7-f354-4912-91c9-fe3249f71210"/>
    <ds:schemaRef ds:uri="8e483496-3bed-4522-8d4b-7b5f2a54ce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F7D70A6-F84D-435B-B15C-449B9C1316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399</Words>
  <Application>Microsoft Office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Calibri</vt:lpstr>
      <vt:lpstr>Gill Sans MT</vt:lpstr>
      <vt:lpstr>inherit</vt:lpstr>
      <vt:lpstr>Roboto</vt:lpstr>
      <vt:lpstr>Roboto Black</vt:lpstr>
      <vt:lpstr>Roboto Light</vt:lpstr>
      <vt:lpstr>Roboto Medium</vt:lpstr>
      <vt:lpstr>Roboto Thin</vt:lpstr>
      <vt:lpstr>Times New Roman</vt:lpstr>
      <vt:lpstr>Wingdings</vt:lpstr>
      <vt:lpstr>Wingdings,Sans-Serif</vt:lpstr>
      <vt:lpstr>Custom Design</vt:lpstr>
      <vt:lpstr>Gallery</vt:lpstr>
      <vt:lpstr>PowerPoint Presentation</vt:lpstr>
      <vt:lpstr>Agenda</vt:lpstr>
      <vt:lpstr>PROBLEM STATEMENT</vt:lpstr>
      <vt:lpstr>APPROACH</vt:lpstr>
      <vt:lpstr>Solutions</vt:lpstr>
      <vt:lpstr>MODULES</vt:lpstr>
      <vt:lpstr>Workflow of Application</vt:lpstr>
      <vt:lpstr>PowerPoint Presentation</vt:lpstr>
      <vt:lpstr>PowerPoint Presentation</vt:lpstr>
      <vt:lpstr>CHALLENGES</vt:lpstr>
      <vt:lpstr>TAKEAWAYS</vt:lpstr>
      <vt:lpstr>DIFFERENT OPINION </vt:lpstr>
      <vt:lpstr>PowerPoint Presentation</vt:lpstr>
    </vt:vector>
  </TitlesOfParts>
  <Company>Tavant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Marketing Team</dc:creator>
  <cp:lastModifiedBy>Gorla Ajay Teja</cp:lastModifiedBy>
  <cp:revision>148</cp:revision>
  <dcterms:created xsi:type="dcterms:W3CDTF">2017-07-25T17:05:28Z</dcterms:created>
  <dcterms:modified xsi:type="dcterms:W3CDTF">2021-02-26T04:37:14Z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0x010100E5014CD03FA55E42B60E271A2C83E9CA</vt:lpwstr>
  </property>
  <property fmtid="{D5CDD505-2E9C-101B-9397-08002B2CF9AE}" pid="3" name="Document Type">
    <vt:lpwstr>4;#Template|e2bfdb9a-a5a1-4c21-8628-000fdc6dd8b7</vt:lpwstr>
  </property>
  <property fmtid="{D5CDD505-2E9C-101B-9397-08002B2CF9AE}" pid="4" name="Order">
    <vt:r8>67900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k2bf631a1833439db25b8e5d857cc1a9">
    <vt:lpwstr>Template|e2bfdb9a-a5a1-4c21-8628-000fdc6dd8b7</vt:lpwstr>
  </property>
  <property fmtid="{D5CDD505-2E9C-101B-9397-08002B2CF9AE}" pid="8" name="ComplianceAssetId">
    <vt:lpwstr/>
  </property>
  <property fmtid="{D5CDD505-2E9C-101B-9397-08002B2CF9AE}" pid="9" name="TemplateUrl">
    <vt:lpwstr/>
  </property>
</Properties>
</file>