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BFF9-FAA4-43D4-831B-4A2CF825E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Rails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9645F-0CEE-47F7-8113-29D293905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And fun ways to give up</a:t>
            </a:r>
          </a:p>
        </p:txBody>
      </p:sp>
    </p:spTree>
    <p:extLst>
      <p:ext uri="{BB962C8B-B14F-4D97-AF65-F5344CB8AC3E}">
        <p14:creationId xmlns:p14="http://schemas.microsoft.com/office/powerpoint/2010/main" val="19653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6AF2-36F8-485E-AD20-10887BFA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my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BA0B-84CB-47A4-9461-118AD5ED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Irritating</a:t>
            </a:r>
          </a:p>
          <a:p>
            <a:r>
              <a:rPr lang="en-AU" dirty="0"/>
              <a:t>Language Exchange</a:t>
            </a:r>
          </a:p>
          <a:p>
            <a:r>
              <a:rPr lang="en-AU" dirty="0"/>
              <a:t>Connects users via chatrooms</a:t>
            </a:r>
          </a:p>
          <a:p>
            <a:r>
              <a:rPr lang="en-AU" dirty="0"/>
              <a:t>Send text messages and images</a:t>
            </a:r>
          </a:p>
          <a:p>
            <a:r>
              <a:rPr lang="en-AU" dirty="0"/>
              <a:t>Satisfying to complete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492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454A-ADE7-421F-86E7-2507C5D5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Sitemap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C0BD988-D4B9-43C9-BEE7-73C0C8C2B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876" y="2446919"/>
            <a:ext cx="5887272" cy="3038899"/>
          </a:xfrm>
        </p:spPr>
      </p:pic>
    </p:spTree>
    <p:extLst>
      <p:ext uri="{BB962C8B-B14F-4D97-AF65-F5344CB8AC3E}">
        <p14:creationId xmlns:p14="http://schemas.microsoft.com/office/powerpoint/2010/main" val="294469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33F7-05E9-4FB1-B737-737C1E00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Trello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B2871F5-C757-46E3-BA1A-0AA532D19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831" y="2141538"/>
            <a:ext cx="7975362" cy="3649662"/>
          </a:xfrm>
        </p:spPr>
      </p:pic>
    </p:spTree>
    <p:extLst>
      <p:ext uri="{BB962C8B-B14F-4D97-AF65-F5344CB8AC3E}">
        <p14:creationId xmlns:p14="http://schemas.microsoft.com/office/powerpoint/2010/main" val="254081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F070-F4F7-4022-B7F2-C3D77B40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erd</a:t>
            </a:r>
            <a:endParaRPr lang="en-AU" dirty="0"/>
          </a:p>
        </p:txBody>
      </p: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7BB79D76-0D65-464C-81FB-12CEEA54D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117" y="609600"/>
            <a:ext cx="7826838" cy="5881826"/>
          </a:xfrm>
        </p:spPr>
      </p:pic>
    </p:spTree>
    <p:extLst>
      <p:ext uri="{BB962C8B-B14F-4D97-AF65-F5344CB8AC3E}">
        <p14:creationId xmlns:p14="http://schemas.microsoft.com/office/powerpoint/2010/main" val="257510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2ADE-EAA3-4E1E-81B3-5D49160E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Bulma</a:t>
            </a:r>
            <a:r>
              <a:rPr lang="en-AU" dirty="0"/>
              <a:t> vs bootstrap vs sanity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3A64-F662-42C6-AEAE-DD2EC26F5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447" y="2065867"/>
            <a:ext cx="4589149" cy="3649133"/>
          </a:xfrm>
        </p:spPr>
        <p:txBody>
          <a:bodyPr/>
          <a:lstStyle/>
          <a:p>
            <a:r>
              <a:rPr lang="en-AU" dirty="0"/>
              <a:t>I used a combination of </a:t>
            </a:r>
            <a:r>
              <a:rPr lang="en-AU" dirty="0" err="1"/>
              <a:t>bulma</a:t>
            </a:r>
            <a:r>
              <a:rPr lang="en-AU" dirty="0"/>
              <a:t> and bootstrap to ruin everything</a:t>
            </a:r>
          </a:p>
          <a:p>
            <a:r>
              <a:rPr lang="en-AU" dirty="0"/>
              <a:t>I gave up</a:t>
            </a:r>
          </a:p>
          <a:p>
            <a:r>
              <a:rPr lang="en-AU" dirty="0"/>
              <a:t>Sorry</a:t>
            </a:r>
          </a:p>
          <a:p>
            <a:r>
              <a:rPr lang="en-AU" dirty="0"/>
              <a:t>:(</a:t>
            </a:r>
          </a:p>
        </p:txBody>
      </p:sp>
    </p:spTree>
    <p:extLst>
      <p:ext uri="{BB962C8B-B14F-4D97-AF65-F5344CB8AC3E}">
        <p14:creationId xmlns:p14="http://schemas.microsoft.com/office/powerpoint/2010/main" val="419728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</TotalTime>
  <Words>51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Rails assignment</vt:lpstr>
      <vt:lpstr>What is my app</vt:lpstr>
      <vt:lpstr>Sitemap</vt:lpstr>
      <vt:lpstr>Trello</vt:lpstr>
      <vt:lpstr>erd</vt:lpstr>
      <vt:lpstr>Bulma vs bootstrap vs sanity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assignment</dc:title>
  <dc:creator>Ashley Beard</dc:creator>
  <cp:lastModifiedBy>Ashley Beard</cp:lastModifiedBy>
  <cp:revision>3</cp:revision>
  <dcterms:created xsi:type="dcterms:W3CDTF">2019-11-10T10:32:50Z</dcterms:created>
  <dcterms:modified xsi:type="dcterms:W3CDTF">2019-11-10T10:54:22Z</dcterms:modified>
</cp:coreProperties>
</file>