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1DA02-B385-4657-807E-87598FA59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FB5D2-0126-4372-A456-2AD2226A3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19192-920D-40BC-B8DF-CF8B05D66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B3DD-9298-4841-AADB-C3C386D1907C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A389B-9115-4C16-8E78-CB75E568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676B1-272A-48C1-9BFA-DCB193B8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9310-6844-41FE-9865-783BF223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30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A000-B13A-4DDA-87F0-C0568A81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CF1B9-19A8-45CC-8F49-388E13DB7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76ECD-2282-471B-BF5F-2AAAE0AB5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B3DD-9298-4841-AADB-C3C386D1907C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55CE0-7919-4DB2-8F2B-A2FF6437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61517-8F61-49AD-BCDA-9BF07FD7F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9310-6844-41FE-9865-783BF223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79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3BA15E-D0E1-4C2C-AFD1-6AA7BD3819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238C7-A146-49D3-BE1E-98BD49A52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A9D0C-237D-43A0-8FE9-A55624597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B3DD-9298-4841-AADB-C3C386D1907C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12643-5A42-4763-BC54-C7DDBD610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0F5DC-66A3-4843-8CDC-06A5B56B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9310-6844-41FE-9865-783BF223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32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9FCE-9DAC-4098-B546-3A5AE4B7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DACF9-5268-4105-907F-0E85938D8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7F426-452C-4F29-8C08-49D09D70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B3DD-9298-4841-AADB-C3C386D1907C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D9F94-EAC0-46E0-A709-B3524269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A31F4-B4D0-4CCA-A6D7-9D32A560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9310-6844-41FE-9865-783BF223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1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082F0-9509-4B2F-BEF6-DAB7C61CC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7F5CD-3A17-457D-AE62-3D4E6796A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AFD57-4051-45D5-9682-EC89004C6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B3DD-9298-4841-AADB-C3C386D1907C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6C7A4-F574-4D0B-8A52-13DFFBB3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0552C-10B8-43D6-9723-BC49A133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9310-6844-41FE-9865-783BF223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11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9D48-23A6-4473-BD19-A5C1AAFF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2DFB8-AF81-4D86-A2A7-BD5767FB3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94820-811C-487E-8943-47B4229AD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BF3E4-9A6C-4696-91A0-45263A67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B3DD-9298-4841-AADB-C3C386D1907C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B7A50-CBFE-488D-8A16-8C689233D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1F4A7-5130-4A33-83B8-71EA09C3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9310-6844-41FE-9865-783BF223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63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3361-6337-423A-845C-93088A50D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F702A-AD9F-4806-8C7F-797F82B24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27E24-5B6D-4349-8EE5-E7BDA79AF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21587-CFC7-44CD-B3DE-5D1B38C9A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7B7B0E-1191-4DF6-80C4-6CCA9CDD7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CA6854-5F88-429E-9923-58F97848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B3DD-9298-4841-AADB-C3C386D1907C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C471E8-8D56-47A9-A36A-0313C440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6C1B4-0BDF-4E70-9F05-E08B6F8C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9310-6844-41FE-9865-783BF223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88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B56E-01DB-48CC-89EC-465FC984A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9C68C-0AE3-4A2F-AA0E-F06EEE10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B3DD-9298-4841-AADB-C3C386D1907C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5DD39-DC5B-4063-9DEF-8EA23B90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811B6-C296-447D-A6FB-6A59C966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9310-6844-41FE-9865-783BF223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93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09D1F-8D25-49C3-B842-1C6358064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B3DD-9298-4841-AADB-C3C386D1907C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53508-542D-4B8A-ADA1-39E0BAC8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6792D-8E1F-4200-8020-034887D3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9310-6844-41FE-9865-783BF223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72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378A-5BAC-44A2-AF19-2A87E770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625CF-F073-491D-9D47-03B1D7C23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6678-071F-4A46-A9F9-8C92188FE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BB6EE-6D8E-4852-AEF1-FAAA6DBE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B3DD-9298-4841-AADB-C3C386D1907C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EB41E-70EF-4A11-B50C-A7B50BB9F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4EDF8-81D7-443D-A343-D5329FAA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9310-6844-41FE-9865-783BF223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44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4211-4DCE-4F50-A5F8-A29EB55AC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2E2BC5-83D7-49FE-9A2F-9DB612DD1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7C0DA-9227-4518-A628-AF08E8D9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5F01B-CA44-42CA-A8C3-DBF29252D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B3DD-9298-4841-AADB-C3C386D1907C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7BC58-A66B-4759-9DEC-46974FFC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15FDB-05C8-411A-9303-D64FD186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9310-6844-41FE-9865-783BF223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58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F69ABA-A20B-49FD-8A64-EBEFBDF7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8BB67-8C7C-45C0-AE13-335D6D680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0822E-B2FA-4EF3-8B9F-D3F095494E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4B3DD-9298-4841-AADB-C3C386D1907C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8845C-0BA5-41C7-BECF-5FD070B2A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245CA-3DA0-47A2-804B-CBB40DCFF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09310-6844-41FE-9865-783BF223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0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334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3715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7120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9318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299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694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5728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900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972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LPV PC</dc:creator>
  <cp:lastModifiedBy>LPV PC</cp:lastModifiedBy>
  <cp:revision>1</cp:revision>
  <dcterms:created xsi:type="dcterms:W3CDTF">2024-03-03T20:53:47Z</dcterms:created>
  <dcterms:modified xsi:type="dcterms:W3CDTF">2024-03-03T20:53:58Z</dcterms:modified>
</cp:coreProperties>
</file>