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1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4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5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2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4615-C443-45A1-8035-C9A0C42B8EC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82F2-46A6-4227-A798-6EE67B35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5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9dOUECXcTrWk5c-C9TSBhUwdPM-eACEe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748" y="2716440"/>
            <a:ext cx="2453640" cy="1325563"/>
          </a:xfrm>
        </p:spPr>
        <p:txBody>
          <a:bodyPr/>
          <a:lstStyle/>
          <a:p>
            <a:r>
              <a:rPr lang="en-US" b="1" dirty="0" smtClean="0"/>
              <a:t>Read Me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6754" y="6211669"/>
            <a:ext cx="96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drive.google.com/drive/folders/19dOUECXcTrWk5c-C9TSBhUwdPM-eACEe?usp=sharing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754" y="5852160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the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4405" y="91438"/>
            <a:ext cx="11943424" cy="6451948"/>
            <a:chOff x="88828" y="169815"/>
            <a:chExt cx="12343835" cy="65695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28" y="169815"/>
              <a:ext cx="12343835" cy="6560486"/>
            </a:xfrm>
            <a:prstGeom prst="rect">
              <a:avLst/>
            </a:prstGeom>
          </p:spPr>
        </p:pic>
        <p:sp>
          <p:nvSpPr>
            <p:cNvPr id="6" name="Left Brace 5"/>
            <p:cNvSpPr/>
            <p:nvPr/>
          </p:nvSpPr>
          <p:spPr>
            <a:xfrm rot="16200000">
              <a:off x="772277" y="342400"/>
              <a:ext cx="280851" cy="128669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828" y="1140314"/>
              <a:ext cx="2272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Not yet implemented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1733" y="956895"/>
              <a:ext cx="2272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Reset to original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59239" y="4181755"/>
              <a:ext cx="227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Only the option “All” has implemented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44823" y="5908334"/>
              <a:ext cx="227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The  best 10 arrangements will  be displayed. 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7046" y="1803524"/>
              <a:ext cx="2272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Arrangement number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1484201" y="656412"/>
              <a:ext cx="1058090" cy="352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9159239" y="5494026"/>
              <a:ext cx="326572" cy="414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9781292" y="2164727"/>
              <a:ext cx="514416" cy="626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7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/>
          <a:lstStyle/>
          <a:p>
            <a:r>
              <a:rPr lang="en-US" dirty="0" smtClean="0"/>
              <a:t>Fill the C(1,0) to C(2,5) with capacitor values </a:t>
            </a:r>
          </a:p>
          <a:p>
            <a:r>
              <a:rPr lang="en-US" dirty="0" smtClean="0"/>
              <a:t>Click “Generate”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  best 10 combinations will be displayed on the same window</a:t>
            </a:r>
          </a:p>
          <a:p>
            <a:r>
              <a:rPr lang="en-US" dirty="0" smtClean="0"/>
              <a:t> Click on reset to “restore” the original arrangement </a:t>
            </a:r>
            <a:endParaRPr lang="en-US" dirty="0"/>
          </a:p>
          <a:p>
            <a:r>
              <a:rPr lang="en-US" dirty="0" smtClean="0"/>
              <a:t>The tool still not showing the optimum solution (optimum means the      arrangement we can obtain from lesser number of shuffles. But it shows the </a:t>
            </a:r>
            <a:r>
              <a:rPr lang="en-US" b="1" dirty="0" smtClean="0"/>
              <a:t>best*</a:t>
            </a:r>
            <a:r>
              <a:rPr lang="en-US" dirty="0" smtClean="0"/>
              <a:t> arrangement)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760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310" y="1377422"/>
            <a:ext cx="7606783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398859" y="2070020"/>
                <a:ext cx="1097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59" y="2070020"/>
                <a:ext cx="10972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17562" y="2136361"/>
            <a:ext cx="8138005" cy="3176670"/>
            <a:chOff x="117562" y="2136361"/>
            <a:chExt cx="8138005" cy="3176670"/>
          </a:xfrm>
        </p:grpSpPr>
        <p:grpSp>
          <p:nvGrpSpPr>
            <p:cNvPr id="9" name="Group 8"/>
            <p:cNvGrpSpPr/>
            <p:nvPr/>
          </p:nvGrpSpPr>
          <p:grpSpPr>
            <a:xfrm>
              <a:off x="541951" y="2364371"/>
              <a:ext cx="7713616" cy="2625495"/>
              <a:chOff x="1042853" y="2625634"/>
              <a:chExt cx="7713616" cy="262549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042853" y="2710474"/>
                <a:ext cx="1854926" cy="1188720"/>
              </a:xfrm>
              <a:prstGeom prst="ellipse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981201" y="4016759"/>
                <a:ext cx="1854926" cy="118872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81151" y="2625634"/>
                <a:ext cx="1854926" cy="1188720"/>
              </a:xfrm>
              <a:prstGeom prst="ellipse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974080" y="4062409"/>
                <a:ext cx="1854926" cy="118872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943492" y="2635501"/>
                <a:ext cx="1854926" cy="11689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901543" y="2625634"/>
                <a:ext cx="1854926" cy="11887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17562" y="2207623"/>
                  <a:ext cx="10972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62" y="2207623"/>
                  <a:ext cx="109728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494310" y="2136361"/>
                  <a:ext cx="1097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310" y="2136361"/>
                  <a:ext cx="10972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58281" y="4730611"/>
                  <a:ext cx="1097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281" y="4730611"/>
                  <a:ext cx="109728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49236" y="2136361"/>
                  <a:ext cx="10972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236" y="2136361"/>
                  <a:ext cx="1097280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69668" y="4666700"/>
                  <a:ext cx="10972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9668" y="4666700"/>
                  <a:ext cx="1097280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274629" y="1690688"/>
                <a:ext cx="2677885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(1,1)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(1,1)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629" y="1690688"/>
                <a:ext cx="2677885" cy="540661"/>
              </a:xfrm>
              <a:prstGeom prst="rect">
                <a:avLst/>
              </a:prstGeom>
              <a:blipFill>
                <a:blip r:embed="rId9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928308" y="2449211"/>
                <a:ext cx="30242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Capacitors are shuffled such a way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 smtClean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08" y="2449211"/>
                <a:ext cx="3024206" cy="923330"/>
              </a:xfrm>
              <a:prstGeom prst="rect">
                <a:avLst/>
              </a:prstGeom>
              <a:blipFill>
                <a:blip r:embed="rId10"/>
                <a:stretch>
                  <a:fillRect l="-1815" t="-3974" r="-100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81967" y="3524276"/>
                <a:ext cx="40181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cost is minimized by shuffling the capacitors, hence obtain the best arrangement. </a:t>
                </a:r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67" y="3524276"/>
                <a:ext cx="4018157" cy="1754326"/>
              </a:xfrm>
              <a:prstGeom prst="rect">
                <a:avLst/>
              </a:prstGeom>
              <a:blipFill>
                <a:blip r:embed="rId11"/>
                <a:stretch>
                  <a:fillRect l="-1214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24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app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60" y="1690688"/>
            <a:ext cx="2175669" cy="4351338"/>
          </a:xfrm>
        </p:spPr>
      </p:pic>
      <p:sp>
        <p:nvSpPr>
          <p:cNvPr id="5" name="TextBox 4"/>
          <p:cNvSpPr txBox="1"/>
          <p:nvPr/>
        </p:nvSpPr>
        <p:spPr>
          <a:xfrm>
            <a:off x="7792714" y="415778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Still under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5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Read Me</vt:lpstr>
      <vt:lpstr>PowerPoint Presentation</vt:lpstr>
      <vt:lpstr>Functionality </vt:lpstr>
      <vt:lpstr>Algorithm</vt:lpstr>
      <vt:lpstr>Mobile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Ashan</dc:creator>
  <cp:lastModifiedBy>Ashan</cp:lastModifiedBy>
  <cp:revision>14</cp:revision>
  <dcterms:created xsi:type="dcterms:W3CDTF">2022-10-05T04:23:24Z</dcterms:created>
  <dcterms:modified xsi:type="dcterms:W3CDTF">2022-10-05T06:41:34Z</dcterms:modified>
</cp:coreProperties>
</file>