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334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33401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765175" y="1980882"/>
            <a:ext cx="9992995" cy="266700"/>
          </a:xfr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33401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61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4862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33401"/>
          </a:xfrm>
        </p:spPr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62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4862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8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48599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765175" y="1980882"/>
            <a:ext cx="9992995" cy="330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1048586" name="object 3"/>
          <p:cNvSpPr txBox="1">
            <a:spLocks noGrp="1"/>
          </p:cNvSpPr>
          <p:nvPr>
            <p:ph type="title"/>
          </p:nvPr>
        </p:nvSpPr>
        <p:spPr>
          <a:xfrm>
            <a:off x="5183884" y="3030143"/>
            <a:ext cx="6457193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9875" marR="5080" indent="-257810">
              <a:lnSpc>
                <a:spcPct val="100400"/>
              </a:lnSpc>
              <a:spcBef>
                <a:spcPts val="85"/>
              </a:spcBef>
            </a:pPr>
            <a:r>
              <a:rPr sz="1200" dirty="0"/>
              <a:t>STUDENT</a:t>
            </a:r>
            <a:r>
              <a:rPr sz="1200" spc="-20" dirty="0"/>
              <a:t> </a:t>
            </a:r>
            <a:r>
              <a:rPr sz="1200" dirty="0"/>
              <a:t>NAME:</a:t>
            </a:r>
            <a:r>
              <a:rPr lang="en-GB" sz="1200" spc="-75" dirty="0"/>
              <a:t>BANDARU ASHANANDINI</a:t>
            </a:r>
            <a:endParaRPr sz="4800" dirty="0"/>
          </a:p>
        </p:txBody>
      </p:sp>
      <p:sp>
        <p:nvSpPr>
          <p:cNvPr id="1048587" name="object 4"/>
          <p:cNvSpPr txBox="1"/>
          <p:nvPr/>
        </p:nvSpPr>
        <p:spPr>
          <a:xfrm>
            <a:off x="3244595" y="3419475"/>
            <a:ext cx="3878579" cy="13625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2305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2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2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endParaRPr sz="12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50" dirty="0">
              <a:latin typeface="Calibri"/>
              <a:cs typeface="Calibri"/>
            </a:endParaRPr>
          </a:p>
          <a:p>
            <a:pPr marL="12700" marR="5715" indent="2999740">
              <a:lnSpc>
                <a:spcPct val="150200"/>
              </a:lnSpc>
            </a:pPr>
            <a:r>
              <a:rPr lang="en-GB" sz="1250" spc="-10" dirty="0">
                <a:solidFill>
                  <a:srgbClr val="FFFFFF"/>
                </a:solidFill>
                <a:latin typeface="Calibri"/>
                <a:cs typeface="Calibri"/>
              </a:rPr>
              <a:t>22225A0402</a:t>
            </a:r>
            <a:r>
              <a:rPr lang="en-US" sz="1250" spc="-10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BONAM</a:t>
            </a:r>
            <a:r>
              <a:rPr sz="12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VENKATA</a:t>
            </a:r>
            <a:r>
              <a:rPr sz="12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CHALAMAYYA</a:t>
            </a:r>
            <a:r>
              <a:rPr sz="12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12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2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250" dirty="0">
              <a:latin typeface="Calibri"/>
              <a:cs typeface="Calibri"/>
            </a:endParaRPr>
          </a:p>
          <a:p>
            <a:pPr marL="2946400">
              <a:lnSpc>
                <a:spcPct val="100000"/>
              </a:lnSpc>
              <a:spcBef>
                <a:spcPts val="755"/>
              </a:spcBef>
            </a:pPr>
            <a:r>
              <a:rPr sz="1250" dirty="0">
                <a:solidFill>
                  <a:srgbClr val="FFFFFF"/>
                </a:solidFill>
                <a:latin typeface="Calibri"/>
                <a:cs typeface="Calibri"/>
              </a:rPr>
              <a:t>ODALAREVU</a:t>
            </a:r>
            <a:r>
              <a:rPr sz="125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250" dirty="0">
              <a:latin typeface="Calibri"/>
              <a:cs typeface="Calibri"/>
            </a:endParaRPr>
          </a:p>
        </p:txBody>
      </p:sp>
      <p:sp>
        <p:nvSpPr>
          <p:cNvPr id="1048588" name="TextBox 1048587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WOW</a:t>
            </a:r>
            <a:r>
              <a:rPr spc="-6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dirty="0"/>
              <a:t>YOUR</a:t>
            </a:r>
            <a:r>
              <a:rPr spc="-7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1048609" name="object 3"/>
          <p:cNvSpPr txBox="1"/>
          <p:nvPr/>
        </p:nvSpPr>
        <p:spPr>
          <a:xfrm>
            <a:off x="765175" y="2777807"/>
            <a:ext cx="9916795" cy="227676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reputation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criminality,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keyloggers.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laws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vary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depending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country,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generally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business.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Similarly,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you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family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member’s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knowledge.</a:t>
            </a:r>
            <a:endParaRPr sz="1800">
              <a:latin typeface="Calibri"/>
              <a:cs typeface="Calibri"/>
            </a:endParaRPr>
          </a:p>
          <a:p>
            <a:pPr marL="298450" marR="427990" indent="-286385" algn="just">
              <a:lnSpc>
                <a:spcPct val="99100"/>
              </a:lnSpc>
              <a:spcBef>
                <a:spcPts val="101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ethical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hacking.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Ethical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hacking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strategy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attempts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legally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break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networks.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cybersecurity.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48611" name="object 3"/>
          <p:cNvSpPr txBox="1">
            <a:spLocks noGrp="1"/>
          </p:cNvSpPr>
          <p:nvPr>
            <p:ph type="body" idx="1"/>
          </p:nvPr>
        </p:nvSpPr>
        <p:spPr>
          <a:xfrm>
            <a:off x="765175" y="1980882"/>
            <a:ext cx="9992995" cy="320784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6385">
              <a:lnSpc>
                <a:spcPct val="100899"/>
              </a:lnSpc>
              <a:spcBef>
                <a:spcPts val="80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primary</a:t>
            </a:r>
            <a:r>
              <a:rPr spc="10" dirty="0"/>
              <a:t> </a:t>
            </a:r>
            <a:r>
              <a:rPr spc="-10" dirty="0"/>
              <a:t>concept</a:t>
            </a:r>
            <a:r>
              <a:rPr spc="-65" dirty="0"/>
              <a:t> </a:t>
            </a:r>
            <a:r>
              <a:rPr dirty="0"/>
              <a:t>behind </a:t>
            </a:r>
            <a:r>
              <a:rPr spc="-10" dirty="0"/>
              <a:t>keyloggers</a:t>
            </a:r>
            <a:r>
              <a:rPr spc="-75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dirty="0"/>
              <a:t>they</a:t>
            </a:r>
            <a:r>
              <a:rPr spc="-45" dirty="0"/>
              <a:t> </a:t>
            </a:r>
            <a:r>
              <a:rPr dirty="0"/>
              <a:t>must</a:t>
            </a:r>
            <a:r>
              <a:rPr spc="5" dirty="0"/>
              <a:t> </a:t>
            </a:r>
            <a:r>
              <a:rPr dirty="0"/>
              <a:t>be</a:t>
            </a:r>
            <a:r>
              <a:rPr spc="10" dirty="0"/>
              <a:t> </a:t>
            </a:r>
            <a:r>
              <a:rPr dirty="0"/>
              <a:t>placed</a:t>
            </a:r>
            <a:r>
              <a:rPr spc="-30" dirty="0"/>
              <a:t> </a:t>
            </a:r>
            <a:r>
              <a:rPr dirty="0"/>
              <a:t>between</a:t>
            </a:r>
            <a:r>
              <a:rPr spc="-30" dirty="0"/>
              <a:t> </a:t>
            </a:r>
            <a:r>
              <a:rPr dirty="0"/>
              <a:t>when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key</a:t>
            </a:r>
            <a:r>
              <a:rPr spc="20" dirty="0"/>
              <a:t> </a:t>
            </a:r>
            <a:r>
              <a:rPr dirty="0"/>
              <a:t>gets</a:t>
            </a:r>
            <a:r>
              <a:rPr spc="-80" dirty="0"/>
              <a:t> </a:t>
            </a:r>
            <a:r>
              <a:rPr dirty="0"/>
              <a:t>depressed</a:t>
            </a:r>
            <a:r>
              <a:rPr spc="-30" dirty="0"/>
              <a:t> </a:t>
            </a:r>
            <a:r>
              <a:rPr dirty="0"/>
              <a:t>on</a:t>
            </a:r>
            <a:r>
              <a:rPr spc="35" dirty="0"/>
              <a:t> </a:t>
            </a:r>
            <a:r>
              <a:rPr spc="-50" dirty="0"/>
              <a:t>a </a:t>
            </a:r>
            <a:r>
              <a:rPr spc="-10" dirty="0"/>
              <a:t>keyboard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information</a:t>
            </a:r>
            <a:r>
              <a:rPr spc="-45" dirty="0"/>
              <a:t> </a:t>
            </a:r>
            <a:r>
              <a:rPr spc="-10" dirty="0"/>
              <a:t>regarding</a:t>
            </a:r>
            <a:r>
              <a:rPr spc="-25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20" dirty="0"/>
              <a:t>keystroke</a:t>
            </a:r>
            <a:r>
              <a:rPr spc="-65" dirty="0"/>
              <a:t> </a:t>
            </a:r>
            <a:r>
              <a:rPr dirty="0"/>
              <a:t>appears</a:t>
            </a:r>
            <a:r>
              <a:rPr spc="-25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5" dirty="0"/>
              <a:t>monitor.</a:t>
            </a:r>
            <a:r>
              <a:rPr spc="-70" dirty="0"/>
              <a:t> </a:t>
            </a:r>
            <a:r>
              <a:rPr dirty="0"/>
              <a:t>There are</a:t>
            </a:r>
            <a:r>
              <a:rPr spc="-5" dirty="0"/>
              <a:t> </a:t>
            </a:r>
            <a:r>
              <a:rPr spc="-10" dirty="0"/>
              <a:t>several ways</a:t>
            </a:r>
            <a:r>
              <a:rPr spc="-8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accomplish</a:t>
            </a:r>
            <a:r>
              <a:rPr spc="-30" dirty="0"/>
              <a:t> </a:t>
            </a:r>
            <a:r>
              <a:rPr spc="-20" dirty="0"/>
              <a:t>this.</a:t>
            </a:r>
          </a:p>
          <a:p>
            <a:pPr marL="298450" marR="71120" indent="-286385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Some</a:t>
            </a:r>
            <a:r>
              <a:rPr spc="-75" dirty="0"/>
              <a:t> </a:t>
            </a:r>
            <a:r>
              <a:rPr spc="-10" dirty="0"/>
              <a:t>hackers</a:t>
            </a:r>
            <a:r>
              <a:rPr spc="-90" dirty="0"/>
              <a:t> </a:t>
            </a:r>
            <a:r>
              <a:rPr dirty="0"/>
              <a:t>use</a:t>
            </a:r>
            <a:r>
              <a:rPr spc="-5" dirty="0"/>
              <a:t> </a:t>
            </a:r>
            <a:r>
              <a:rPr dirty="0"/>
              <a:t>video</a:t>
            </a:r>
            <a:r>
              <a:rPr spc="-45" dirty="0"/>
              <a:t> </a:t>
            </a:r>
            <a:r>
              <a:rPr dirty="0"/>
              <a:t>surveillance</a:t>
            </a:r>
            <a:r>
              <a:rPr spc="-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see</a:t>
            </a:r>
            <a:r>
              <a:rPr spc="-6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connection</a:t>
            </a:r>
            <a:r>
              <a:rPr spc="-45" dirty="0"/>
              <a:t> </a:t>
            </a:r>
            <a:r>
              <a:rPr dirty="0"/>
              <a:t>between</a:t>
            </a:r>
            <a:r>
              <a:rPr spc="-45" dirty="0"/>
              <a:t> </a:t>
            </a:r>
            <a:r>
              <a:rPr dirty="0"/>
              <a:t>the </a:t>
            </a:r>
            <a:r>
              <a:rPr spc="-10" dirty="0"/>
              <a:t>pressed</a:t>
            </a:r>
            <a:r>
              <a:rPr spc="-45" dirty="0"/>
              <a:t> </a:t>
            </a:r>
            <a:r>
              <a:rPr dirty="0"/>
              <a:t>keys</a:t>
            </a:r>
            <a:r>
              <a:rPr spc="-3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what</a:t>
            </a:r>
            <a:r>
              <a:rPr spc="-5" dirty="0"/>
              <a:t> </a:t>
            </a:r>
            <a:r>
              <a:rPr spc="-10" dirty="0"/>
              <a:t>appears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20" dirty="0"/>
              <a:t>monitor.</a:t>
            </a:r>
            <a:r>
              <a:rPr spc="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video</a:t>
            </a:r>
            <a:r>
              <a:rPr spc="-40" dirty="0"/>
              <a:t> </a:t>
            </a:r>
            <a:r>
              <a:rPr dirty="0"/>
              <a:t>camera</a:t>
            </a:r>
            <a:r>
              <a:rPr spc="-30" dirty="0"/>
              <a:t> </a:t>
            </a:r>
            <a:r>
              <a:rPr dirty="0"/>
              <a:t>with</a:t>
            </a:r>
            <a:r>
              <a:rPr spc="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view of</a:t>
            </a:r>
            <a:r>
              <a:rPr spc="-1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keyboard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screen</a:t>
            </a:r>
            <a:r>
              <a:rPr spc="-3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10" dirty="0"/>
              <a:t> </a:t>
            </a:r>
            <a:r>
              <a:rPr dirty="0"/>
              <a:t>set</a:t>
            </a:r>
            <a:r>
              <a:rPr spc="10" dirty="0"/>
              <a:t> </a:t>
            </a:r>
            <a:r>
              <a:rPr dirty="0"/>
              <a:t>up.</a:t>
            </a:r>
            <a:r>
              <a:rPr spc="-70" dirty="0"/>
              <a:t> </a:t>
            </a:r>
            <a:r>
              <a:rPr dirty="0"/>
              <a:t>Once</a:t>
            </a:r>
            <a:r>
              <a:rPr spc="10" dirty="0"/>
              <a:t> </a:t>
            </a:r>
            <a:r>
              <a:rPr spc="-25" dirty="0"/>
              <a:t>it </a:t>
            </a:r>
            <a:r>
              <a:rPr spc="-10" dirty="0"/>
              <a:t>records</a:t>
            </a:r>
            <a:r>
              <a:rPr spc="-4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video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5" dirty="0"/>
              <a:t>keystrokes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the login</a:t>
            </a:r>
            <a:r>
              <a:rPr spc="-45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authentication</a:t>
            </a:r>
            <a:r>
              <a:rPr spc="20" dirty="0"/>
              <a:t> </a:t>
            </a:r>
            <a:r>
              <a:rPr dirty="0"/>
              <a:t>screens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0" dirty="0"/>
              <a:t>strokes</a:t>
            </a:r>
            <a:r>
              <a:rPr spc="-80" dirty="0"/>
              <a:t> </a:t>
            </a:r>
            <a:r>
              <a:rPr dirty="0"/>
              <a:t>have</a:t>
            </a:r>
            <a:r>
              <a:rPr spc="-6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get</a:t>
            </a:r>
            <a:r>
              <a:rPr spc="-5" dirty="0"/>
              <a:t> </a:t>
            </a:r>
            <a:r>
              <a:rPr spc="-10" dirty="0"/>
              <a:t>past,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hacker</a:t>
            </a:r>
            <a:r>
              <a:rPr spc="-9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play the video</a:t>
            </a:r>
            <a:r>
              <a:rPr spc="-45" dirty="0"/>
              <a:t> </a:t>
            </a:r>
            <a:r>
              <a:rPr dirty="0"/>
              <a:t>back, slow</a:t>
            </a:r>
            <a:r>
              <a:rPr spc="-15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down,</a:t>
            </a:r>
            <a:r>
              <a:rPr spc="-7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see</a:t>
            </a:r>
            <a:r>
              <a:rPr spc="-65" dirty="0"/>
              <a:t> </a:t>
            </a:r>
            <a:r>
              <a:rPr dirty="0"/>
              <a:t>which</a:t>
            </a:r>
            <a:r>
              <a:rPr spc="-45" dirty="0"/>
              <a:t> </a:t>
            </a:r>
            <a:r>
              <a:rPr spc="-10" dirty="0"/>
              <a:t>keys</a:t>
            </a:r>
            <a:r>
              <a:rPr spc="-95" dirty="0"/>
              <a:t> </a:t>
            </a:r>
            <a:r>
              <a:rPr dirty="0"/>
              <a:t>were </a:t>
            </a:r>
            <a:r>
              <a:rPr spc="-10" dirty="0"/>
              <a:t>pressed.</a:t>
            </a:r>
          </a:p>
          <a:p>
            <a:pPr marL="298450" marR="132080" indent="-286385">
              <a:lnSpc>
                <a:spcPct val="99700"/>
              </a:lnSpc>
              <a:spcBef>
                <a:spcPts val="1000"/>
              </a:spcBef>
              <a:buFont typeface="Arial"/>
              <a:buChar char="•"/>
              <a:tabLst>
                <a:tab pos="298450" algn="l"/>
              </a:tabLst>
            </a:pPr>
            <a:r>
              <a:rPr dirty="0"/>
              <a:t>An</a:t>
            </a:r>
            <a:r>
              <a:rPr spc="-45" dirty="0"/>
              <a:t> </a:t>
            </a:r>
            <a:r>
              <a:rPr spc="-10" dirty="0"/>
              <a:t>attacker</a:t>
            </a:r>
            <a:r>
              <a:rPr spc="-20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also</a:t>
            </a:r>
            <a:r>
              <a:rPr spc="-45" dirty="0"/>
              <a:t> </a:t>
            </a:r>
            <a:r>
              <a:rPr dirty="0"/>
              <a:t>put</a:t>
            </a:r>
            <a:r>
              <a:rPr spc="-7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hardware</a:t>
            </a:r>
            <a:r>
              <a:rPr spc="5" dirty="0"/>
              <a:t> </a:t>
            </a:r>
            <a:r>
              <a:rPr dirty="0"/>
              <a:t>bug</a:t>
            </a:r>
            <a:r>
              <a:rPr spc="-25" dirty="0"/>
              <a:t> </a:t>
            </a:r>
            <a:r>
              <a:rPr dirty="0"/>
              <a:t>inside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keyboard</a:t>
            </a:r>
            <a:r>
              <a:rPr spc="-45" dirty="0"/>
              <a:t> </a:t>
            </a:r>
            <a:r>
              <a:rPr spc="-10" dirty="0"/>
              <a:t>itself.</a:t>
            </a:r>
            <a:r>
              <a:rPr spc="-5" dirty="0"/>
              <a:t> </a:t>
            </a:r>
            <a:r>
              <a:rPr dirty="0"/>
              <a:t>This</a:t>
            </a:r>
            <a:r>
              <a:rPr spc="-90" dirty="0"/>
              <a:t> </a:t>
            </a:r>
            <a:r>
              <a:rPr dirty="0"/>
              <a:t>would</a:t>
            </a:r>
            <a:r>
              <a:rPr spc="-45" dirty="0"/>
              <a:t> </a:t>
            </a:r>
            <a:r>
              <a:rPr dirty="0"/>
              <a:t>record</a:t>
            </a:r>
            <a:r>
              <a:rPr spc="-45" dirty="0"/>
              <a:t> </a:t>
            </a:r>
            <a:r>
              <a:rPr dirty="0"/>
              <a:t>each</a:t>
            </a:r>
            <a:r>
              <a:rPr spc="-40" dirty="0"/>
              <a:t> </a:t>
            </a:r>
            <a:r>
              <a:rPr spc="-20" dirty="0"/>
              <a:t>stroke</a:t>
            </a:r>
            <a:r>
              <a:rPr spc="-65" dirty="0"/>
              <a:t> </a:t>
            </a:r>
            <a:r>
              <a:rPr spc="-20" dirty="0"/>
              <a:t>made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send</a:t>
            </a:r>
            <a:r>
              <a:rPr spc="3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dirty="0"/>
              <a:t>stored,</a:t>
            </a:r>
            <a:r>
              <a:rPr spc="-60" dirty="0"/>
              <a:t> </a:t>
            </a:r>
            <a:r>
              <a:rPr dirty="0"/>
              <a:t>either</a:t>
            </a:r>
            <a:r>
              <a:rPr spc="-1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server</a:t>
            </a:r>
            <a:r>
              <a:rPr spc="-1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nearby</a:t>
            </a:r>
            <a:r>
              <a:rPr spc="-50" dirty="0"/>
              <a:t> </a:t>
            </a:r>
            <a:r>
              <a:rPr spc="-10" dirty="0"/>
              <a:t>physical</a:t>
            </a:r>
            <a:r>
              <a:rPr spc="-30" dirty="0"/>
              <a:t> </a:t>
            </a:r>
            <a:r>
              <a:rPr dirty="0"/>
              <a:t>device.</a:t>
            </a:r>
            <a:r>
              <a:rPr spc="-60" dirty="0"/>
              <a:t> </a:t>
            </a:r>
            <a:r>
              <a:rPr dirty="0"/>
              <a:t>It is</a:t>
            </a:r>
            <a:r>
              <a:rPr spc="-20" dirty="0"/>
              <a:t> </a:t>
            </a:r>
            <a:r>
              <a:rPr dirty="0"/>
              <a:t>possible</a:t>
            </a:r>
            <a:r>
              <a:rPr spc="-5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50" dirty="0"/>
              <a:t>a </a:t>
            </a:r>
            <a:r>
              <a:rPr dirty="0"/>
              <a:t>keylogger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placed</a:t>
            </a:r>
            <a:r>
              <a:rPr spc="-10" dirty="0"/>
              <a:t> </a:t>
            </a:r>
            <a:r>
              <a:rPr dirty="0"/>
              <a:t>within</a:t>
            </a:r>
            <a:r>
              <a:rPr spc="-2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wiring</a:t>
            </a:r>
            <a:r>
              <a:rPr spc="10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dirty="0"/>
              <a:t>inside</a:t>
            </a:r>
            <a:r>
              <a:rPr spc="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computer—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long</a:t>
            </a:r>
            <a:r>
              <a:rPr spc="15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between</a:t>
            </a:r>
            <a:r>
              <a:rPr spc="-1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keyboard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10" dirty="0"/>
              <a:t>monitor.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65175" y="2312352"/>
            <a:ext cx="9909810" cy="319554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201930" indent="-286385">
              <a:lnSpc>
                <a:spcPct val="100899"/>
              </a:lnSpc>
              <a:spcBef>
                <a:spcPts val="80"/>
              </a:spcBef>
              <a:buClr>
                <a:srgbClr val="FFFFFF"/>
              </a:buClr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Additionally,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intercept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keyboard.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methods: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101000"/>
              </a:lnSpc>
              <a:spcBef>
                <a:spcPts val="969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facilitates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keyboard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replaced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keystroke.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positioned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keyboard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 marL="298450" marR="78740" indent="-286385">
              <a:lnSpc>
                <a:spcPct val="100800"/>
              </a:lnSpc>
              <a:spcBef>
                <a:spcPts val="97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similarities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assist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learning,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intercepted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derive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keystrokes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authentication functions.</a:t>
            </a:r>
            <a:endParaRPr sz="1800">
              <a:latin typeface="Calibri"/>
              <a:cs typeface="Calibri"/>
            </a:endParaRPr>
          </a:p>
          <a:p>
            <a:pPr marL="298450" marR="81915" indent="-286385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(DLL),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program,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intercepted.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1567180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RESULTS</a:t>
            </a:r>
          </a:p>
        </p:txBody>
      </p:sp>
      <p:sp>
        <p:nvSpPr>
          <p:cNvPr id="1048596" name="object 3"/>
          <p:cNvSpPr txBox="1">
            <a:spLocks noGrp="1"/>
          </p:cNvSpPr>
          <p:nvPr>
            <p:ph type="body" idx="1"/>
          </p:nvPr>
        </p:nvSpPr>
        <p:spPr>
          <a:xfrm>
            <a:off x="765175" y="1980882"/>
            <a:ext cx="9992995" cy="1621282"/>
          </a:xfrm>
          <a:prstGeom prst="rect">
            <a:avLst/>
          </a:prstGeom>
        </p:spPr>
        <p:txBody>
          <a:bodyPr vert="horz" wrap="square" lIns="0" tIns="277114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25" dirty="0"/>
              <a:t>RESULTS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SECURE</a:t>
            </a:r>
            <a:r>
              <a:rPr spc="-45" dirty="0"/>
              <a:t> </a:t>
            </a:r>
            <a:r>
              <a:rPr spc="-10" dirty="0"/>
              <a:t>KEYLOGGER</a:t>
            </a:r>
            <a:r>
              <a:rPr spc="5" dirty="0"/>
              <a:t> </a:t>
            </a:r>
            <a:r>
              <a:rPr dirty="0"/>
              <a:t>PROJECT</a:t>
            </a:r>
            <a:r>
              <a:rPr spc="30" dirty="0"/>
              <a:t> </a:t>
            </a:r>
            <a:r>
              <a:rPr spc="-25" dirty="0"/>
              <a:t>DEMONSTRATE</a:t>
            </a:r>
            <a:r>
              <a:rPr spc="-45" dirty="0"/>
              <a:t> </a:t>
            </a:r>
            <a:r>
              <a:rPr dirty="0"/>
              <a:t>ITS</a:t>
            </a:r>
            <a:r>
              <a:rPr spc="-60" dirty="0"/>
              <a:t> </a:t>
            </a:r>
            <a:r>
              <a:rPr dirty="0"/>
              <a:t>EFFECTIVENESS</a:t>
            </a:r>
            <a:r>
              <a:rPr spc="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ENHANCING, </a:t>
            </a:r>
            <a:r>
              <a:rPr dirty="0"/>
              <a:t>SECURING</a:t>
            </a:r>
            <a:r>
              <a:rPr spc="-25" dirty="0"/>
              <a:t> </a:t>
            </a:r>
            <a:r>
              <a:rPr dirty="0"/>
              <a:t>,</a:t>
            </a:r>
            <a:r>
              <a:rPr spc="-75" dirty="0"/>
              <a:t> </a:t>
            </a:r>
            <a:r>
              <a:rPr spc="-10" dirty="0"/>
              <a:t>IMPROVING</a:t>
            </a:r>
            <a:r>
              <a:rPr spc="-80" dirty="0"/>
              <a:t> </a:t>
            </a:r>
            <a:r>
              <a:rPr dirty="0"/>
              <a:t>PRODUCTIVITY</a:t>
            </a:r>
            <a:r>
              <a:rPr spc="34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PROVIDING</a:t>
            </a:r>
            <a:r>
              <a:rPr spc="-20" dirty="0"/>
              <a:t> </a:t>
            </a:r>
            <a:r>
              <a:rPr spc="-25" dirty="0"/>
              <a:t>DETAILED</a:t>
            </a:r>
            <a:r>
              <a:rPr spc="-60" dirty="0"/>
              <a:t> </a:t>
            </a:r>
            <a:r>
              <a:rPr dirty="0"/>
              <a:t>INSIGHTS</a:t>
            </a:r>
            <a:r>
              <a:rPr spc="-10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dirty="0"/>
              <a:t>USER</a:t>
            </a:r>
            <a:r>
              <a:rPr spc="-80" dirty="0"/>
              <a:t> </a:t>
            </a:r>
            <a:r>
              <a:rPr spc="-10" dirty="0"/>
              <a:t>BEHAVIOUR.BY </a:t>
            </a:r>
            <a:r>
              <a:rPr dirty="0"/>
              <a:t>PRIORITISING</a:t>
            </a:r>
            <a:r>
              <a:rPr spc="-20" dirty="0"/>
              <a:t> </a:t>
            </a:r>
            <a:r>
              <a:rPr dirty="0"/>
              <a:t>ETHICAL</a:t>
            </a:r>
            <a:r>
              <a:rPr spc="-15" dirty="0"/>
              <a:t> </a:t>
            </a:r>
            <a:r>
              <a:rPr dirty="0"/>
              <a:t>USAGE,</a:t>
            </a:r>
            <a:r>
              <a:rPr spc="-5" dirty="0"/>
              <a:t> </a:t>
            </a:r>
            <a:r>
              <a:rPr spc="-20" dirty="0"/>
              <a:t>TRANSPARENCY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ROBUST</a:t>
            </a:r>
            <a:r>
              <a:rPr spc="-50" dirty="0"/>
              <a:t> </a:t>
            </a:r>
            <a:r>
              <a:rPr spc="-10" dirty="0"/>
              <a:t>SECURITY</a:t>
            </a:r>
            <a:r>
              <a:rPr spc="-55" dirty="0"/>
              <a:t> </a:t>
            </a:r>
            <a:r>
              <a:rPr dirty="0"/>
              <a:t>MEASURES.</a:t>
            </a:r>
            <a:r>
              <a:rPr spc="-80" dirty="0"/>
              <a:t> </a:t>
            </a:r>
            <a:r>
              <a:rPr dirty="0"/>
              <a:t>SECURE</a:t>
            </a:r>
            <a:r>
              <a:rPr spc="-55" dirty="0"/>
              <a:t> </a:t>
            </a:r>
            <a:r>
              <a:rPr spc="-10" dirty="0"/>
              <a:t>KEYLOGGERS </a:t>
            </a:r>
            <a:r>
              <a:rPr dirty="0"/>
              <a:t>DELIVERS</a:t>
            </a:r>
            <a:r>
              <a:rPr spc="-9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SIGNIFICANT</a:t>
            </a:r>
            <a:r>
              <a:rPr spc="5" dirty="0"/>
              <a:t> </a:t>
            </a:r>
            <a:r>
              <a:rPr dirty="0"/>
              <a:t>VALUE</a:t>
            </a:r>
            <a:r>
              <a:rPr spc="33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ITS</a:t>
            </a:r>
            <a:r>
              <a:rPr spc="-20" dirty="0"/>
              <a:t> </a:t>
            </a:r>
            <a:r>
              <a:rPr dirty="0"/>
              <a:t>DIVERSE</a:t>
            </a:r>
            <a:r>
              <a:rPr spc="-60" dirty="0"/>
              <a:t> </a:t>
            </a:r>
            <a:r>
              <a:rPr dirty="0"/>
              <a:t>USER</a:t>
            </a:r>
            <a:r>
              <a:rPr spc="-85" dirty="0"/>
              <a:t> </a:t>
            </a:r>
            <a:r>
              <a:rPr dirty="0"/>
              <a:t>BASE,</a:t>
            </a:r>
            <a:r>
              <a:rPr spc="320" dirty="0"/>
              <a:t> </a:t>
            </a:r>
            <a:r>
              <a:rPr dirty="0"/>
              <a:t>MAKING</a:t>
            </a:r>
            <a:r>
              <a:rPr spc="-30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POWERFUL</a:t>
            </a:r>
            <a:r>
              <a:rPr spc="-20" dirty="0"/>
              <a:t> </a:t>
            </a:r>
            <a:r>
              <a:rPr dirty="0"/>
              <a:t>TOOL</a:t>
            </a:r>
            <a:r>
              <a:rPr spc="-85" dirty="0"/>
              <a:t> </a:t>
            </a:r>
            <a:r>
              <a:rPr spc="-25" dirty="0"/>
              <a:t>FOR </a:t>
            </a:r>
            <a:r>
              <a:rPr spc="-10" dirty="0"/>
              <a:t>RESPONSIBLE</a:t>
            </a:r>
            <a:r>
              <a:rPr spc="-40" dirty="0"/>
              <a:t> </a:t>
            </a:r>
            <a:r>
              <a:rPr dirty="0"/>
              <a:t>KEYSTROKE</a:t>
            </a:r>
            <a:r>
              <a:rPr spc="-35" dirty="0"/>
              <a:t> </a:t>
            </a:r>
            <a:r>
              <a:rPr spc="-10" dirty="0"/>
              <a:t>LOGGING.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1048634"/>
          <p:cNvSpPr txBox="1"/>
          <p:nvPr/>
        </p:nvSpPr>
        <p:spPr>
          <a:xfrm>
            <a:off x="2245936" y="1121081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Project link 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>
            <a:spLocks noGrp="1"/>
          </p:cNvSpPr>
          <p:nvPr>
            <p:ph type="title"/>
          </p:nvPr>
        </p:nvSpPr>
        <p:spPr>
          <a:xfrm>
            <a:off x="1746250" y="1110868"/>
            <a:ext cx="2691130" cy="1080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40" dirty="0"/>
              <a:t> </a:t>
            </a:r>
            <a:r>
              <a:rPr spc="-10" dirty="0"/>
              <a:t>TITLE</a:t>
            </a:r>
          </a:p>
        </p:txBody>
      </p:sp>
      <p:sp>
        <p:nvSpPr>
          <p:cNvPr id="1048590" name="object 3"/>
          <p:cNvSpPr txBox="1"/>
          <p:nvPr/>
        </p:nvSpPr>
        <p:spPr>
          <a:xfrm>
            <a:off x="3630929" y="3069272"/>
            <a:ext cx="3363595" cy="108458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LOGGER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1379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SILENT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OBSERVER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1048592" name="object 3"/>
          <p:cNvSpPr txBox="1"/>
          <p:nvPr/>
        </p:nvSpPr>
        <p:spPr>
          <a:xfrm>
            <a:off x="765175" y="1859216"/>
            <a:ext cx="4638675" cy="344106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USERS?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VALUE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SOLUTION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4122420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150" dirty="0"/>
              <a:t> </a:t>
            </a:r>
            <a:r>
              <a:rPr spc="-45" dirty="0"/>
              <a:t>STATEMENT</a:t>
            </a:r>
          </a:p>
        </p:txBody>
      </p:sp>
      <p:sp>
        <p:nvSpPr>
          <p:cNvPr id="1048594" name="object 3"/>
          <p:cNvSpPr txBox="1"/>
          <p:nvPr/>
        </p:nvSpPr>
        <p:spPr>
          <a:xfrm>
            <a:off x="765175" y="2714307"/>
            <a:ext cx="9712325" cy="26740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devices,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exercise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even more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caution.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latest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updates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antivirus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protection.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tampered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device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800">
              <a:latin typeface="Calibri"/>
              <a:cs typeface="Calibri"/>
            </a:endParaRPr>
          </a:p>
          <a:p>
            <a:pPr marL="12700" marR="90170">
              <a:lnSpc>
                <a:spcPct val="1008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Avoid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entering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passwords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computer.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sensitive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computer,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 limit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damage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attack.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consider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Or,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credit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purchases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stolen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activity.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765175" y="2777807"/>
            <a:ext cx="9601200" cy="22767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Clr>
                <a:srgbClr val="FFFFFF"/>
              </a:buClr>
              <a:buFont typeface="Arial"/>
              <a:buChar char="•"/>
              <a:tabLst>
                <a:tab pos="298450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governments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remotely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install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 strategies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fake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capture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keystrokes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audio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device’s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microphone.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prevent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preventing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keylogging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  <a:p>
            <a:pPr marL="298450" marR="25400" indent="-286385">
              <a:lnSpc>
                <a:spcPct val="99700"/>
              </a:lnSpc>
              <a:spcBef>
                <a:spcPts val="100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their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undetectable.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victims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unaware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someone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spying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keystroke,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they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continue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devices.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However,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warning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signs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 installed.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765175" y="1557655"/>
            <a:ext cx="3724910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4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1048602" name="object 3"/>
          <p:cNvSpPr txBox="1"/>
          <p:nvPr/>
        </p:nvSpPr>
        <p:spPr>
          <a:xfrm>
            <a:off x="765175" y="2852356"/>
            <a:ext cx="9864090" cy="108655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sz="18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KEYSTROKE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LOGGING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VARIOUS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STROKES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OPERATING SYSTEMS.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LEGITIMATE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PURPOSES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,SUCH AS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PARENTAL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CONTROL,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EMPLOYEE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sz="18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4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END</a:t>
            </a:r>
            <a:r>
              <a:rPr spc="-15" dirty="0"/>
              <a:t> </a:t>
            </a:r>
            <a:r>
              <a:rPr spc="-10" dirty="0"/>
              <a:t>USERS?</a:t>
            </a:r>
          </a:p>
        </p:txBody>
      </p:sp>
      <p:sp>
        <p:nvSpPr>
          <p:cNvPr id="1048604" name="object 3"/>
          <p:cNvSpPr txBox="1"/>
          <p:nvPr/>
        </p:nvSpPr>
        <p:spPr>
          <a:xfrm>
            <a:off x="533400" y="1984438"/>
            <a:ext cx="9599295" cy="243649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29781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Parents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child’s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screen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298450" marR="422275" indent="-285750">
              <a:lnSpc>
                <a:spcPts val="2100"/>
              </a:lnSpc>
              <a:spcBef>
                <a:spcPts val="119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track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productivity.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781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departments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troubleshoot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issues 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device.</a:t>
            </a:r>
            <a:endParaRPr sz="1800">
              <a:latin typeface="Calibri"/>
              <a:cs typeface="Calibri"/>
            </a:endParaRPr>
          </a:p>
          <a:p>
            <a:pPr marL="298450" marR="51435" indent="-285750">
              <a:lnSpc>
                <a:spcPts val="2100"/>
              </a:lnSpc>
              <a:spcBef>
                <a:spcPts val="111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commonly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cybercrimes.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765175" y="1919541"/>
            <a:ext cx="9884410" cy="254106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810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compromise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criminal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sends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come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vendor.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message might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invoice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mailing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address.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don’t recognize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fraud,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payments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wrong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recipients.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accounts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imitate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vendors.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10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That’s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targets.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keylogger,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can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victim 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guide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attack.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strategies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victim’s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trust.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YOUR</a:t>
            </a:r>
            <a:r>
              <a:rPr spc="-125" dirty="0"/>
              <a:t> </a:t>
            </a:r>
            <a:r>
              <a:rPr dirty="0"/>
              <a:t>SOLUTION</a:t>
            </a:r>
            <a:r>
              <a:rPr spc="-6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ITS</a:t>
            </a:r>
            <a:r>
              <a:rPr spc="-130" dirty="0"/>
              <a:t> </a:t>
            </a:r>
            <a:r>
              <a:rPr spc="-20" dirty="0"/>
              <a:t>VALUE</a:t>
            </a:r>
            <a:r>
              <a:rPr spc="-114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048607" name="object 3"/>
          <p:cNvSpPr txBox="1"/>
          <p:nvPr/>
        </p:nvSpPr>
        <p:spPr>
          <a:xfrm>
            <a:off x="765175" y="2159317"/>
            <a:ext cx="9904095" cy="350024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26670" algn="just">
              <a:lnSpc>
                <a:spcPts val="1650"/>
              </a:lnSpc>
              <a:spcBef>
                <a:spcPts val="505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are spread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ways,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have the same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purpose.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information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recipient.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showing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spread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devices:</a:t>
            </a: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scripts:</a:t>
            </a:r>
            <a:endParaRPr sz="1700">
              <a:latin typeface="Calibri"/>
              <a:cs typeface="Calibri"/>
            </a:endParaRPr>
          </a:p>
          <a:p>
            <a:pPr marL="12700" marR="5080" algn="just">
              <a:lnSpc>
                <a:spcPts val="1650"/>
              </a:lnSpc>
              <a:spcBef>
                <a:spcPts val="97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website,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Phishing:</a:t>
            </a:r>
            <a:endParaRPr sz="1700">
              <a:latin typeface="Calibri"/>
              <a:cs typeface="Calibri"/>
            </a:endParaRPr>
          </a:p>
          <a:p>
            <a:pPr marL="12700" marR="93345" indent="48895">
              <a:lnSpc>
                <a:spcPts val="1650"/>
              </a:lnSpc>
              <a:spcBef>
                <a:spcPts val="97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 phishing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emails,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are fraudulent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look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legitimate.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click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attachment,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engineering:</a:t>
            </a:r>
            <a:endParaRPr sz="1700">
              <a:latin typeface="Calibri"/>
              <a:cs typeface="Calibri"/>
            </a:endParaRPr>
          </a:p>
          <a:p>
            <a:pPr marL="12700" marR="262890" indent="48895">
              <a:lnSpc>
                <a:spcPct val="79100"/>
              </a:lnSpc>
              <a:spcBef>
                <a:spcPts val="101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Phishing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engineering,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trick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victims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divulging</a:t>
            </a:r>
            <a:r>
              <a:rPr sz="1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confidential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pretend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trusted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convince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recipient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attachment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malware.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STUDENT NAME:BANDARU ASHANANDINI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YOUR SOLUTION AND ITS VALUE PROPOSITION</vt:lpstr>
      <vt:lpstr>THE WOW IN YOUR SOLUTION</vt:lpstr>
      <vt:lpstr>MODELLING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NAME:BANDARU ASHANANDINI</dc:title>
  <dc:creator>M2010J19SI</dc:creator>
  <cp:lastModifiedBy>muttabattula praveen</cp:lastModifiedBy>
  <cp:revision>1</cp:revision>
  <dcterms:created xsi:type="dcterms:W3CDTF">2024-06-12T16:18:44Z</dcterms:created>
  <dcterms:modified xsi:type="dcterms:W3CDTF">2024-06-23T15:29:32Z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2024-06-09T00:00:00Z</vt:filetime>
  </property>
  <property fmtid="{D5CDD505-2E9C-101B-9397-08002B2CF9AE}" pid="3" name="LastSaved">
    <vt:filetime>2024-06-13T00:00:00Z</vt:filetime>
  </property>
  <property fmtid="{D5CDD505-2E9C-101B-9397-08002B2CF9AE}" pid="4" name="ICV">
    <vt:lpwstr>11540796e23c4d5d8faa063148f447ac</vt:lpwstr>
  </property>
</Properties>
</file>