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79" r:id="rId6"/>
    <p:sldId id="261" r:id="rId7"/>
    <p:sldId id="262" r:id="rId8"/>
    <p:sldId id="272" r:id="rId9"/>
    <p:sldId id="273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915" autoAdjust="0"/>
  </p:normalViewPr>
  <p:slideViewPr>
    <p:cSldViewPr snapToGrid="0">
      <p:cViewPr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32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26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12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96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42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4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57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05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99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41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84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3393-84FA-4663-AD3E-12FB8AD62BAF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66AC1-5CFF-4189-8876-772D95E33E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805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6673-4750-AEFE-FB7D-3237FB8B6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1103"/>
            <a:ext cx="9144000" cy="188055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0180F-4C41-107C-B2A8-11401C963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72597"/>
            <a:ext cx="9144000" cy="3045124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Sri Vidya veggalapu-EBEON0722630563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Katyayani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Kommoju-EBEON0722629133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K  Asha Nandini-EBEON0722628531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Vedita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Mhatre-EBEON0722627266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346D7-404C-D730-E035-01F235E43E97}"/>
              </a:ext>
            </a:extLst>
          </p:cNvPr>
          <p:cNvSpPr txBox="1"/>
          <p:nvPr/>
        </p:nvSpPr>
        <p:spPr>
          <a:xfrm>
            <a:off x="9152965" y="5963120"/>
            <a:ext cx="25416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Varadharajan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2489017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C65F-E58C-1FFB-92FF-46DAA0CA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AF98C-4FF4-9C0B-395C-AF5D1452E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used in hospital and medical centre. </a:t>
            </a:r>
          </a:p>
          <a:p>
            <a:r>
              <a:rPr lang="en-US" dirty="0"/>
              <a:t>It has been one of the IT-systems, which helps pharmacists improve the supply, cost, health, safety, security, etc.</a:t>
            </a:r>
          </a:p>
          <a:p>
            <a:r>
              <a:rPr lang="en-US" dirty="0"/>
              <a:t>But there are still some jobs left which we will do in the future. Some works like – </a:t>
            </a:r>
          </a:p>
          <a:p>
            <a:pPr marL="0" indent="0">
              <a:buNone/>
            </a:pPr>
            <a:r>
              <a:rPr lang="en-US" dirty="0"/>
              <a:t>	1. Appointment to the doctor system. </a:t>
            </a:r>
          </a:p>
          <a:p>
            <a:pPr marL="0" indent="0">
              <a:buNone/>
            </a:pPr>
            <a:r>
              <a:rPr lang="en-US" dirty="0"/>
              <a:t>	2. Pharmacy safety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500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F320-5519-174E-675F-7AF3C2DF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45F4E-5B7A-8D32-C690-20058EF0E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Pharmacy and payment are one of the important modules in hospital management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8B85-7783-1D9E-7916-BE74BAF4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Hospital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A464-0A5E-4EA9-7029-5F2D847AC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Admin</a:t>
            </a:r>
          </a:p>
          <a:p>
            <a:r>
              <a:rPr lang="en-IN" dirty="0"/>
              <a:t>Doctor</a:t>
            </a:r>
          </a:p>
          <a:p>
            <a:r>
              <a:rPr lang="en-IN" dirty="0"/>
              <a:t>Patient</a:t>
            </a:r>
          </a:p>
          <a:p>
            <a:r>
              <a:rPr lang="en-IN" dirty="0"/>
              <a:t>Pharmacy Management System</a:t>
            </a:r>
          </a:p>
          <a:p>
            <a:r>
              <a:rPr lang="en-IN" dirty="0"/>
              <a:t>Inventory</a:t>
            </a:r>
          </a:p>
          <a:p>
            <a:r>
              <a:rPr lang="en-IN" dirty="0"/>
              <a:t>Laboratory</a:t>
            </a:r>
          </a:p>
          <a:p>
            <a:r>
              <a:rPr lang="en-IN" dirty="0"/>
              <a:t>Appointment</a:t>
            </a:r>
          </a:p>
        </p:txBody>
      </p:sp>
    </p:spTree>
    <p:extLst>
      <p:ext uri="{BB962C8B-B14F-4D97-AF65-F5344CB8AC3E}">
        <p14:creationId xmlns:p14="http://schemas.microsoft.com/office/powerpoint/2010/main" val="347664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187C-0247-A156-3DF1-35A104BE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Hospital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31DC-FFB0-8C6E-BD8A-2BD7A337E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Pharmacy module contains list of medicines and we can also add medicines.</a:t>
            </a:r>
          </a:p>
          <a:p>
            <a:r>
              <a:rPr lang="en-IN" dirty="0"/>
              <a:t>Payment module will do the payment process.</a:t>
            </a:r>
          </a:p>
        </p:txBody>
      </p:sp>
    </p:spTree>
    <p:extLst>
      <p:ext uri="{BB962C8B-B14F-4D97-AF65-F5344CB8AC3E}">
        <p14:creationId xmlns:p14="http://schemas.microsoft.com/office/powerpoint/2010/main" val="299855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838D-5BEA-456B-7D15-49B5472D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Pharmacy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B18C-A991-A902-31E1-441167E3B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US" b="0" i="0" dirty="0">
                <a:effectLst/>
                <a:latin typeface="Camphor"/>
              </a:rPr>
              <a:t>main objective of a pharmacy module is to delivery of drugs in a hospital or medical center. </a:t>
            </a:r>
          </a:p>
          <a:p>
            <a:r>
              <a:rPr lang="en-US" b="0" i="0" dirty="0">
                <a:effectLst/>
                <a:latin typeface="Camphor"/>
              </a:rPr>
              <a:t>This allows doctors to prescribe drugs presently in stock.</a:t>
            </a:r>
            <a:endParaRPr lang="en-IN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21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1FE0-305F-2AB7-6058-A57BF532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Pharmacy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85DEB2-16F7-874C-F360-C46B21202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18" y="2629694"/>
            <a:ext cx="3589470" cy="3589470"/>
          </a:xfrm>
        </p:spPr>
      </p:pic>
    </p:spTree>
    <p:extLst>
      <p:ext uri="{BB962C8B-B14F-4D97-AF65-F5344CB8AC3E}">
        <p14:creationId xmlns:p14="http://schemas.microsoft.com/office/powerpoint/2010/main" val="6585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FA88-DD62-1DFC-787B-75EB2F47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E0DD3-5EC7-C6DC-4FD3-805F1C32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US" b="0" i="0" dirty="0">
                <a:effectLst/>
                <a:latin typeface="Open Sans" panose="020B0604020202020204" pitchFamily="34" charset="0"/>
              </a:rPr>
              <a:t>We'll learn how to use Paytm as a payment gateway in our spring boot application.</a:t>
            </a:r>
          </a:p>
          <a:p>
            <a:r>
              <a:rPr lang="en-US" dirty="0">
                <a:latin typeface="Open Sans" panose="020B0604020202020204" pitchFamily="34" charset="0"/>
              </a:rPr>
              <a:t>And provides receipt.</a:t>
            </a:r>
            <a:endParaRPr lang="en-US" b="0" i="0" dirty="0">
              <a:effectLst/>
              <a:latin typeface="Open Sans" panose="020B0604020202020204" pitchFamily="34" charset="0"/>
            </a:endParaRPr>
          </a:p>
          <a:p>
            <a:endParaRPr lang="en-US" b="0" i="0" dirty="0">
              <a:effectLst/>
              <a:latin typeface="Open Sans" panose="020B0604020202020204" pitchFamily="34" charset="0"/>
            </a:endParaRPr>
          </a:p>
          <a:p>
            <a:endParaRPr lang="en-US" b="0" i="0" dirty="0">
              <a:effectLst/>
              <a:latin typeface="Open Sans" panose="020B060402020202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08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9B50-AA89-37EA-48AD-12F4FBA9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Payment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ECBA-1024-92A5-632A-CF6EE7196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54DBD-B0A4-1390-8C01-B23F510C4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765" y="2243137"/>
            <a:ext cx="5267885" cy="360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0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5E3F-4CEB-523B-B829-148B7785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9E0E4-3501-CE51-0479-7792C957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have faced many errors during the development of my project. I resolved it by some sources in the Google and tried it in my project.</a:t>
            </a:r>
          </a:p>
          <a:p>
            <a:r>
              <a:rPr lang="en-IN" dirty="0"/>
              <a:t>I have also faced import errors, dependencies errors solved these using google.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50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7FB3-FD21-6F28-C70D-546B86A1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about the module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1AAC-70DC-81F1-4D25-573521C27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008"/>
            <a:ext cx="10515600" cy="4606955"/>
          </a:xfrm>
        </p:spPr>
        <p:txBody>
          <a:bodyPr/>
          <a:lstStyle/>
          <a:p>
            <a:pPr>
              <a:buNone/>
            </a:pPr>
            <a:r>
              <a:rPr lang="en-IN" dirty="0"/>
              <a:t>1.Pharmacy Module:</a:t>
            </a:r>
          </a:p>
          <a:p>
            <a:pPr>
              <a:buNone/>
            </a:pPr>
            <a:r>
              <a:rPr lang="en-IN" dirty="0"/>
              <a:t> This enables the admin to login, view the list of the medicines and add medicines in the database. It helps in managing all the data of the medicines.</a:t>
            </a:r>
          </a:p>
          <a:p>
            <a:pPr>
              <a:buNone/>
            </a:pPr>
            <a:r>
              <a:rPr lang="en-IN" dirty="0"/>
              <a:t>2.Payment Module:</a:t>
            </a:r>
          </a:p>
          <a:p>
            <a:pPr>
              <a:buNone/>
            </a:pPr>
            <a:r>
              <a:rPr lang="en-IN" dirty="0"/>
              <a:t>	 This enables patient’s to make payment through web using </a:t>
            </a:r>
            <a:r>
              <a:rPr lang="en-IN" dirty="0" err="1"/>
              <a:t>paytm</a:t>
            </a:r>
            <a:r>
              <a:rPr lang="en-IN" dirty="0"/>
              <a:t>.</a:t>
            </a:r>
          </a:p>
          <a:p>
            <a:pPr>
              <a:buNone/>
            </a:pPr>
            <a:r>
              <a:rPr lang="en-IN" dirty="0"/>
              <a:t> Payment module uses merchant id and key.</a:t>
            </a:r>
          </a:p>
        </p:txBody>
      </p:sp>
    </p:spTree>
    <p:extLst>
      <p:ext uri="{BB962C8B-B14F-4D97-AF65-F5344CB8AC3E}">
        <p14:creationId xmlns:p14="http://schemas.microsoft.com/office/powerpoint/2010/main" val="331954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1843</TotalTime>
  <Words>316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Camphor</vt:lpstr>
      <vt:lpstr>Open Sans</vt:lpstr>
      <vt:lpstr>Times New Roman</vt:lpstr>
      <vt:lpstr>Office Theme</vt:lpstr>
      <vt:lpstr>Hospital Management System</vt:lpstr>
      <vt:lpstr>Hospital Management System</vt:lpstr>
      <vt:lpstr>Hospital Management System</vt:lpstr>
      <vt:lpstr>Pharmacy </vt:lpstr>
      <vt:lpstr>Pharmacy overview</vt:lpstr>
      <vt:lpstr>Payment</vt:lpstr>
      <vt:lpstr>Payment overview</vt:lpstr>
      <vt:lpstr>Challenging issues</vt:lpstr>
      <vt:lpstr>Features about the module </vt:lpstr>
      <vt:lpstr>Future enhancement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VARADHARAJAN</dc:creator>
  <cp:lastModifiedBy>Ashanandini K</cp:lastModifiedBy>
  <cp:revision>150</cp:revision>
  <dcterms:created xsi:type="dcterms:W3CDTF">2022-08-01T12:32:56Z</dcterms:created>
  <dcterms:modified xsi:type="dcterms:W3CDTF">2022-12-13T09:55:49Z</dcterms:modified>
</cp:coreProperties>
</file>