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4" r:id="rId3"/>
    <p:sldId id="259" r:id="rId4"/>
    <p:sldId id="258" r:id="rId5"/>
    <p:sldId id="265" r:id="rId6"/>
    <p:sldId id="267" r:id="rId7"/>
    <p:sldId id="268" r:id="rId8"/>
    <p:sldId id="261" r:id="rId9"/>
    <p:sldId id="26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94A0"/>
    <a:srgbClr val="CD956F"/>
    <a:srgbClr val="4C6055"/>
    <a:srgbClr val="B9AD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3" autoAdjust="0"/>
    <p:restoredTop sz="94638" autoAdjust="0"/>
  </p:normalViewPr>
  <p:slideViewPr>
    <p:cSldViewPr snapToGrid="0">
      <p:cViewPr varScale="1">
        <p:scale>
          <a:sx n="52" d="100"/>
          <a:sy n="52" d="100"/>
        </p:scale>
        <p:origin x="71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6B475-B792-4C62-8EF8-C449DAEA6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E9948F-13D4-46A9-83C8-4191F9213D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C58A4D-94F5-409D-898D-7D312E421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EEF3-5206-44CC-AB23-5B1B43E5405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8866C7-7681-4D5F-A01C-9A1A71843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7D914C-54CC-4CB0-B31D-69CCDDA72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3280-D911-4464-AF6F-D2880FDF387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764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6F05A4-D2E5-41F9-B6E2-65AF902CD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027855-1C8A-4B5F-BA6A-291DC5344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D0B3DB-9289-4435-A50F-0F9F13E7B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EEF3-5206-44CC-AB23-5B1B43E5405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69F677-2F6A-4FEC-B650-F08F224AB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5552BC-3550-4EA6-8C9F-6FBD30B16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3280-D911-4464-AF6F-D2880FDF387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341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F25A2AB-EE8E-43D6-9323-E04F08C0DB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3E2042-67D8-4502-9A2A-63680423A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B7D8D-7809-4257-9231-128BD37F5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EEF3-5206-44CC-AB23-5B1B43E5405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BB619B-EE60-4156-AE4A-5A941DD99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143088-6623-4697-9654-BBC9235DF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3280-D911-4464-AF6F-D2880FDF387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46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2573F-CCA9-4B7F-AB91-72F518EA5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2CB2C3-D65E-4E01-9518-1B03302AB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347216-FA36-440F-B1A0-5AD4CE82B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EEF3-5206-44CC-AB23-5B1B43E5405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F00DF6-F53B-4839-97D8-FACA8C236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2D5999-A6D1-4E71-A009-A680F10E0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3280-D911-4464-AF6F-D2880FDF387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034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CC01A-7D97-4B57-9FB2-78B726458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9D51C1-C80D-4B7D-BF14-DD7E53F59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7F75F0-4BE8-401B-942E-7D2E384D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EEF3-5206-44CC-AB23-5B1B43E5405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534C3E-F8CC-42E6-8477-E92147513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DA4BD6-B6EA-462E-8654-8FA3D6812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3280-D911-4464-AF6F-D2880FDF387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488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BD18FB-B7ED-425B-9FFE-98C96236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F96FD2-54FB-4445-A668-3D32849223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BC3F07-D9EE-4545-8248-8C2DE8FA4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FBCC4E-E606-4985-9A75-F30453467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EEF3-5206-44CC-AB23-5B1B43E5405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BB419E-D06E-468F-AA1F-A4C238E22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61C7E0-B3B9-40A5-A83E-8BC00A3E1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3280-D911-4464-AF6F-D2880FDF387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936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83F4D-C535-4B5B-9DE8-370AA427A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15096B-1CC7-4B9C-91A0-D9FB5B929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90D8F1-72C9-4DEF-A94A-125D6D5F1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37D5C7-5552-4070-98C5-82C49E56B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9E9D4A-2C02-4D80-8CC2-22A59717F4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6763AA-A400-4B79-81FD-1AE41E11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EEF3-5206-44CC-AB23-5B1B43E5405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BE5174-399F-4B9D-B321-575D8E02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799A8F-1A84-4D57-B4F9-65908575F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3280-D911-4464-AF6F-D2880FDF387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231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631E14-20DA-4F41-951B-0F8ADB5E1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041D6D-53BC-4AA1-B4FF-8BF812E42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EEF3-5206-44CC-AB23-5B1B43E5405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FD13C9-0011-49AF-9B4B-2847DAD02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2C8C39-EB50-4828-8304-30E3ABB5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3280-D911-4464-AF6F-D2880FDF387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518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FF2E5-A19B-4E99-B39C-22D239268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EEF3-5206-44CC-AB23-5B1B43E5405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C0699F-E9CA-4AF6-AE2F-AE315ABD6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9A4824-A132-4D25-A4CC-CBAF7439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3280-D911-4464-AF6F-D2880FDF387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449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161BA-0C7D-4B73-B608-788DF18FC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DF33C0-8AD7-4359-B518-B28465165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9259E7-DB57-4A09-8E28-75FA3855F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BCCA73-F731-48E7-87EB-52EC3E784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EEF3-5206-44CC-AB23-5B1B43E5405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AA4199-03AE-4F47-88FA-B9C459681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5B14D1-5471-4F01-A583-87622C78D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3280-D911-4464-AF6F-D2880FDF387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61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05A47-09C3-4710-AEFE-1E173DE00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044B3B-965D-4624-BFB2-E00838EF8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0A35CB-500B-4170-AA39-D282AD272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2E24EE-86DA-4EB2-A3A5-8614145B8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EEF3-5206-44CC-AB23-5B1B43E5405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F7C8AB-22FC-43D0-90EE-B09F1C663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D41843-6754-46DF-8613-7A6103E00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3280-D911-4464-AF6F-D2880FDF387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135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2CA3FB-7A86-4698-A393-AEB02C65F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933CA1-C7EC-453C-81D7-BFA8EB167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72632E-FAB6-46A4-8AF7-8E6BA8100A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9EEF3-5206-44CC-AB23-5B1B43E5405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2023-02-24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5AE3D3-1E8D-44F1-BE4B-0E02DC51A2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BD2729-D75E-48B7-B6C5-2F6FB9DCC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03280-D911-4464-AF6F-D2880FDF387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015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../customer.py" TargetMode="External"/><Relationship Id="rId2" Type="http://schemas.openxmlformats.org/officeDocument/2006/relationships/hyperlink" Target="../shopping_bag.p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../customer.sqlite" TargetMode="External"/><Relationship Id="rId4" Type="http://schemas.openxmlformats.org/officeDocument/2006/relationships/hyperlink" Target="../main.py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file:///C:\windows\system32\cmd.ex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AD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174AF1C8-1076-49DF-A415-ED1940765A19}"/>
              </a:ext>
            </a:extLst>
          </p:cNvPr>
          <p:cNvSpPr txBox="1"/>
          <p:nvPr/>
        </p:nvSpPr>
        <p:spPr>
          <a:xfrm>
            <a:off x="3178268" y="1021424"/>
            <a:ext cx="528504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i="1" kern="0" dirty="0" smtClean="0">
                <a:solidFill>
                  <a:prstClr val="white"/>
                </a:solidFill>
              </a:rPr>
              <a:t>샌드위치 </a:t>
            </a:r>
            <a:r>
              <a:rPr lang="en-US" altLang="ko-KR" sz="4000" b="1" i="1" kern="0" dirty="0" smtClean="0">
                <a:solidFill>
                  <a:prstClr val="white"/>
                </a:solidFill>
              </a:rPr>
              <a:t>KIOSK</a:t>
            </a:r>
            <a:r>
              <a:rPr lang="ko-KR" altLang="en-US" sz="4000" b="1" i="1" kern="0" dirty="0" smtClean="0">
                <a:solidFill>
                  <a:prstClr val="white"/>
                </a:solidFill>
              </a:rPr>
              <a:t> 및 고객관리 프로그램</a:t>
            </a:r>
            <a:endParaRPr lang="en-US" altLang="ko-KR" sz="4000" b="1" i="1" kern="0" dirty="0" smtClean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3600" b="1" i="1" kern="0" dirty="0">
              <a:solidFill>
                <a:prstClr val="white"/>
              </a:solidFill>
            </a:endParaRPr>
          </a:p>
          <a:p>
            <a:pPr algn="ctr" latinLnBrk="0">
              <a:defRPr/>
            </a:pPr>
            <a:r>
              <a:rPr lang="en-US" altLang="ko-KR" kern="0" dirty="0" smtClean="0">
                <a:solidFill>
                  <a:prstClr val="white"/>
                </a:solidFill>
              </a:rPr>
              <a:t>2023 KEPCO Digital Boot Camp Class A Team 3</a:t>
            </a: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7F03037-AD29-485F-8B4D-DDACA52BDA66}"/>
              </a:ext>
            </a:extLst>
          </p:cNvPr>
          <p:cNvGrpSpPr/>
          <p:nvPr/>
        </p:nvGrpSpPr>
        <p:grpSpPr>
          <a:xfrm>
            <a:off x="9932574" y="0"/>
            <a:ext cx="2259426" cy="6902038"/>
            <a:chOff x="9813857" y="319114"/>
            <a:chExt cx="2002915" cy="6118455"/>
          </a:xfrm>
        </p:grpSpPr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C41914B5-39B2-490C-AD76-44758B753006}"/>
                </a:ext>
              </a:extLst>
            </p:cNvPr>
            <p:cNvSpPr/>
            <p:nvPr/>
          </p:nvSpPr>
          <p:spPr>
            <a:xfrm>
              <a:off x="10355814" y="332005"/>
              <a:ext cx="1448929" cy="4700109"/>
            </a:xfrm>
            <a:custGeom>
              <a:avLst/>
              <a:gdLst>
                <a:gd name="connsiteX0" fmla="*/ 0 w 799353"/>
                <a:gd name="connsiteY0" fmla="*/ 0 h 2592982"/>
                <a:gd name="connsiteX1" fmla="*/ 75415 w 799353"/>
                <a:gd name="connsiteY1" fmla="*/ 0 h 2592982"/>
                <a:gd name="connsiteX2" fmla="*/ 83093 w 799353"/>
                <a:gd name="connsiteY2" fmla="*/ 51100 h 2592982"/>
                <a:gd name="connsiteX3" fmla="*/ 113553 w 799353"/>
                <a:gd name="connsiteY3" fmla="*/ 188816 h 2592982"/>
                <a:gd name="connsiteX4" fmla="*/ 304053 w 799353"/>
                <a:gd name="connsiteY4" fmla="*/ 646016 h 2592982"/>
                <a:gd name="connsiteX5" fmla="*/ 380253 w 799353"/>
                <a:gd name="connsiteY5" fmla="*/ 1154016 h 2592982"/>
                <a:gd name="connsiteX6" fmla="*/ 659653 w 799353"/>
                <a:gd name="connsiteY6" fmla="*/ 2157316 h 2592982"/>
                <a:gd name="connsiteX7" fmla="*/ 762841 w 799353"/>
                <a:gd name="connsiteY7" fmla="*/ 2366072 h 2592982"/>
                <a:gd name="connsiteX8" fmla="*/ 799353 w 799353"/>
                <a:gd name="connsiteY8" fmla="*/ 2419781 h 2592982"/>
                <a:gd name="connsiteX9" fmla="*/ 799353 w 799353"/>
                <a:gd name="connsiteY9" fmla="*/ 2592982 h 2592982"/>
                <a:gd name="connsiteX10" fmla="*/ 786913 w 799353"/>
                <a:gd name="connsiteY10" fmla="*/ 2571889 h 2592982"/>
                <a:gd name="connsiteX11" fmla="*/ 608853 w 799353"/>
                <a:gd name="connsiteY11" fmla="*/ 2347816 h 2592982"/>
                <a:gd name="connsiteX12" fmla="*/ 456453 w 799353"/>
                <a:gd name="connsiteY12" fmla="*/ 1662016 h 2592982"/>
                <a:gd name="connsiteX13" fmla="*/ 316753 w 799353"/>
                <a:gd name="connsiteY13" fmla="*/ 950816 h 2592982"/>
                <a:gd name="connsiteX14" fmla="*/ 227853 w 799353"/>
                <a:gd name="connsiteY14" fmla="*/ 734916 h 2592982"/>
                <a:gd name="connsiteX15" fmla="*/ 126253 w 799353"/>
                <a:gd name="connsiteY15" fmla="*/ 303116 h 2592982"/>
                <a:gd name="connsiteX16" fmla="*/ 21478 w 799353"/>
                <a:gd name="connsiteY16" fmla="*/ 43262 h 2592982"/>
                <a:gd name="connsiteX17" fmla="*/ 0 w 799353"/>
                <a:gd name="connsiteY17" fmla="*/ 0 h 2592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9353" h="2592982">
                  <a:moveTo>
                    <a:pt x="0" y="0"/>
                  </a:moveTo>
                  <a:lnTo>
                    <a:pt x="75415" y="0"/>
                  </a:lnTo>
                  <a:lnTo>
                    <a:pt x="83093" y="51100"/>
                  </a:lnTo>
                  <a:cubicBezTo>
                    <a:pt x="91593" y="100974"/>
                    <a:pt x="101382" y="148599"/>
                    <a:pt x="113553" y="188816"/>
                  </a:cubicBezTo>
                  <a:cubicBezTo>
                    <a:pt x="162236" y="349683"/>
                    <a:pt x="259603" y="485149"/>
                    <a:pt x="304053" y="646016"/>
                  </a:cubicBezTo>
                  <a:cubicBezTo>
                    <a:pt x="348503" y="806883"/>
                    <a:pt x="320986" y="902133"/>
                    <a:pt x="380253" y="1154016"/>
                  </a:cubicBezTo>
                  <a:cubicBezTo>
                    <a:pt x="439520" y="1405899"/>
                    <a:pt x="581336" y="1928716"/>
                    <a:pt x="659653" y="2157316"/>
                  </a:cubicBezTo>
                  <a:cubicBezTo>
                    <a:pt x="698811" y="2271616"/>
                    <a:pt x="732149" y="2322945"/>
                    <a:pt x="762841" y="2366072"/>
                  </a:cubicBezTo>
                  <a:lnTo>
                    <a:pt x="799353" y="2419781"/>
                  </a:lnTo>
                  <a:lnTo>
                    <a:pt x="799353" y="2592982"/>
                  </a:lnTo>
                  <a:lnTo>
                    <a:pt x="786913" y="2571889"/>
                  </a:lnTo>
                  <a:cubicBezTo>
                    <a:pt x="727155" y="2486260"/>
                    <a:pt x="660712" y="2486722"/>
                    <a:pt x="608853" y="2347816"/>
                  </a:cubicBezTo>
                  <a:cubicBezTo>
                    <a:pt x="549586" y="2189066"/>
                    <a:pt x="505136" y="1894849"/>
                    <a:pt x="456453" y="1662016"/>
                  </a:cubicBezTo>
                  <a:cubicBezTo>
                    <a:pt x="407770" y="1429183"/>
                    <a:pt x="354853" y="1105333"/>
                    <a:pt x="316753" y="950816"/>
                  </a:cubicBezTo>
                  <a:cubicBezTo>
                    <a:pt x="278653" y="796299"/>
                    <a:pt x="259603" y="842866"/>
                    <a:pt x="227853" y="734916"/>
                  </a:cubicBezTo>
                  <a:cubicBezTo>
                    <a:pt x="196103" y="626966"/>
                    <a:pt x="166470" y="430116"/>
                    <a:pt x="126253" y="303116"/>
                  </a:cubicBezTo>
                  <a:cubicBezTo>
                    <a:pt x="96090" y="207866"/>
                    <a:pt x="57593" y="118569"/>
                    <a:pt x="21478" y="432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9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9118A8E3-B57F-4DC6-9F45-3D3905221EE3}"/>
                </a:ext>
              </a:extLst>
            </p:cNvPr>
            <p:cNvSpPr/>
            <p:nvPr/>
          </p:nvSpPr>
          <p:spPr>
            <a:xfrm>
              <a:off x="10899860" y="335277"/>
              <a:ext cx="904882" cy="3181021"/>
            </a:xfrm>
            <a:custGeom>
              <a:avLst/>
              <a:gdLst>
                <a:gd name="connsiteX0" fmla="*/ 0 w 904882"/>
                <a:gd name="connsiteY0" fmla="*/ 0 h 3181021"/>
                <a:gd name="connsiteX1" fmla="*/ 128311 w 904882"/>
                <a:gd name="connsiteY1" fmla="*/ 0 h 3181021"/>
                <a:gd name="connsiteX2" fmla="*/ 162493 w 904882"/>
                <a:gd name="connsiteY2" fmla="*/ 108721 h 3181021"/>
                <a:gd name="connsiteX3" fmla="*/ 270401 w 904882"/>
                <a:gd name="connsiteY3" fmla="*/ 452228 h 3181021"/>
                <a:gd name="connsiteX4" fmla="*/ 512115 w 904882"/>
                <a:gd name="connsiteY4" fmla="*/ 1280961 h 3181021"/>
                <a:gd name="connsiteX5" fmla="*/ 753829 w 904882"/>
                <a:gd name="connsiteY5" fmla="*/ 2201775 h 3181021"/>
                <a:gd name="connsiteX6" fmla="*/ 865604 w 904882"/>
                <a:gd name="connsiteY6" fmla="*/ 2656787 h 3181021"/>
                <a:gd name="connsiteX7" fmla="*/ 904882 w 904882"/>
                <a:gd name="connsiteY7" fmla="*/ 2820606 h 3181021"/>
                <a:gd name="connsiteX8" fmla="*/ 904882 w 904882"/>
                <a:gd name="connsiteY8" fmla="*/ 3181021 h 3181021"/>
                <a:gd name="connsiteX9" fmla="*/ 891951 w 904882"/>
                <a:gd name="connsiteY9" fmla="*/ 3122590 h 3181021"/>
                <a:gd name="connsiteX10" fmla="*/ 638727 w 904882"/>
                <a:gd name="connsiteY10" fmla="*/ 1833449 h 3181021"/>
                <a:gd name="connsiteX11" fmla="*/ 477585 w 904882"/>
                <a:gd name="connsiteY11" fmla="*/ 1442103 h 3181021"/>
                <a:gd name="connsiteX12" fmla="*/ 293422 w 904882"/>
                <a:gd name="connsiteY12" fmla="*/ 659411 h 3181021"/>
                <a:gd name="connsiteX13" fmla="*/ 40198 w 904882"/>
                <a:gd name="connsiteY13" fmla="*/ 60881 h 3181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04882" h="3181021">
                  <a:moveTo>
                    <a:pt x="0" y="0"/>
                  </a:moveTo>
                  <a:lnTo>
                    <a:pt x="128311" y="0"/>
                  </a:lnTo>
                  <a:lnTo>
                    <a:pt x="162493" y="108721"/>
                  </a:lnTo>
                  <a:cubicBezTo>
                    <a:pt x="203978" y="241208"/>
                    <a:pt x="241626" y="362065"/>
                    <a:pt x="270401" y="452228"/>
                  </a:cubicBezTo>
                  <a:cubicBezTo>
                    <a:pt x="385503" y="812881"/>
                    <a:pt x="431544" y="989369"/>
                    <a:pt x="512115" y="1280961"/>
                  </a:cubicBezTo>
                  <a:cubicBezTo>
                    <a:pt x="592687" y="1572553"/>
                    <a:pt x="629135" y="1718348"/>
                    <a:pt x="753829" y="2201775"/>
                  </a:cubicBezTo>
                  <a:cubicBezTo>
                    <a:pt x="785003" y="2322632"/>
                    <a:pt x="823370" y="2480897"/>
                    <a:pt x="865604" y="2656787"/>
                  </a:cubicBezTo>
                  <a:lnTo>
                    <a:pt x="904882" y="2820606"/>
                  </a:lnTo>
                  <a:lnTo>
                    <a:pt x="904882" y="3181021"/>
                  </a:lnTo>
                  <a:lnTo>
                    <a:pt x="891951" y="3122590"/>
                  </a:lnTo>
                  <a:cubicBezTo>
                    <a:pt x="788360" y="2658345"/>
                    <a:pt x="707788" y="2113531"/>
                    <a:pt x="638727" y="1833449"/>
                  </a:cubicBezTo>
                  <a:cubicBezTo>
                    <a:pt x="569666" y="1553368"/>
                    <a:pt x="535136" y="1637776"/>
                    <a:pt x="477585" y="1442103"/>
                  </a:cubicBezTo>
                  <a:cubicBezTo>
                    <a:pt x="420034" y="1246430"/>
                    <a:pt x="366320" y="889615"/>
                    <a:pt x="293422" y="659411"/>
                  </a:cubicBezTo>
                  <a:cubicBezTo>
                    <a:pt x="220523" y="429207"/>
                    <a:pt x="120769" y="218187"/>
                    <a:pt x="40198" y="60881"/>
                  </a:cubicBezTo>
                  <a:close/>
                </a:path>
              </a:pathLst>
            </a:custGeom>
            <a:solidFill>
              <a:schemeClr val="tx1">
                <a:alpha val="9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2FF0A90C-B84F-4505-A7E6-95716721B976}"/>
                </a:ext>
              </a:extLst>
            </p:cNvPr>
            <p:cNvSpPr/>
            <p:nvPr/>
          </p:nvSpPr>
          <p:spPr>
            <a:xfrm>
              <a:off x="9813857" y="323374"/>
              <a:ext cx="1990886" cy="6114195"/>
            </a:xfrm>
            <a:custGeom>
              <a:avLst/>
              <a:gdLst>
                <a:gd name="connsiteX0" fmla="*/ 0 w 799353"/>
                <a:gd name="connsiteY0" fmla="*/ 0 h 2592982"/>
                <a:gd name="connsiteX1" fmla="*/ 75415 w 799353"/>
                <a:gd name="connsiteY1" fmla="*/ 0 h 2592982"/>
                <a:gd name="connsiteX2" fmla="*/ 83093 w 799353"/>
                <a:gd name="connsiteY2" fmla="*/ 51100 h 2592982"/>
                <a:gd name="connsiteX3" fmla="*/ 113553 w 799353"/>
                <a:gd name="connsiteY3" fmla="*/ 188816 h 2592982"/>
                <a:gd name="connsiteX4" fmla="*/ 304053 w 799353"/>
                <a:gd name="connsiteY4" fmla="*/ 646016 h 2592982"/>
                <a:gd name="connsiteX5" fmla="*/ 380253 w 799353"/>
                <a:gd name="connsiteY5" fmla="*/ 1154016 h 2592982"/>
                <a:gd name="connsiteX6" fmla="*/ 659653 w 799353"/>
                <a:gd name="connsiteY6" fmla="*/ 2157316 h 2592982"/>
                <a:gd name="connsiteX7" fmla="*/ 762841 w 799353"/>
                <a:gd name="connsiteY7" fmla="*/ 2366072 h 2592982"/>
                <a:gd name="connsiteX8" fmla="*/ 799353 w 799353"/>
                <a:gd name="connsiteY8" fmla="*/ 2419781 h 2592982"/>
                <a:gd name="connsiteX9" fmla="*/ 799353 w 799353"/>
                <a:gd name="connsiteY9" fmla="*/ 2592982 h 2592982"/>
                <a:gd name="connsiteX10" fmla="*/ 786913 w 799353"/>
                <a:gd name="connsiteY10" fmla="*/ 2571889 h 2592982"/>
                <a:gd name="connsiteX11" fmla="*/ 608853 w 799353"/>
                <a:gd name="connsiteY11" fmla="*/ 2347816 h 2592982"/>
                <a:gd name="connsiteX12" fmla="*/ 456453 w 799353"/>
                <a:gd name="connsiteY12" fmla="*/ 1662016 h 2592982"/>
                <a:gd name="connsiteX13" fmla="*/ 316753 w 799353"/>
                <a:gd name="connsiteY13" fmla="*/ 950816 h 2592982"/>
                <a:gd name="connsiteX14" fmla="*/ 227853 w 799353"/>
                <a:gd name="connsiteY14" fmla="*/ 734916 h 2592982"/>
                <a:gd name="connsiteX15" fmla="*/ 126253 w 799353"/>
                <a:gd name="connsiteY15" fmla="*/ 303116 h 2592982"/>
                <a:gd name="connsiteX16" fmla="*/ 21478 w 799353"/>
                <a:gd name="connsiteY16" fmla="*/ 43262 h 2592982"/>
                <a:gd name="connsiteX17" fmla="*/ 0 w 799353"/>
                <a:gd name="connsiteY17" fmla="*/ 0 h 2592982"/>
                <a:gd name="connsiteX0" fmla="*/ 0 w 799353"/>
                <a:gd name="connsiteY0" fmla="*/ 0 h 2592982"/>
                <a:gd name="connsiteX1" fmla="*/ 75415 w 799353"/>
                <a:gd name="connsiteY1" fmla="*/ 0 h 2592982"/>
                <a:gd name="connsiteX2" fmla="*/ 83093 w 799353"/>
                <a:gd name="connsiteY2" fmla="*/ 51100 h 2592982"/>
                <a:gd name="connsiteX3" fmla="*/ 113553 w 799353"/>
                <a:gd name="connsiteY3" fmla="*/ 188816 h 2592982"/>
                <a:gd name="connsiteX4" fmla="*/ 256958 w 799353"/>
                <a:gd name="connsiteY4" fmla="*/ 704675 h 2592982"/>
                <a:gd name="connsiteX5" fmla="*/ 380253 w 799353"/>
                <a:gd name="connsiteY5" fmla="*/ 1154016 h 2592982"/>
                <a:gd name="connsiteX6" fmla="*/ 659653 w 799353"/>
                <a:gd name="connsiteY6" fmla="*/ 2157316 h 2592982"/>
                <a:gd name="connsiteX7" fmla="*/ 762841 w 799353"/>
                <a:gd name="connsiteY7" fmla="*/ 2366072 h 2592982"/>
                <a:gd name="connsiteX8" fmla="*/ 799353 w 799353"/>
                <a:gd name="connsiteY8" fmla="*/ 2419781 h 2592982"/>
                <a:gd name="connsiteX9" fmla="*/ 799353 w 799353"/>
                <a:gd name="connsiteY9" fmla="*/ 2592982 h 2592982"/>
                <a:gd name="connsiteX10" fmla="*/ 786913 w 799353"/>
                <a:gd name="connsiteY10" fmla="*/ 2571889 h 2592982"/>
                <a:gd name="connsiteX11" fmla="*/ 608853 w 799353"/>
                <a:gd name="connsiteY11" fmla="*/ 2347816 h 2592982"/>
                <a:gd name="connsiteX12" fmla="*/ 456453 w 799353"/>
                <a:gd name="connsiteY12" fmla="*/ 1662016 h 2592982"/>
                <a:gd name="connsiteX13" fmla="*/ 316753 w 799353"/>
                <a:gd name="connsiteY13" fmla="*/ 950816 h 2592982"/>
                <a:gd name="connsiteX14" fmla="*/ 227853 w 799353"/>
                <a:gd name="connsiteY14" fmla="*/ 734916 h 2592982"/>
                <a:gd name="connsiteX15" fmla="*/ 126253 w 799353"/>
                <a:gd name="connsiteY15" fmla="*/ 303116 h 2592982"/>
                <a:gd name="connsiteX16" fmla="*/ 21478 w 799353"/>
                <a:gd name="connsiteY16" fmla="*/ 43262 h 2592982"/>
                <a:gd name="connsiteX17" fmla="*/ 0 w 799353"/>
                <a:gd name="connsiteY17" fmla="*/ 0 h 2592982"/>
                <a:gd name="connsiteX0" fmla="*/ 5434 w 777875"/>
                <a:gd name="connsiteY0" fmla="*/ 3667 h 2592982"/>
                <a:gd name="connsiteX1" fmla="*/ 53937 w 777875"/>
                <a:gd name="connsiteY1" fmla="*/ 0 h 2592982"/>
                <a:gd name="connsiteX2" fmla="*/ 61615 w 777875"/>
                <a:gd name="connsiteY2" fmla="*/ 51100 h 2592982"/>
                <a:gd name="connsiteX3" fmla="*/ 92075 w 777875"/>
                <a:gd name="connsiteY3" fmla="*/ 188816 h 2592982"/>
                <a:gd name="connsiteX4" fmla="*/ 235480 w 777875"/>
                <a:gd name="connsiteY4" fmla="*/ 704675 h 2592982"/>
                <a:gd name="connsiteX5" fmla="*/ 358775 w 777875"/>
                <a:gd name="connsiteY5" fmla="*/ 1154016 h 2592982"/>
                <a:gd name="connsiteX6" fmla="*/ 638175 w 777875"/>
                <a:gd name="connsiteY6" fmla="*/ 2157316 h 2592982"/>
                <a:gd name="connsiteX7" fmla="*/ 741363 w 777875"/>
                <a:gd name="connsiteY7" fmla="*/ 2366072 h 2592982"/>
                <a:gd name="connsiteX8" fmla="*/ 777875 w 777875"/>
                <a:gd name="connsiteY8" fmla="*/ 2419781 h 2592982"/>
                <a:gd name="connsiteX9" fmla="*/ 777875 w 777875"/>
                <a:gd name="connsiteY9" fmla="*/ 2592982 h 2592982"/>
                <a:gd name="connsiteX10" fmla="*/ 765435 w 777875"/>
                <a:gd name="connsiteY10" fmla="*/ 2571889 h 2592982"/>
                <a:gd name="connsiteX11" fmla="*/ 587375 w 777875"/>
                <a:gd name="connsiteY11" fmla="*/ 2347816 h 2592982"/>
                <a:gd name="connsiteX12" fmla="*/ 434975 w 777875"/>
                <a:gd name="connsiteY12" fmla="*/ 1662016 h 2592982"/>
                <a:gd name="connsiteX13" fmla="*/ 295275 w 777875"/>
                <a:gd name="connsiteY13" fmla="*/ 950816 h 2592982"/>
                <a:gd name="connsiteX14" fmla="*/ 206375 w 777875"/>
                <a:gd name="connsiteY14" fmla="*/ 734916 h 2592982"/>
                <a:gd name="connsiteX15" fmla="*/ 104775 w 777875"/>
                <a:gd name="connsiteY15" fmla="*/ 303116 h 2592982"/>
                <a:gd name="connsiteX16" fmla="*/ 0 w 777875"/>
                <a:gd name="connsiteY16" fmla="*/ 43262 h 2592982"/>
                <a:gd name="connsiteX17" fmla="*/ 5434 w 777875"/>
                <a:gd name="connsiteY17" fmla="*/ 3667 h 2592982"/>
                <a:gd name="connsiteX0" fmla="*/ 5434 w 777875"/>
                <a:gd name="connsiteY0" fmla="*/ 3667 h 2592982"/>
                <a:gd name="connsiteX1" fmla="*/ 53937 w 777875"/>
                <a:gd name="connsiteY1" fmla="*/ 0 h 2592982"/>
                <a:gd name="connsiteX2" fmla="*/ 61615 w 777875"/>
                <a:gd name="connsiteY2" fmla="*/ 51100 h 2592982"/>
                <a:gd name="connsiteX3" fmla="*/ 92075 w 777875"/>
                <a:gd name="connsiteY3" fmla="*/ 188816 h 2592982"/>
                <a:gd name="connsiteX4" fmla="*/ 235480 w 777875"/>
                <a:gd name="connsiteY4" fmla="*/ 704675 h 2592982"/>
                <a:gd name="connsiteX5" fmla="*/ 358775 w 777875"/>
                <a:gd name="connsiteY5" fmla="*/ 1154016 h 2592982"/>
                <a:gd name="connsiteX6" fmla="*/ 638175 w 777875"/>
                <a:gd name="connsiteY6" fmla="*/ 2157316 h 2592982"/>
                <a:gd name="connsiteX7" fmla="*/ 741363 w 777875"/>
                <a:gd name="connsiteY7" fmla="*/ 2366072 h 2592982"/>
                <a:gd name="connsiteX8" fmla="*/ 777875 w 777875"/>
                <a:gd name="connsiteY8" fmla="*/ 2419781 h 2592982"/>
                <a:gd name="connsiteX9" fmla="*/ 777875 w 777875"/>
                <a:gd name="connsiteY9" fmla="*/ 2592982 h 2592982"/>
                <a:gd name="connsiteX10" fmla="*/ 765435 w 777875"/>
                <a:gd name="connsiteY10" fmla="*/ 2571889 h 2592982"/>
                <a:gd name="connsiteX11" fmla="*/ 587375 w 777875"/>
                <a:gd name="connsiteY11" fmla="*/ 2347816 h 2592982"/>
                <a:gd name="connsiteX12" fmla="*/ 434975 w 777875"/>
                <a:gd name="connsiteY12" fmla="*/ 1662016 h 2592982"/>
                <a:gd name="connsiteX13" fmla="*/ 295275 w 777875"/>
                <a:gd name="connsiteY13" fmla="*/ 950816 h 2592982"/>
                <a:gd name="connsiteX14" fmla="*/ 216466 w 777875"/>
                <a:gd name="connsiteY14" fmla="*/ 714751 h 2592982"/>
                <a:gd name="connsiteX15" fmla="*/ 104775 w 777875"/>
                <a:gd name="connsiteY15" fmla="*/ 303116 h 2592982"/>
                <a:gd name="connsiteX16" fmla="*/ 0 w 777875"/>
                <a:gd name="connsiteY16" fmla="*/ 43262 h 2592982"/>
                <a:gd name="connsiteX17" fmla="*/ 5434 w 777875"/>
                <a:gd name="connsiteY17" fmla="*/ 3667 h 2592982"/>
                <a:gd name="connsiteX0" fmla="*/ 0 w 772441"/>
                <a:gd name="connsiteY0" fmla="*/ 3667 h 2592982"/>
                <a:gd name="connsiteX1" fmla="*/ 48503 w 772441"/>
                <a:gd name="connsiteY1" fmla="*/ 0 h 2592982"/>
                <a:gd name="connsiteX2" fmla="*/ 56181 w 772441"/>
                <a:gd name="connsiteY2" fmla="*/ 51100 h 2592982"/>
                <a:gd name="connsiteX3" fmla="*/ 86641 w 772441"/>
                <a:gd name="connsiteY3" fmla="*/ 188816 h 2592982"/>
                <a:gd name="connsiteX4" fmla="*/ 230046 w 772441"/>
                <a:gd name="connsiteY4" fmla="*/ 704675 h 2592982"/>
                <a:gd name="connsiteX5" fmla="*/ 353341 w 772441"/>
                <a:gd name="connsiteY5" fmla="*/ 1154016 h 2592982"/>
                <a:gd name="connsiteX6" fmla="*/ 632741 w 772441"/>
                <a:gd name="connsiteY6" fmla="*/ 2157316 h 2592982"/>
                <a:gd name="connsiteX7" fmla="*/ 735929 w 772441"/>
                <a:gd name="connsiteY7" fmla="*/ 2366072 h 2592982"/>
                <a:gd name="connsiteX8" fmla="*/ 772441 w 772441"/>
                <a:gd name="connsiteY8" fmla="*/ 2419781 h 2592982"/>
                <a:gd name="connsiteX9" fmla="*/ 772441 w 772441"/>
                <a:gd name="connsiteY9" fmla="*/ 2592982 h 2592982"/>
                <a:gd name="connsiteX10" fmla="*/ 760001 w 772441"/>
                <a:gd name="connsiteY10" fmla="*/ 2571889 h 2592982"/>
                <a:gd name="connsiteX11" fmla="*/ 581941 w 772441"/>
                <a:gd name="connsiteY11" fmla="*/ 2347816 h 2592982"/>
                <a:gd name="connsiteX12" fmla="*/ 429541 w 772441"/>
                <a:gd name="connsiteY12" fmla="*/ 1662016 h 2592982"/>
                <a:gd name="connsiteX13" fmla="*/ 289841 w 772441"/>
                <a:gd name="connsiteY13" fmla="*/ 950816 h 2592982"/>
                <a:gd name="connsiteX14" fmla="*/ 211032 w 772441"/>
                <a:gd name="connsiteY14" fmla="*/ 714751 h 2592982"/>
                <a:gd name="connsiteX15" fmla="*/ 99341 w 772441"/>
                <a:gd name="connsiteY15" fmla="*/ 303116 h 2592982"/>
                <a:gd name="connsiteX16" fmla="*/ 28206 w 772441"/>
                <a:gd name="connsiteY16" fmla="*/ 48761 h 2592982"/>
                <a:gd name="connsiteX17" fmla="*/ 0 w 772441"/>
                <a:gd name="connsiteY17" fmla="*/ 3667 h 2592982"/>
                <a:gd name="connsiteX0" fmla="*/ 0 w 775805"/>
                <a:gd name="connsiteY0" fmla="*/ 0 h 2596647"/>
                <a:gd name="connsiteX1" fmla="*/ 51867 w 775805"/>
                <a:gd name="connsiteY1" fmla="*/ 3665 h 2596647"/>
                <a:gd name="connsiteX2" fmla="*/ 59545 w 775805"/>
                <a:gd name="connsiteY2" fmla="*/ 54765 h 2596647"/>
                <a:gd name="connsiteX3" fmla="*/ 90005 w 775805"/>
                <a:gd name="connsiteY3" fmla="*/ 192481 h 2596647"/>
                <a:gd name="connsiteX4" fmla="*/ 233410 w 775805"/>
                <a:gd name="connsiteY4" fmla="*/ 708340 h 2596647"/>
                <a:gd name="connsiteX5" fmla="*/ 356705 w 775805"/>
                <a:gd name="connsiteY5" fmla="*/ 1157681 h 2596647"/>
                <a:gd name="connsiteX6" fmla="*/ 636105 w 775805"/>
                <a:gd name="connsiteY6" fmla="*/ 2160981 h 2596647"/>
                <a:gd name="connsiteX7" fmla="*/ 739293 w 775805"/>
                <a:gd name="connsiteY7" fmla="*/ 2369737 h 2596647"/>
                <a:gd name="connsiteX8" fmla="*/ 775805 w 775805"/>
                <a:gd name="connsiteY8" fmla="*/ 2423446 h 2596647"/>
                <a:gd name="connsiteX9" fmla="*/ 775805 w 775805"/>
                <a:gd name="connsiteY9" fmla="*/ 2596647 h 2596647"/>
                <a:gd name="connsiteX10" fmla="*/ 763365 w 775805"/>
                <a:gd name="connsiteY10" fmla="*/ 2575554 h 2596647"/>
                <a:gd name="connsiteX11" fmla="*/ 585305 w 775805"/>
                <a:gd name="connsiteY11" fmla="*/ 2351481 h 2596647"/>
                <a:gd name="connsiteX12" fmla="*/ 432905 w 775805"/>
                <a:gd name="connsiteY12" fmla="*/ 1665681 h 2596647"/>
                <a:gd name="connsiteX13" fmla="*/ 293205 w 775805"/>
                <a:gd name="connsiteY13" fmla="*/ 954481 h 2596647"/>
                <a:gd name="connsiteX14" fmla="*/ 214396 w 775805"/>
                <a:gd name="connsiteY14" fmla="*/ 718416 h 2596647"/>
                <a:gd name="connsiteX15" fmla="*/ 102705 w 775805"/>
                <a:gd name="connsiteY15" fmla="*/ 306781 h 2596647"/>
                <a:gd name="connsiteX16" fmla="*/ 31570 w 775805"/>
                <a:gd name="connsiteY16" fmla="*/ 52426 h 2596647"/>
                <a:gd name="connsiteX17" fmla="*/ 0 w 775805"/>
                <a:gd name="connsiteY17" fmla="*/ 0 h 2596647"/>
                <a:gd name="connsiteX0" fmla="*/ 0 w 775805"/>
                <a:gd name="connsiteY0" fmla="*/ 0 h 2596647"/>
                <a:gd name="connsiteX1" fmla="*/ 51867 w 775805"/>
                <a:gd name="connsiteY1" fmla="*/ 3665 h 2596647"/>
                <a:gd name="connsiteX2" fmla="*/ 59545 w 775805"/>
                <a:gd name="connsiteY2" fmla="*/ 54765 h 2596647"/>
                <a:gd name="connsiteX3" fmla="*/ 90005 w 775805"/>
                <a:gd name="connsiteY3" fmla="*/ 192481 h 2596647"/>
                <a:gd name="connsiteX4" fmla="*/ 233410 w 775805"/>
                <a:gd name="connsiteY4" fmla="*/ 708340 h 2596647"/>
                <a:gd name="connsiteX5" fmla="*/ 356705 w 775805"/>
                <a:gd name="connsiteY5" fmla="*/ 1157681 h 2596647"/>
                <a:gd name="connsiteX6" fmla="*/ 636105 w 775805"/>
                <a:gd name="connsiteY6" fmla="*/ 2160981 h 2596647"/>
                <a:gd name="connsiteX7" fmla="*/ 739293 w 775805"/>
                <a:gd name="connsiteY7" fmla="*/ 2369737 h 2596647"/>
                <a:gd name="connsiteX8" fmla="*/ 775805 w 775805"/>
                <a:gd name="connsiteY8" fmla="*/ 2423446 h 2596647"/>
                <a:gd name="connsiteX9" fmla="*/ 775805 w 775805"/>
                <a:gd name="connsiteY9" fmla="*/ 2596647 h 2596647"/>
                <a:gd name="connsiteX10" fmla="*/ 763365 w 775805"/>
                <a:gd name="connsiteY10" fmla="*/ 2575554 h 2596647"/>
                <a:gd name="connsiteX11" fmla="*/ 585305 w 775805"/>
                <a:gd name="connsiteY11" fmla="*/ 2351481 h 2596647"/>
                <a:gd name="connsiteX12" fmla="*/ 471591 w 775805"/>
                <a:gd name="connsiteY12" fmla="*/ 1673014 h 2596647"/>
                <a:gd name="connsiteX13" fmla="*/ 293205 w 775805"/>
                <a:gd name="connsiteY13" fmla="*/ 954481 h 2596647"/>
                <a:gd name="connsiteX14" fmla="*/ 214396 w 775805"/>
                <a:gd name="connsiteY14" fmla="*/ 718416 h 2596647"/>
                <a:gd name="connsiteX15" fmla="*/ 102705 w 775805"/>
                <a:gd name="connsiteY15" fmla="*/ 306781 h 2596647"/>
                <a:gd name="connsiteX16" fmla="*/ 31570 w 775805"/>
                <a:gd name="connsiteY16" fmla="*/ 52426 h 2596647"/>
                <a:gd name="connsiteX17" fmla="*/ 0 w 775805"/>
                <a:gd name="connsiteY17" fmla="*/ 0 h 2596647"/>
                <a:gd name="connsiteX0" fmla="*/ 0 w 775805"/>
                <a:gd name="connsiteY0" fmla="*/ 0 h 2596647"/>
                <a:gd name="connsiteX1" fmla="*/ 51867 w 775805"/>
                <a:gd name="connsiteY1" fmla="*/ 3665 h 2596647"/>
                <a:gd name="connsiteX2" fmla="*/ 59545 w 775805"/>
                <a:gd name="connsiteY2" fmla="*/ 54765 h 2596647"/>
                <a:gd name="connsiteX3" fmla="*/ 90005 w 775805"/>
                <a:gd name="connsiteY3" fmla="*/ 192481 h 2596647"/>
                <a:gd name="connsiteX4" fmla="*/ 233410 w 775805"/>
                <a:gd name="connsiteY4" fmla="*/ 708340 h 2596647"/>
                <a:gd name="connsiteX5" fmla="*/ 356705 w 775805"/>
                <a:gd name="connsiteY5" fmla="*/ 1157681 h 2596647"/>
                <a:gd name="connsiteX6" fmla="*/ 636105 w 775805"/>
                <a:gd name="connsiteY6" fmla="*/ 2160981 h 2596647"/>
                <a:gd name="connsiteX7" fmla="*/ 739293 w 775805"/>
                <a:gd name="connsiteY7" fmla="*/ 2369737 h 2596647"/>
                <a:gd name="connsiteX8" fmla="*/ 775805 w 775805"/>
                <a:gd name="connsiteY8" fmla="*/ 2423446 h 2596647"/>
                <a:gd name="connsiteX9" fmla="*/ 775805 w 775805"/>
                <a:gd name="connsiteY9" fmla="*/ 2596647 h 2596647"/>
                <a:gd name="connsiteX10" fmla="*/ 763365 w 775805"/>
                <a:gd name="connsiteY10" fmla="*/ 2575554 h 2596647"/>
                <a:gd name="connsiteX11" fmla="*/ 585305 w 775805"/>
                <a:gd name="connsiteY11" fmla="*/ 2351481 h 2596647"/>
                <a:gd name="connsiteX12" fmla="*/ 471591 w 775805"/>
                <a:gd name="connsiteY12" fmla="*/ 1673014 h 2596647"/>
                <a:gd name="connsiteX13" fmla="*/ 293205 w 775805"/>
                <a:gd name="connsiteY13" fmla="*/ 954481 h 2596647"/>
                <a:gd name="connsiteX14" fmla="*/ 214396 w 775805"/>
                <a:gd name="connsiteY14" fmla="*/ 718416 h 2596647"/>
                <a:gd name="connsiteX15" fmla="*/ 102705 w 775805"/>
                <a:gd name="connsiteY15" fmla="*/ 306781 h 2596647"/>
                <a:gd name="connsiteX16" fmla="*/ 31570 w 775805"/>
                <a:gd name="connsiteY16" fmla="*/ 52426 h 2596647"/>
                <a:gd name="connsiteX17" fmla="*/ 0 w 775805"/>
                <a:gd name="connsiteY17" fmla="*/ 0 h 2596647"/>
                <a:gd name="connsiteX0" fmla="*/ 0 w 775805"/>
                <a:gd name="connsiteY0" fmla="*/ 0 h 2596647"/>
                <a:gd name="connsiteX1" fmla="*/ 51867 w 775805"/>
                <a:gd name="connsiteY1" fmla="*/ 3665 h 2596647"/>
                <a:gd name="connsiteX2" fmla="*/ 59545 w 775805"/>
                <a:gd name="connsiteY2" fmla="*/ 54765 h 2596647"/>
                <a:gd name="connsiteX3" fmla="*/ 90005 w 775805"/>
                <a:gd name="connsiteY3" fmla="*/ 192481 h 2596647"/>
                <a:gd name="connsiteX4" fmla="*/ 233410 w 775805"/>
                <a:gd name="connsiteY4" fmla="*/ 708340 h 2596647"/>
                <a:gd name="connsiteX5" fmla="*/ 356705 w 775805"/>
                <a:gd name="connsiteY5" fmla="*/ 1157681 h 2596647"/>
                <a:gd name="connsiteX6" fmla="*/ 636105 w 775805"/>
                <a:gd name="connsiteY6" fmla="*/ 2160981 h 2596647"/>
                <a:gd name="connsiteX7" fmla="*/ 739293 w 775805"/>
                <a:gd name="connsiteY7" fmla="*/ 2369737 h 2596647"/>
                <a:gd name="connsiteX8" fmla="*/ 775805 w 775805"/>
                <a:gd name="connsiteY8" fmla="*/ 2423446 h 2596647"/>
                <a:gd name="connsiteX9" fmla="*/ 775805 w 775805"/>
                <a:gd name="connsiteY9" fmla="*/ 2596647 h 2596647"/>
                <a:gd name="connsiteX10" fmla="*/ 763365 w 775805"/>
                <a:gd name="connsiteY10" fmla="*/ 2575554 h 2596647"/>
                <a:gd name="connsiteX11" fmla="*/ 637445 w 775805"/>
                <a:gd name="connsiteY11" fmla="*/ 2323984 h 2596647"/>
                <a:gd name="connsiteX12" fmla="*/ 471591 w 775805"/>
                <a:gd name="connsiteY12" fmla="*/ 1673014 h 2596647"/>
                <a:gd name="connsiteX13" fmla="*/ 293205 w 775805"/>
                <a:gd name="connsiteY13" fmla="*/ 954481 h 2596647"/>
                <a:gd name="connsiteX14" fmla="*/ 214396 w 775805"/>
                <a:gd name="connsiteY14" fmla="*/ 718416 h 2596647"/>
                <a:gd name="connsiteX15" fmla="*/ 102705 w 775805"/>
                <a:gd name="connsiteY15" fmla="*/ 306781 h 2596647"/>
                <a:gd name="connsiteX16" fmla="*/ 31570 w 775805"/>
                <a:gd name="connsiteY16" fmla="*/ 52426 h 2596647"/>
                <a:gd name="connsiteX17" fmla="*/ 0 w 775805"/>
                <a:gd name="connsiteY17" fmla="*/ 0 h 2596647"/>
                <a:gd name="connsiteX0" fmla="*/ 0 w 775805"/>
                <a:gd name="connsiteY0" fmla="*/ 0 h 2596647"/>
                <a:gd name="connsiteX1" fmla="*/ 51867 w 775805"/>
                <a:gd name="connsiteY1" fmla="*/ 3665 h 2596647"/>
                <a:gd name="connsiteX2" fmla="*/ 59545 w 775805"/>
                <a:gd name="connsiteY2" fmla="*/ 54765 h 2596647"/>
                <a:gd name="connsiteX3" fmla="*/ 90005 w 775805"/>
                <a:gd name="connsiteY3" fmla="*/ 192481 h 2596647"/>
                <a:gd name="connsiteX4" fmla="*/ 233410 w 775805"/>
                <a:gd name="connsiteY4" fmla="*/ 708340 h 2596647"/>
                <a:gd name="connsiteX5" fmla="*/ 356705 w 775805"/>
                <a:gd name="connsiteY5" fmla="*/ 1157681 h 2596647"/>
                <a:gd name="connsiteX6" fmla="*/ 636105 w 775805"/>
                <a:gd name="connsiteY6" fmla="*/ 2160981 h 2596647"/>
                <a:gd name="connsiteX7" fmla="*/ 692198 w 775805"/>
                <a:gd name="connsiteY7" fmla="*/ 2309244 h 2596647"/>
                <a:gd name="connsiteX8" fmla="*/ 775805 w 775805"/>
                <a:gd name="connsiteY8" fmla="*/ 2423446 h 2596647"/>
                <a:gd name="connsiteX9" fmla="*/ 775805 w 775805"/>
                <a:gd name="connsiteY9" fmla="*/ 2596647 h 2596647"/>
                <a:gd name="connsiteX10" fmla="*/ 763365 w 775805"/>
                <a:gd name="connsiteY10" fmla="*/ 2575554 h 2596647"/>
                <a:gd name="connsiteX11" fmla="*/ 637445 w 775805"/>
                <a:gd name="connsiteY11" fmla="*/ 2323984 h 2596647"/>
                <a:gd name="connsiteX12" fmla="*/ 471591 w 775805"/>
                <a:gd name="connsiteY12" fmla="*/ 1673014 h 2596647"/>
                <a:gd name="connsiteX13" fmla="*/ 293205 w 775805"/>
                <a:gd name="connsiteY13" fmla="*/ 954481 h 2596647"/>
                <a:gd name="connsiteX14" fmla="*/ 214396 w 775805"/>
                <a:gd name="connsiteY14" fmla="*/ 718416 h 2596647"/>
                <a:gd name="connsiteX15" fmla="*/ 102705 w 775805"/>
                <a:gd name="connsiteY15" fmla="*/ 306781 h 2596647"/>
                <a:gd name="connsiteX16" fmla="*/ 31570 w 775805"/>
                <a:gd name="connsiteY16" fmla="*/ 52426 h 2596647"/>
                <a:gd name="connsiteX17" fmla="*/ 0 w 775805"/>
                <a:gd name="connsiteY17" fmla="*/ 0 h 2596647"/>
                <a:gd name="connsiteX0" fmla="*/ 0 w 775805"/>
                <a:gd name="connsiteY0" fmla="*/ 0 h 2596647"/>
                <a:gd name="connsiteX1" fmla="*/ 51867 w 775805"/>
                <a:gd name="connsiteY1" fmla="*/ 3665 h 2596647"/>
                <a:gd name="connsiteX2" fmla="*/ 59545 w 775805"/>
                <a:gd name="connsiteY2" fmla="*/ 54765 h 2596647"/>
                <a:gd name="connsiteX3" fmla="*/ 90005 w 775805"/>
                <a:gd name="connsiteY3" fmla="*/ 192481 h 2596647"/>
                <a:gd name="connsiteX4" fmla="*/ 233410 w 775805"/>
                <a:gd name="connsiteY4" fmla="*/ 708340 h 2596647"/>
                <a:gd name="connsiteX5" fmla="*/ 356705 w 775805"/>
                <a:gd name="connsiteY5" fmla="*/ 1157681 h 2596647"/>
                <a:gd name="connsiteX6" fmla="*/ 636105 w 775805"/>
                <a:gd name="connsiteY6" fmla="*/ 2160981 h 2596647"/>
                <a:gd name="connsiteX7" fmla="*/ 692198 w 775805"/>
                <a:gd name="connsiteY7" fmla="*/ 2309244 h 2596647"/>
                <a:gd name="connsiteX8" fmla="*/ 775805 w 775805"/>
                <a:gd name="connsiteY8" fmla="*/ 2423446 h 2596647"/>
                <a:gd name="connsiteX9" fmla="*/ 775805 w 775805"/>
                <a:gd name="connsiteY9" fmla="*/ 2596647 h 2596647"/>
                <a:gd name="connsiteX10" fmla="*/ 763365 w 775805"/>
                <a:gd name="connsiteY10" fmla="*/ 2575554 h 2596647"/>
                <a:gd name="connsiteX11" fmla="*/ 637445 w 775805"/>
                <a:gd name="connsiteY11" fmla="*/ 2323984 h 2596647"/>
                <a:gd name="connsiteX12" fmla="*/ 471591 w 775805"/>
                <a:gd name="connsiteY12" fmla="*/ 1673014 h 2596647"/>
                <a:gd name="connsiteX13" fmla="*/ 293205 w 775805"/>
                <a:gd name="connsiteY13" fmla="*/ 954481 h 2596647"/>
                <a:gd name="connsiteX14" fmla="*/ 214396 w 775805"/>
                <a:gd name="connsiteY14" fmla="*/ 718416 h 2596647"/>
                <a:gd name="connsiteX15" fmla="*/ 102705 w 775805"/>
                <a:gd name="connsiteY15" fmla="*/ 306781 h 2596647"/>
                <a:gd name="connsiteX16" fmla="*/ 31570 w 775805"/>
                <a:gd name="connsiteY16" fmla="*/ 52426 h 2596647"/>
                <a:gd name="connsiteX17" fmla="*/ 0 w 775805"/>
                <a:gd name="connsiteY17" fmla="*/ 0 h 259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75805" h="2596647">
                  <a:moveTo>
                    <a:pt x="0" y="0"/>
                  </a:moveTo>
                  <a:lnTo>
                    <a:pt x="51867" y="3665"/>
                  </a:lnTo>
                  <a:lnTo>
                    <a:pt x="59545" y="54765"/>
                  </a:lnTo>
                  <a:cubicBezTo>
                    <a:pt x="68045" y="104639"/>
                    <a:pt x="61028" y="83552"/>
                    <a:pt x="90005" y="192481"/>
                  </a:cubicBezTo>
                  <a:cubicBezTo>
                    <a:pt x="118982" y="301410"/>
                    <a:pt x="188960" y="547473"/>
                    <a:pt x="233410" y="708340"/>
                  </a:cubicBezTo>
                  <a:cubicBezTo>
                    <a:pt x="277860" y="869207"/>
                    <a:pt x="289589" y="915574"/>
                    <a:pt x="356705" y="1157681"/>
                  </a:cubicBezTo>
                  <a:cubicBezTo>
                    <a:pt x="423821" y="1399788"/>
                    <a:pt x="560006" y="1969054"/>
                    <a:pt x="636105" y="2160981"/>
                  </a:cubicBezTo>
                  <a:cubicBezTo>
                    <a:pt x="709787" y="2346813"/>
                    <a:pt x="661506" y="2266117"/>
                    <a:pt x="692198" y="2309244"/>
                  </a:cubicBezTo>
                  <a:lnTo>
                    <a:pt x="775805" y="2423446"/>
                  </a:lnTo>
                  <a:lnTo>
                    <a:pt x="775805" y="2596647"/>
                  </a:lnTo>
                  <a:lnTo>
                    <a:pt x="763365" y="2575554"/>
                  </a:lnTo>
                  <a:cubicBezTo>
                    <a:pt x="703607" y="2489925"/>
                    <a:pt x="686074" y="2474407"/>
                    <a:pt x="637445" y="2323984"/>
                  </a:cubicBezTo>
                  <a:cubicBezTo>
                    <a:pt x="588816" y="2173561"/>
                    <a:pt x="528964" y="1901264"/>
                    <a:pt x="471591" y="1673014"/>
                  </a:cubicBezTo>
                  <a:cubicBezTo>
                    <a:pt x="414218" y="1444764"/>
                    <a:pt x="336071" y="1113581"/>
                    <a:pt x="293205" y="954481"/>
                  </a:cubicBezTo>
                  <a:cubicBezTo>
                    <a:pt x="250339" y="795381"/>
                    <a:pt x="246146" y="826366"/>
                    <a:pt x="214396" y="718416"/>
                  </a:cubicBezTo>
                  <a:cubicBezTo>
                    <a:pt x="182646" y="610466"/>
                    <a:pt x="142922" y="433781"/>
                    <a:pt x="102705" y="306781"/>
                  </a:cubicBezTo>
                  <a:cubicBezTo>
                    <a:pt x="72542" y="211531"/>
                    <a:pt x="67685" y="127733"/>
                    <a:pt x="31570" y="5242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9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2841D092-F125-4FD6-80AB-4C7864220ED7}"/>
                </a:ext>
              </a:extLst>
            </p:cNvPr>
            <p:cNvSpPr/>
            <p:nvPr/>
          </p:nvSpPr>
          <p:spPr>
            <a:xfrm>
              <a:off x="11324052" y="321244"/>
              <a:ext cx="480690" cy="1683102"/>
            </a:xfrm>
            <a:custGeom>
              <a:avLst/>
              <a:gdLst>
                <a:gd name="connsiteX0" fmla="*/ 0 w 265190"/>
                <a:gd name="connsiteY0" fmla="*/ 0 h 928543"/>
                <a:gd name="connsiteX1" fmla="*/ 36399 w 265190"/>
                <a:gd name="connsiteY1" fmla="*/ 0 h 928543"/>
                <a:gd name="connsiteX2" fmla="*/ 66468 w 265190"/>
                <a:gd name="connsiteY2" fmla="*/ 97519 h 928543"/>
                <a:gd name="connsiteX3" fmla="*/ 153295 w 265190"/>
                <a:gd name="connsiteY3" fmla="*/ 378851 h 928543"/>
                <a:gd name="connsiteX4" fmla="*/ 227958 w 265190"/>
                <a:gd name="connsiteY4" fmla="*/ 691442 h 928543"/>
                <a:gd name="connsiteX5" fmla="*/ 263092 w 265190"/>
                <a:gd name="connsiteY5" fmla="*/ 853459 h 928543"/>
                <a:gd name="connsiteX6" fmla="*/ 265190 w 265190"/>
                <a:gd name="connsiteY6" fmla="*/ 863409 h 928543"/>
                <a:gd name="connsiteX7" fmla="*/ 265190 w 265190"/>
                <a:gd name="connsiteY7" fmla="*/ 928543 h 928543"/>
                <a:gd name="connsiteX8" fmla="*/ 231254 w 265190"/>
                <a:gd name="connsiteY8" fmla="*/ 765942 h 928543"/>
                <a:gd name="connsiteX9" fmla="*/ 189508 w 265190"/>
                <a:gd name="connsiteY9" fmla="*/ 566405 h 928543"/>
                <a:gd name="connsiteX10" fmla="*/ 145818 w 265190"/>
                <a:gd name="connsiteY10" fmla="*/ 409742 h 928543"/>
                <a:gd name="connsiteX11" fmla="*/ 74158 w 265190"/>
                <a:gd name="connsiteY11" fmla="*/ 167852 h 928543"/>
                <a:gd name="connsiteX12" fmla="*/ 37515 w 265190"/>
                <a:gd name="connsiteY12" fmla="*/ 79477 h 928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5190" h="928543">
                  <a:moveTo>
                    <a:pt x="0" y="0"/>
                  </a:moveTo>
                  <a:lnTo>
                    <a:pt x="36399" y="0"/>
                  </a:lnTo>
                  <a:lnTo>
                    <a:pt x="66468" y="97519"/>
                  </a:lnTo>
                  <a:cubicBezTo>
                    <a:pt x="94236" y="187226"/>
                    <a:pt x="126380" y="279864"/>
                    <a:pt x="153295" y="378851"/>
                  </a:cubicBezTo>
                  <a:cubicBezTo>
                    <a:pt x="180210" y="477839"/>
                    <a:pt x="188624" y="521776"/>
                    <a:pt x="227958" y="691442"/>
                  </a:cubicBezTo>
                  <a:cubicBezTo>
                    <a:pt x="237791" y="733859"/>
                    <a:pt x="249828" y="790363"/>
                    <a:pt x="263092" y="853459"/>
                  </a:cubicBezTo>
                  <a:lnTo>
                    <a:pt x="265190" y="863409"/>
                  </a:lnTo>
                  <a:lnTo>
                    <a:pt x="265190" y="928543"/>
                  </a:lnTo>
                  <a:lnTo>
                    <a:pt x="231254" y="765942"/>
                  </a:lnTo>
                  <a:cubicBezTo>
                    <a:pt x="215308" y="687524"/>
                    <a:pt x="200851" y="616326"/>
                    <a:pt x="189508" y="566405"/>
                  </a:cubicBezTo>
                  <a:cubicBezTo>
                    <a:pt x="166821" y="466563"/>
                    <a:pt x="165043" y="476168"/>
                    <a:pt x="145818" y="409742"/>
                  </a:cubicBezTo>
                  <a:cubicBezTo>
                    <a:pt x="126593" y="343317"/>
                    <a:pt x="102566" y="244413"/>
                    <a:pt x="74158" y="167852"/>
                  </a:cubicBezTo>
                  <a:cubicBezTo>
                    <a:pt x="63505" y="139142"/>
                    <a:pt x="50735" y="108891"/>
                    <a:pt x="37515" y="79477"/>
                  </a:cubicBezTo>
                  <a:close/>
                </a:path>
              </a:pathLst>
            </a:custGeom>
            <a:solidFill>
              <a:schemeClr val="tx1">
                <a:alpha val="9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D24337A6-6EF0-4E1B-B147-6B1136510048}"/>
                </a:ext>
              </a:extLst>
            </p:cNvPr>
            <p:cNvSpPr/>
            <p:nvPr/>
          </p:nvSpPr>
          <p:spPr>
            <a:xfrm>
              <a:off x="10158280" y="319114"/>
              <a:ext cx="1658492" cy="4359721"/>
            </a:xfrm>
            <a:custGeom>
              <a:avLst/>
              <a:gdLst>
                <a:gd name="connsiteX0" fmla="*/ 654357 w 914966"/>
                <a:gd name="connsiteY0" fmla="*/ 0 h 2405195"/>
                <a:gd name="connsiteX1" fmla="*/ 914966 w 914966"/>
                <a:gd name="connsiteY1" fmla="*/ 0 h 2405195"/>
                <a:gd name="connsiteX2" fmla="*/ 914966 w 914966"/>
                <a:gd name="connsiteY2" fmla="*/ 10916 h 2405195"/>
                <a:gd name="connsiteX3" fmla="*/ 855447 w 914966"/>
                <a:gd name="connsiteY3" fmla="*/ 83291 h 2405195"/>
                <a:gd name="connsiteX4" fmla="*/ 728943 w 914966"/>
                <a:gd name="connsiteY4" fmla="*/ 221329 h 2405195"/>
                <a:gd name="connsiteX5" fmla="*/ 228880 w 914966"/>
                <a:gd name="connsiteY5" fmla="*/ 602329 h 2405195"/>
                <a:gd name="connsiteX6" fmla="*/ 57430 w 914966"/>
                <a:gd name="connsiteY6" fmla="*/ 1488154 h 2405195"/>
                <a:gd name="connsiteX7" fmla="*/ 333655 w 914966"/>
                <a:gd name="connsiteY7" fmla="*/ 2231104 h 2405195"/>
                <a:gd name="connsiteX8" fmla="*/ 652743 w 914966"/>
                <a:gd name="connsiteY8" fmla="*/ 1983454 h 2405195"/>
                <a:gd name="connsiteX9" fmla="*/ 776568 w 914966"/>
                <a:gd name="connsiteY9" fmla="*/ 1950117 h 2405195"/>
                <a:gd name="connsiteX10" fmla="*/ 800380 w 914966"/>
                <a:gd name="connsiteY10" fmla="*/ 1369092 h 2405195"/>
                <a:gd name="connsiteX11" fmla="*/ 910159 w 914966"/>
                <a:gd name="connsiteY11" fmla="*/ 1160245 h 2405195"/>
                <a:gd name="connsiteX12" fmla="*/ 914966 w 914966"/>
                <a:gd name="connsiteY12" fmla="*/ 1148447 h 2405195"/>
                <a:gd name="connsiteX13" fmla="*/ 914966 w 914966"/>
                <a:gd name="connsiteY13" fmla="*/ 1249462 h 2405195"/>
                <a:gd name="connsiteX14" fmla="*/ 906681 w 914966"/>
                <a:gd name="connsiteY14" fmla="*/ 1268447 h 2405195"/>
                <a:gd name="connsiteX15" fmla="*/ 824193 w 914966"/>
                <a:gd name="connsiteY15" fmla="*/ 1492917 h 2405195"/>
                <a:gd name="connsiteX16" fmla="*/ 795618 w 914966"/>
                <a:gd name="connsiteY16" fmla="*/ 2054892 h 2405195"/>
                <a:gd name="connsiteX17" fmla="*/ 228880 w 914966"/>
                <a:gd name="connsiteY17" fmla="*/ 2373979 h 2405195"/>
                <a:gd name="connsiteX18" fmla="*/ 280 w 914966"/>
                <a:gd name="connsiteY18" fmla="*/ 1283367 h 2405195"/>
                <a:gd name="connsiteX19" fmla="*/ 266980 w 914966"/>
                <a:gd name="connsiteY19" fmla="*/ 497554 h 2405195"/>
                <a:gd name="connsiteX20" fmla="*/ 576543 w 914966"/>
                <a:gd name="connsiteY20" fmla="*/ 178467 h 2405195"/>
                <a:gd name="connsiteX21" fmla="*/ 634772 w 914966"/>
                <a:gd name="connsiteY21" fmla="*/ 56726 h 2405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14966" h="2405195">
                  <a:moveTo>
                    <a:pt x="654357" y="0"/>
                  </a:moveTo>
                  <a:lnTo>
                    <a:pt x="914966" y="0"/>
                  </a:lnTo>
                  <a:lnTo>
                    <a:pt x="914966" y="10916"/>
                  </a:lnTo>
                  <a:lnTo>
                    <a:pt x="855447" y="83291"/>
                  </a:lnTo>
                  <a:cubicBezTo>
                    <a:pt x="810749" y="134761"/>
                    <a:pt x="766845" y="182634"/>
                    <a:pt x="728943" y="221329"/>
                  </a:cubicBezTo>
                  <a:cubicBezTo>
                    <a:pt x="577337" y="376110"/>
                    <a:pt x="340799" y="391192"/>
                    <a:pt x="228880" y="602329"/>
                  </a:cubicBezTo>
                  <a:cubicBezTo>
                    <a:pt x="116961" y="813466"/>
                    <a:pt x="39968" y="1216692"/>
                    <a:pt x="57430" y="1488154"/>
                  </a:cubicBezTo>
                  <a:cubicBezTo>
                    <a:pt x="74892" y="1759616"/>
                    <a:pt x="234436" y="2148554"/>
                    <a:pt x="333655" y="2231104"/>
                  </a:cubicBezTo>
                  <a:cubicBezTo>
                    <a:pt x="432874" y="2313654"/>
                    <a:pt x="578924" y="2030285"/>
                    <a:pt x="652743" y="1983454"/>
                  </a:cubicBezTo>
                  <a:cubicBezTo>
                    <a:pt x="726562" y="1936623"/>
                    <a:pt x="751962" y="2052510"/>
                    <a:pt x="776568" y="1950117"/>
                  </a:cubicBezTo>
                  <a:cubicBezTo>
                    <a:pt x="801174" y="1847724"/>
                    <a:pt x="774186" y="1510380"/>
                    <a:pt x="800380" y="1369092"/>
                  </a:cubicBezTo>
                  <a:cubicBezTo>
                    <a:pt x="823300" y="1245466"/>
                    <a:pt x="857766" y="1273160"/>
                    <a:pt x="910159" y="1160245"/>
                  </a:cubicBezTo>
                  <a:lnTo>
                    <a:pt x="914966" y="1148447"/>
                  </a:lnTo>
                  <a:lnTo>
                    <a:pt x="914966" y="1249462"/>
                  </a:lnTo>
                  <a:lnTo>
                    <a:pt x="906681" y="1268447"/>
                  </a:lnTo>
                  <a:cubicBezTo>
                    <a:pt x="871471" y="1351977"/>
                    <a:pt x="842052" y="1429020"/>
                    <a:pt x="824193" y="1492917"/>
                  </a:cubicBezTo>
                  <a:cubicBezTo>
                    <a:pt x="752756" y="1748504"/>
                    <a:pt x="894837" y="1908048"/>
                    <a:pt x="795618" y="2054892"/>
                  </a:cubicBezTo>
                  <a:cubicBezTo>
                    <a:pt x="696399" y="2201736"/>
                    <a:pt x="361436" y="2502567"/>
                    <a:pt x="228880" y="2373979"/>
                  </a:cubicBezTo>
                  <a:cubicBezTo>
                    <a:pt x="96324" y="2245392"/>
                    <a:pt x="-6070" y="1596104"/>
                    <a:pt x="280" y="1283367"/>
                  </a:cubicBezTo>
                  <a:cubicBezTo>
                    <a:pt x="6630" y="970630"/>
                    <a:pt x="170936" y="681704"/>
                    <a:pt x="266980" y="497554"/>
                  </a:cubicBezTo>
                  <a:cubicBezTo>
                    <a:pt x="363024" y="313404"/>
                    <a:pt x="488437" y="313405"/>
                    <a:pt x="576543" y="178467"/>
                  </a:cubicBezTo>
                  <a:cubicBezTo>
                    <a:pt x="598570" y="144733"/>
                    <a:pt x="617421" y="102466"/>
                    <a:pt x="634772" y="56726"/>
                  </a:cubicBezTo>
                  <a:close/>
                </a:path>
              </a:pathLst>
            </a:custGeom>
            <a:solidFill>
              <a:schemeClr val="tx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80B24603-9383-47DF-82E4-DF93739C8E5D}"/>
                </a:ext>
              </a:extLst>
            </p:cNvPr>
            <p:cNvSpPr/>
            <p:nvPr/>
          </p:nvSpPr>
          <p:spPr>
            <a:xfrm>
              <a:off x="10390328" y="651060"/>
              <a:ext cx="1417914" cy="3328155"/>
            </a:xfrm>
            <a:custGeom>
              <a:avLst/>
              <a:gdLst>
                <a:gd name="connsiteX0" fmla="*/ 654357 w 914966"/>
                <a:gd name="connsiteY0" fmla="*/ 0 h 2405195"/>
                <a:gd name="connsiteX1" fmla="*/ 914966 w 914966"/>
                <a:gd name="connsiteY1" fmla="*/ 0 h 2405195"/>
                <a:gd name="connsiteX2" fmla="*/ 914966 w 914966"/>
                <a:gd name="connsiteY2" fmla="*/ 10916 h 2405195"/>
                <a:gd name="connsiteX3" fmla="*/ 855447 w 914966"/>
                <a:gd name="connsiteY3" fmla="*/ 83291 h 2405195"/>
                <a:gd name="connsiteX4" fmla="*/ 728943 w 914966"/>
                <a:gd name="connsiteY4" fmla="*/ 221329 h 2405195"/>
                <a:gd name="connsiteX5" fmla="*/ 228880 w 914966"/>
                <a:gd name="connsiteY5" fmla="*/ 602329 h 2405195"/>
                <a:gd name="connsiteX6" fmla="*/ 57430 w 914966"/>
                <a:gd name="connsiteY6" fmla="*/ 1488154 h 2405195"/>
                <a:gd name="connsiteX7" fmla="*/ 333655 w 914966"/>
                <a:gd name="connsiteY7" fmla="*/ 2231104 h 2405195"/>
                <a:gd name="connsiteX8" fmla="*/ 652743 w 914966"/>
                <a:gd name="connsiteY8" fmla="*/ 1983454 h 2405195"/>
                <a:gd name="connsiteX9" fmla="*/ 776568 w 914966"/>
                <a:gd name="connsiteY9" fmla="*/ 1950117 h 2405195"/>
                <a:gd name="connsiteX10" fmla="*/ 800380 w 914966"/>
                <a:gd name="connsiteY10" fmla="*/ 1369092 h 2405195"/>
                <a:gd name="connsiteX11" fmla="*/ 910159 w 914966"/>
                <a:gd name="connsiteY11" fmla="*/ 1160245 h 2405195"/>
                <a:gd name="connsiteX12" fmla="*/ 914966 w 914966"/>
                <a:gd name="connsiteY12" fmla="*/ 1148447 h 2405195"/>
                <a:gd name="connsiteX13" fmla="*/ 914966 w 914966"/>
                <a:gd name="connsiteY13" fmla="*/ 1249462 h 2405195"/>
                <a:gd name="connsiteX14" fmla="*/ 906681 w 914966"/>
                <a:gd name="connsiteY14" fmla="*/ 1268447 h 2405195"/>
                <a:gd name="connsiteX15" fmla="*/ 824193 w 914966"/>
                <a:gd name="connsiteY15" fmla="*/ 1492917 h 2405195"/>
                <a:gd name="connsiteX16" fmla="*/ 795618 w 914966"/>
                <a:gd name="connsiteY16" fmla="*/ 2054892 h 2405195"/>
                <a:gd name="connsiteX17" fmla="*/ 228880 w 914966"/>
                <a:gd name="connsiteY17" fmla="*/ 2373979 h 2405195"/>
                <a:gd name="connsiteX18" fmla="*/ 280 w 914966"/>
                <a:gd name="connsiteY18" fmla="*/ 1283367 h 2405195"/>
                <a:gd name="connsiteX19" fmla="*/ 266980 w 914966"/>
                <a:gd name="connsiteY19" fmla="*/ 497554 h 2405195"/>
                <a:gd name="connsiteX20" fmla="*/ 576543 w 914966"/>
                <a:gd name="connsiteY20" fmla="*/ 178467 h 2405195"/>
                <a:gd name="connsiteX21" fmla="*/ 634772 w 914966"/>
                <a:gd name="connsiteY21" fmla="*/ 56726 h 2405195"/>
                <a:gd name="connsiteX0" fmla="*/ 1156714 w 1156714"/>
                <a:gd name="connsiteY0" fmla="*/ 0 h 2715060"/>
                <a:gd name="connsiteX1" fmla="*/ 914966 w 1156714"/>
                <a:gd name="connsiteY1" fmla="*/ 309865 h 2715060"/>
                <a:gd name="connsiteX2" fmla="*/ 914966 w 1156714"/>
                <a:gd name="connsiteY2" fmla="*/ 320781 h 2715060"/>
                <a:gd name="connsiteX3" fmla="*/ 855447 w 1156714"/>
                <a:gd name="connsiteY3" fmla="*/ 393156 h 2715060"/>
                <a:gd name="connsiteX4" fmla="*/ 728943 w 1156714"/>
                <a:gd name="connsiteY4" fmla="*/ 531194 h 2715060"/>
                <a:gd name="connsiteX5" fmla="*/ 228880 w 1156714"/>
                <a:gd name="connsiteY5" fmla="*/ 912194 h 2715060"/>
                <a:gd name="connsiteX6" fmla="*/ 57430 w 1156714"/>
                <a:gd name="connsiteY6" fmla="*/ 1798019 h 2715060"/>
                <a:gd name="connsiteX7" fmla="*/ 333655 w 1156714"/>
                <a:gd name="connsiteY7" fmla="*/ 2540969 h 2715060"/>
                <a:gd name="connsiteX8" fmla="*/ 652743 w 1156714"/>
                <a:gd name="connsiteY8" fmla="*/ 2293319 h 2715060"/>
                <a:gd name="connsiteX9" fmla="*/ 776568 w 1156714"/>
                <a:gd name="connsiteY9" fmla="*/ 2259982 h 2715060"/>
                <a:gd name="connsiteX10" fmla="*/ 800380 w 1156714"/>
                <a:gd name="connsiteY10" fmla="*/ 1678957 h 2715060"/>
                <a:gd name="connsiteX11" fmla="*/ 910159 w 1156714"/>
                <a:gd name="connsiteY11" fmla="*/ 1470110 h 2715060"/>
                <a:gd name="connsiteX12" fmla="*/ 914966 w 1156714"/>
                <a:gd name="connsiteY12" fmla="*/ 1458312 h 2715060"/>
                <a:gd name="connsiteX13" fmla="*/ 914966 w 1156714"/>
                <a:gd name="connsiteY13" fmla="*/ 1559327 h 2715060"/>
                <a:gd name="connsiteX14" fmla="*/ 906681 w 1156714"/>
                <a:gd name="connsiteY14" fmla="*/ 1578312 h 2715060"/>
                <a:gd name="connsiteX15" fmla="*/ 824193 w 1156714"/>
                <a:gd name="connsiteY15" fmla="*/ 1802782 h 2715060"/>
                <a:gd name="connsiteX16" fmla="*/ 795618 w 1156714"/>
                <a:gd name="connsiteY16" fmla="*/ 2364757 h 2715060"/>
                <a:gd name="connsiteX17" fmla="*/ 228880 w 1156714"/>
                <a:gd name="connsiteY17" fmla="*/ 2683844 h 2715060"/>
                <a:gd name="connsiteX18" fmla="*/ 280 w 1156714"/>
                <a:gd name="connsiteY18" fmla="*/ 1593232 h 2715060"/>
                <a:gd name="connsiteX19" fmla="*/ 266980 w 1156714"/>
                <a:gd name="connsiteY19" fmla="*/ 807419 h 2715060"/>
                <a:gd name="connsiteX20" fmla="*/ 576543 w 1156714"/>
                <a:gd name="connsiteY20" fmla="*/ 488332 h 2715060"/>
                <a:gd name="connsiteX21" fmla="*/ 634772 w 1156714"/>
                <a:gd name="connsiteY21" fmla="*/ 366591 h 2715060"/>
                <a:gd name="connsiteX22" fmla="*/ 1156714 w 1156714"/>
                <a:gd name="connsiteY22" fmla="*/ 0 h 2715060"/>
                <a:gd name="connsiteX0" fmla="*/ 1156714 w 1156714"/>
                <a:gd name="connsiteY0" fmla="*/ 0 h 2715060"/>
                <a:gd name="connsiteX1" fmla="*/ 1140322 w 1156714"/>
                <a:gd name="connsiteY1" fmla="*/ 192492 h 2715060"/>
                <a:gd name="connsiteX2" fmla="*/ 914966 w 1156714"/>
                <a:gd name="connsiteY2" fmla="*/ 320781 h 2715060"/>
                <a:gd name="connsiteX3" fmla="*/ 855447 w 1156714"/>
                <a:gd name="connsiteY3" fmla="*/ 393156 h 2715060"/>
                <a:gd name="connsiteX4" fmla="*/ 728943 w 1156714"/>
                <a:gd name="connsiteY4" fmla="*/ 531194 h 2715060"/>
                <a:gd name="connsiteX5" fmla="*/ 228880 w 1156714"/>
                <a:gd name="connsiteY5" fmla="*/ 912194 h 2715060"/>
                <a:gd name="connsiteX6" fmla="*/ 57430 w 1156714"/>
                <a:gd name="connsiteY6" fmla="*/ 1798019 h 2715060"/>
                <a:gd name="connsiteX7" fmla="*/ 333655 w 1156714"/>
                <a:gd name="connsiteY7" fmla="*/ 2540969 h 2715060"/>
                <a:gd name="connsiteX8" fmla="*/ 652743 w 1156714"/>
                <a:gd name="connsiteY8" fmla="*/ 2293319 h 2715060"/>
                <a:gd name="connsiteX9" fmla="*/ 776568 w 1156714"/>
                <a:gd name="connsiteY9" fmla="*/ 2259982 h 2715060"/>
                <a:gd name="connsiteX10" fmla="*/ 800380 w 1156714"/>
                <a:gd name="connsiteY10" fmla="*/ 1678957 h 2715060"/>
                <a:gd name="connsiteX11" fmla="*/ 910159 w 1156714"/>
                <a:gd name="connsiteY11" fmla="*/ 1470110 h 2715060"/>
                <a:gd name="connsiteX12" fmla="*/ 914966 w 1156714"/>
                <a:gd name="connsiteY12" fmla="*/ 1458312 h 2715060"/>
                <a:gd name="connsiteX13" fmla="*/ 914966 w 1156714"/>
                <a:gd name="connsiteY13" fmla="*/ 1559327 h 2715060"/>
                <a:gd name="connsiteX14" fmla="*/ 906681 w 1156714"/>
                <a:gd name="connsiteY14" fmla="*/ 1578312 h 2715060"/>
                <a:gd name="connsiteX15" fmla="*/ 824193 w 1156714"/>
                <a:gd name="connsiteY15" fmla="*/ 1802782 h 2715060"/>
                <a:gd name="connsiteX16" fmla="*/ 795618 w 1156714"/>
                <a:gd name="connsiteY16" fmla="*/ 2364757 h 2715060"/>
                <a:gd name="connsiteX17" fmla="*/ 228880 w 1156714"/>
                <a:gd name="connsiteY17" fmla="*/ 2683844 h 2715060"/>
                <a:gd name="connsiteX18" fmla="*/ 280 w 1156714"/>
                <a:gd name="connsiteY18" fmla="*/ 1593232 h 2715060"/>
                <a:gd name="connsiteX19" fmla="*/ 266980 w 1156714"/>
                <a:gd name="connsiteY19" fmla="*/ 807419 h 2715060"/>
                <a:gd name="connsiteX20" fmla="*/ 576543 w 1156714"/>
                <a:gd name="connsiteY20" fmla="*/ 488332 h 2715060"/>
                <a:gd name="connsiteX21" fmla="*/ 634772 w 1156714"/>
                <a:gd name="connsiteY21" fmla="*/ 366591 h 2715060"/>
                <a:gd name="connsiteX22" fmla="*/ 1156714 w 1156714"/>
                <a:gd name="connsiteY22" fmla="*/ 0 h 2715060"/>
                <a:gd name="connsiteX0" fmla="*/ 1156714 w 1156714"/>
                <a:gd name="connsiteY0" fmla="*/ 0 h 2715060"/>
                <a:gd name="connsiteX1" fmla="*/ 1154407 w 1156714"/>
                <a:gd name="connsiteY1" fmla="*/ 201881 h 2715060"/>
                <a:gd name="connsiteX2" fmla="*/ 914966 w 1156714"/>
                <a:gd name="connsiteY2" fmla="*/ 320781 h 2715060"/>
                <a:gd name="connsiteX3" fmla="*/ 855447 w 1156714"/>
                <a:gd name="connsiteY3" fmla="*/ 393156 h 2715060"/>
                <a:gd name="connsiteX4" fmla="*/ 728943 w 1156714"/>
                <a:gd name="connsiteY4" fmla="*/ 531194 h 2715060"/>
                <a:gd name="connsiteX5" fmla="*/ 228880 w 1156714"/>
                <a:gd name="connsiteY5" fmla="*/ 912194 h 2715060"/>
                <a:gd name="connsiteX6" fmla="*/ 57430 w 1156714"/>
                <a:gd name="connsiteY6" fmla="*/ 1798019 h 2715060"/>
                <a:gd name="connsiteX7" fmla="*/ 333655 w 1156714"/>
                <a:gd name="connsiteY7" fmla="*/ 2540969 h 2715060"/>
                <a:gd name="connsiteX8" fmla="*/ 652743 w 1156714"/>
                <a:gd name="connsiteY8" fmla="*/ 2293319 h 2715060"/>
                <a:gd name="connsiteX9" fmla="*/ 776568 w 1156714"/>
                <a:gd name="connsiteY9" fmla="*/ 2259982 h 2715060"/>
                <a:gd name="connsiteX10" fmla="*/ 800380 w 1156714"/>
                <a:gd name="connsiteY10" fmla="*/ 1678957 h 2715060"/>
                <a:gd name="connsiteX11" fmla="*/ 910159 w 1156714"/>
                <a:gd name="connsiteY11" fmla="*/ 1470110 h 2715060"/>
                <a:gd name="connsiteX12" fmla="*/ 914966 w 1156714"/>
                <a:gd name="connsiteY12" fmla="*/ 1458312 h 2715060"/>
                <a:gd name="connsiteX13" fmla="*/ 914966 w 1156714"/>
                <a:gd name="connsiteY13" fmla="*/ 1559327 h 2715060"/>
                <a:gd name="connsiteX14" fmla="*/ 906681 w 1156714"/>
                <a:gd name="connsiteY14" fmla="*/ 1578312 h 2715060"/>
                <a:gd name="connsiteX15" fmla="*/ 824193 w 1156714"/>
                <a:gd name="connsiteY15" fmla="*/ 1802782 h 2715060"/>
                <a:gd name="connsiteX16" fmla="*/ 795618 w 1156714"/>
                <a:gd name="connsiteY16" fmla="*/ 2364757 h 2715060"/>
                <a:gd name="connsiteX17" fmla="*/ 228880 w 1156714"/>
                <a:gd name="connsiteY17" fmla="*/ 2683844 h 2715060"/>
                <a:gd name="connsiteX18" fmla="*/ 280 w 1156714"/>
                <a:gd name="connsiteY18" fmla="*/ 1593232 h 2715060"/>
                <a:gd name="connsiteX19" fmla="*/ 266980 w 1156714"/>
                <a:gd name="connsiteY19" fmla="*/ 807419 h 2715060"/>
                <a:gd name="connsiteX20" fmla="*/ 576543 w 1156714"/>
                <a:gd name="connsiteY20" fmla="*/ 488332 h 2715060"/>
                <a:gd name="connsiteX21" fmla="*/ 634772 w 1156714"/>
                <a:gd name="connsiteY21" fmla="*/ 366591 h 2715060"/>
                <a:gd name="connsiteX22" fmla="*/ 1156714 w 1156714"/>
                <a:gd name="connsiteY22" fmla="*/ 0 h 2715060"/>
                <a:gd name="connsiteX0" fmla="*/ 1156714 w 1156714"/>
                <a:gd name="connsiteY0" fmla="*/ 0 h 2715060"/>
                <a:gd name="connsiteX1" fmla="*/ 1154407 w 1156714"/>
                <a:gd name="connsiteY1" fmla="*/ 201881 h 2715060"/>
                <a:gd name="connsiteX2" fmla="*/ 914966 w 1156714"/>
                <a:gd name="connsiteY2" fmla="*/ 320781 h 2715060"/>
                <a:gd name="connsiteX3" fmla="*/ 855447 w 1156714"/>
                <a:gd name="connsiteY3" fmla="*/ 393156 h 2715060"/>
                <a:gd name="connsiteX4" fmla="*/ 728943 w 1156714"/>
                <a:gd name="connsiteY4" fmla="*/ 531194 h 2715060"/>
                <a:gd name="connsiteX5" fmla="*/ 228880 w 1156714"/>
                <a:gd name="connsiteY5" fmla="*/ 912194 h 2715060"/>
                <a:gd name="connsiteX6" fmla="*/ 57430 w 1156714"/>
                <a:gd name="connsiteY6" fmla="*/ 1798019 h 2715060"/>
                <a:gd name="connsiteX7" fmla="*/ 333655 w 1156714"/>
                <a:gd name="connsiteY7" fmla="*/ 2540969 h 2715060"/>
                <a:gd name="connsiteX8" fmla="*/ 652743 w 1156714"/>
                <a:gd name="connsiteY8" fmla="*/ 2293319 h 2715060"/>
                <a:gd name="connsiteX9" fmla="*/ 776568 w 1156714"/>
                <a:gd name="connsiteY9" fmla="*/ 2259982 h 2715060"/>
                <a:gd name="connsiteX10" fmla="*/ 800380 w 1156714"/>
                <a:gd name="connsiteY10" fmla="*/ 1678957 h 2715060"/>
                <a:gd name="connsiteX11" fmla="*/ 910159 w 1156714"/>
                <a:gd name="connsiteY11" fmla="*/ 1470110 h 2715060"/>
                <a:gd name="connsiteX12" fmla="*/ 1145017 w 1156714"/>
                <a:gd name="connsiteY12" fmla="*/ 1293990 h 2715060"/>
                <a:gd name="connsiteX13" fmla="*/ 914966 w 1156714"/>
                <a:gd name="connsiteY13" fmla="*/ 1559327 h 2715060"/>
                <a:gd name="connsiteX14" fmla="*/ 906681 w 1156714"/>
                <a:gd name="connsiteY14" fmla="*/ 1578312 h 2715060"/>
                <a:gd name="connsiteX15" fmla="*/ 824193 w 1156714"/>
                <a:gd name="connsiteY15" fmla="*/ 1802782 h 2715060"/>
                <a:gd name="connsiteX16" fmla="*/ 795618 w 1156714"/>
                <a:gd name="connsiteY16" fmla="*/ 2364757 h 2715060"/>
                <a:gd name="connsiteX17" fmla="*/ 228880 w 1156714"/>
                <a:gd name="connsiteY17" fmla="*/ 2683844 h 2715060"/>
                <a:gd name="connsiteX18" fmla="*/ 280 w 1156714"/>
                <a:gd name="connsiteY18" fmla="*/ 1593232 h 2715060"/>
                <a:gd name="connsiteX19" fmla="*/ 266980 w 1156714"/>
                <a:gd name="connsiteY19" fmla="*/ 807419 h 2715060"/>
                <a:gd name="connsiteX20" fmla="*/ 576543 w 1156714"/>
                <a:gd name="connsiteY20" fmla="*/ 488332 h 2715060"/>
                <a:gd name="connsiteX21" fmla="*/ 634772 w 1156714"/>
                <a:gd name="connsiteY21" fmla="*/ 366591 h 2715060"/>
                <a:gd name="connsiteX22" fmla="*/ 1156714 w 1156714"/>
                <a:gd name="connsiteY22" fmla="*/ 0 h 2715060"/>
                <a:gd name="connsiteX0" fmla="*/ 1156714 w 1156714"/>
                <a:gd name="connsiteY0" fmla="*/ 0 h 2715060"/>
                <a:gd name="connsiteX1" fmla="*/ 1154407 w 1156714"/>
                <a:gd name="connsiteY1" fmla="*/ 201881 h 2715060"/>
                <a:gd name="connsiteX2" fmla="*/ 914966 w 1156714"/>
                <a:gd name="connsiteY2" fmla="*/ 320781 h 2715060"/>
                <a:gd name="connsiteX3" fmla="*/ 855447 w 1156714"/>
                <a:gd name="connsiteY3" fmla="*/ 393156 h 2715060"/>
                <a:gd name="connsiteX4" fmla="*/ 728943 w 1156714"/>
                <a:gd name="connsiteY4" fmla="*/ 531194 h 2715060"/>
                <a:gd name="connsiteX5" fmla="*/ 228880 w 1156714"/>
                <a:gd name="connsiteY5" fmla="*/ 912194 h 2715060"/>
                <a:gd name="connsiteX6" fmla="*/ 57430 w 1156714"/>
                <a:gd name="connsiteY6" fmla="*/ 1798019 h 2715060"/>
                <a:gd name="connsiteX7" fmla="*/ 333655 w 1156714"/>
                <a:gd name="connsiteY7" fmla="*/ 2540969 h 2715060"/>
                <a:gd name="connsiteX8" fmla="*/ 582319 w 1156714"/>
                <a:gd name="connsiteY8" fmla="*/ 2504590 h 2715060"/>
                <a:gd name="connsiteX9" fmla="*/ 776568 w 1156714"/>
                <a:gd name="connsiteY9" fmla="*/ 2259982 h 2715060"/>
                <a:gd name="connsiteX10" fmla="*/ 800380 w 1156714"/>
                <a:gd name="connsiteY10" fmla="*/ 1678957 h 2715060"/>
                <a:gd name="connsiteX11" fmla="*/ 910159 w 1156714"/>
                <a:gd name="connsiteY11" fmla="*/ 1470110 h 2715060"/>
                <a:gd name="connsiteX12" fmla="*/ 1145017 w 1156714"/>
                <a:gd name="connsiteY12" fmla="*/ 1293990 h 2715060"/>
                <a:gd name="connsiteX13" fmla="*/ 914966 w 1156714"/>
                <a:gd name="connsiteY13" fmla="*/ 1559327 h 2715060"/>
                <a:gd name="connsiteX14" fmla="*/ 906681 w 1156714"/>
                <a:gd name="connsiteY14" fmla="*/ 1578312 h 2715060"/>
                <a:gd name="connsiteX15" fmla="*/ 824193 w 1156714"/>
                <a:gd name="connsiteY15" fmla="*/ 1802782 h 2715060"/>
                <a:gd name="connsiteX16" fmla="*/ 795618 w 1156714"/>
                <a:gd name="connsiteY16" fmla="*/ 2364757 h 2715060"/>
                <a:gd name="connsiteX17" fmla="*/ 228880 w 1156714"/>
                <a:gd name="connsiteY17" fmla="*/ 2683844 h 2715060"/>
                <a:gd name="connsiteX18" fmla="*/ 280 w 1156714"/>
                <a:gd name="connsiteY18" fmla="*/ 1593232 h 2715060"/>
                <a:gd name="connsiteX19" fmla="*/ 266980 w 1156714"/>
                <a:gd name="connsiteY19" fmla="*/ 807419 h 2715060"/>
                <a:gd name="connsiteX20" fmla="*/ 576543 w 1156714"/>
                <a:gd name="connsiteY20" fmla="*/ 488332 h 2715060"/>
                <a:gd name="connsiteX21" fmla="*/ 634772 w 1156714"/>
                <a:gd name="connsiteY21" fmla="*/ 366591 h 2715060"/>
                <a:gd name="connsiteX22" fmla="*/ 1156714 w 1156714"/>
                <a:gd name="connsiteY22" fmla="*/ 0 h 2715060"/>
                <a:gd name="connsiteX0" fmla="*/ 1156714 w 1156714"/>
                <a:gd name="connsiteY0" fmla="*/ 0 h 2715060"/>
                <a:gd name="connsiteX1" fmla="*/ 1154407 w 1156714"/>
                <a:gd name="connsiteY1" fmla="*/ 201881 h 2715060"/>
                <a:gd name="connsiteX2" fmla="*/ 914966 w 1156714"/>
                <a:gd name="connsiteY2" fmla="*/ 320781 h 2715060"/>
                <a:gd name="connsiteX3" fmla="*/ 855447 w 1156714"/>
                <a:gd name="connsiteY3" fmla="*/ 393156 h 2715060"/>
                <a:gd name="connsiteX4" fmla="*/ 728943 w 1156714"/>
                <a:gd name="connsiteY4" fmla="*/ 531194 h 2715060"/>
                <a:gd name="connsiteX5" fmla="*/ 228880 w 1156714"/>
                <a:gd name="connsiteY5" fmla="*/ 912194 h 2715060"/>
                <a:gd name="connsiteX6" fmla="*/ 57430 w 1156714"/>
                <a:gd name="connsiteY6" fmla="*/ 1798019 h 2715060"/>
                <a:gd name="connsiteX7" fmla="*/ 300791 w 1156714"/>
                <a:gd name="connsiteY7" fmla="*/ 2428291 h 2715060"/>
                <a:gd name="connsiteX8" fmla="*/ 582319 w 1156714"/>
                <a:gd name="connsiteY8" fmla="*/ 2504590 h 2715060"/>
                <a:gd name="connsiteX9" fmla="*/ 776568 w 1156714"/>
                <a:gd name="connsiteY9" fmla="*/ 2259982 h 2715060"/>
                <a:gd name="connsiteX10" fmla="*/ 800380 w 1156714"/>
                <a:gd name="connsiteY10" fmla="*/ 1678957 h 2715060"/>
                <a:gd name="connsiteX11" fmla="*/ 910159 w 1156714"/>
                <a:gd name="connsiteY11" fmla="*/ 1470110 h 2715060"/>
                <a:gd name="connsiteX12" fmla="*/ 1145017 w 1156714"/>
                <a:gd name="connsiteY12" fmla="*/ 1293990 h 2715060"/>
                <a:gd name="connsiteX13" fmla="*/ 914966 w 1156714"/>
                <a:gd name="connsiteY13" fmla="*/ 1559327 h 2715060"/>
                <a:gd name="connsiteX14" fmla="*/ 906681 w 1156714"/>
                <a:gd name="connsiteY14" fmla="*/ 1578312 h 2715060"/>
                <a:gd name="connsiteX15" fmla="*/ 824193 w 1156714"/>
                <a:gd name="connsiteY15" fmla="*/ 1802782 h 2715060"/>
                <a:gd name="connsiteX16" fmla="*/ 795618 w 1156714"/>
                <a:gd name="connsiteY16" fmla="*/ 2364757 h 2715060"/>
                <a:gd name="connsiteX17" fmla="*/ 228880 w 1156714"/>
                <a:gd name="connsiteY17" fmla="*/ 2683844 h 2715060"/>
                <a:gd name="connsiteX18" fmla="*/ 280 w 1156714"/>
                <a:gd name="connsiteY18" fmla="*/ 1593232 h 2715060"/>
                <a:gd name="connsiteX19" fmla="*/ 266980 w 1156714"/>
                <a:gd name="connsiteY19" fmla="*/ 807419 h 2715060"/>
                <a:gd name="connsiteX20" fmla="*/ 576543 w 1156714"/>
                <a:gd name="connsiteY20" fmla="*/ 488332 h 2715060"/>
                <a:gd name="connsiteX21" fmla="*/ 634772 w 1156714"/>
                <a:gd name="connsiteY21" fmla="*/ 366591 h 2715060"/>
                <a:gd name="connsiteX22" fmla="*/ 1156714 w 1156714"/>
                <a:gd name="connsiteY22" fmla="*/ 0 h 2715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56714" h="2715060">
                  <a:moveTo>
                    <a:pt x="1156714" y="0"/>
                  </a:moveTo>
                  <a:lnTo>
                    <a:pt x="1154407" y="201881"/>
                  </a:lnTo>
                  <a:lnTo>
                    <a:pt x="914966" y="320781"/>
                  </a:lnTo>
                  <a:lnTo>
                    <a:pt x="855447" y="393156"/>
                  </a:lnTo>
                  <a:cubicBezTo>
                    <a:pt x="810749" y="444626"/>
                    <a:pt x="766845" y="492499"/>
                    <a:pt x="728943" y="531194"/>
                  </a:cubicBezTo>
                  <a:cubicBezTo>
                    <a:pt x="577337" y="685975"/>
                    <a:pt x="340799" y="701057"/>
                    <a:pt x="228880" y="912194"/>
                  </a:cubicBezTo>
                  <a:cubicBezTo>
                    <a:pt x="116961" y="1123331"/>
                    <a:pt x="45445" y="1545336"/>
                    <a:pt x="57430" y="1798019"/>
                  </a:cubicBezTo>
                  <a:cubicBezTo>
                    <a:pt x="69415" y="2050702"/>
                    <a:pt x="213310" y="2310529"/>
                    <a:pt x="300791" y="2428291"/>
                  </a:cubicBezTo>
                  <a:cubicBezTo>
                    <a:pt x="388272" y="2546053"/>
                    <a:pt x="503023" y="2532641"/>
                    <a:pt x="582319" y="2504590"/>
                  </a:cubicBezTo>
                  <a:cubicBezTo>
                    <a:pt x="661615" y="2476539"/>
                    <a:pt x="740225" y="2397588"/>
                    <a:pt x="776568" y="2259982"/>
                  </a:cubicBezTo>
                  <a:cubicBezTo>
                    <a:pt x="812912" y="2122377"/>
                    <a:pt x="774186" y="1820245"/>
                    <a:pt x="800380" y="1678957"/>
                  </a:cubicBezTo>
                  <a:cubicBezTo>
                    <a:pt x="823300" y="1555331"/>
                    <a:pt x="857766" y="1583025"/>
                    <a:pt x="910159" y="1470110"/>
                  </a:cubicBezTo>
                  <a:lnTo>
                    <a:pt x="1145017" y="1293990"/>
                  </a:lnTo>
                  <a:lnTo>
                    <a:pt x="914966" y="1559327"/>
                  </a:lnTo>
                  <a:lnTo>
                    <a:pt x="906681" y="1578312"/>
                  </a:lnTo>
                  <a:cubicBezTo>
                    <a:pt x="871471" y="1661842"/>
                    <a:pt x="842052" y="1738885"/>
                    <a:pt x="824193" y="1802782"/>
                  </a:cubicBezTo>
                  <a:cubicBezTo>
                    <a:pt x="752756" y="2058369"/>
                    <a:pt x="894837" y="2217913"/>
                    <a:pt x="795618" y="2364757"/>
                  </a:cubicBezTo>
                  <a:cubicBezTo>
                    <a:pt x="696399" y="2511601"/>
                    <a:pt x="361436" y="2812432"/>
                    <a:pt x="228880" y="2683844"/>
                  </a:cubicBezTo>
                  <a:cubicBezTo>
                    <a:pt x="96324" y="2555257"/>
                    <a:pt x="-6070" y="1905969"/>
                    <a:pt x="280" y="1593232"/>
                  </a:cubicBezTo>
                  <a:cubicBezTo>
                    <a:pt x="6630" y="1280495"/>
                    <a:pt x="170936" y="991569"/>
                    <a:pt x="266980" y="807419"/>
                  </a:cubicBezTo>
                  <a:cubicBezTo>
                    <a:pt x="363024" y="623269"/>
                    <a:pt x="488437" y="623270"/>
                    <a:pt x="576543" y="488332"/>
                  </a:cubicBezTo>
                  <a:cubicBezTo>
                    <a:pt x="598570" y="454598"/>
                    <a:pt x="617421" y="412331"/>
                    <a:pt x="634772" y="366591"/>
                  </a:cubicBezTo>
                  <a:cubicBezTo>
                    <a:pt x="641300" y="347682"/>
                    <a:pt x="1150186" y="18909"/>
                    <a:pt x="1156714" y="0"/>
                  </a:cubicBezTo>
                  <a:close/>
                </a:path>
              </a:pathLst>
            </a:custGeom>
            <a:solidFill>
              <a:schemeClr val="tx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ACB1FDA7-1E6B-4309-9FAE-3A510CFECDBA}"/>
                </a:ext>
              </a:extLst>
            </p:cNvPr>
            <p:cNvSpPr/>
            <p:nvPr/>
          </p:nvSpPr>
          <p:spPr>
            <a:xfrm>
              <a:off x="10685513" y="1158951"/>
              <a:ext cx="1123660" cy="2001711"/>
            </a:xfrm>
            <a:custGeom>
              <a:avLst/>
              <a:gdLst>
                <a:gd name="connsiteX0" fmla="*/ 654357 w 914966"/>
                <a:gd name="connsiteY0" fmla="*/ 0 h 2405195"/>
                <a:gd name="connsiteX1" fmla="*/ 914966 w 914966"/>
                <a:gd name="connsiteY1" fmla="*/ 0 h 2405195"/>
                <a:gd name="connsiteX2" fmla="*/ 914966 w 914966"/>
                <a:gd name="connsiteY2" fmla="*/ 10916 h 2405195"/>
                <a:gd name="connsiteX3" fmla="*/ 855447 w 914966"/>
                <a:gd name="connsiteY3" fmla="*/ 83291 h 2405195"/>
                <a:gd name="connsiteX4" fmla="*/ 728943 w 914966"/>
                <a:gd name="connsiteY4" fmla="*/ 221329 h 2405195"/>
                <a:gd name="connsiteX5" fmla="*/ 228880 w 914966"/>
                <a:gd name="connsiteY5" fmla="*/ 602329 h 2405195"/>
                <a:gd name="connsiteX6" fmla="*/ 57430 w 914966"/>
                <a:gd name="connsiteY6" fmla="*/ 1488154 h 2405195"/>
                <a:gd name="connsiteX7" fmla="*/ 333655 w 914966"/>
                <a:gd name="connsiteY7" fmla="*/ 2231104 h 2405195"/>
                <a:gd name="connsiteX8" fmla="*/ 652743 w 914966"/>
                <a:gd name="connsiteY8" fmla="*/ 1983454 h 2405195"/>
                <a:gd name="connsiteX9" fmla="*/ 776568 w 914966"/>
                <a:gd name="connsiteY9" fmla="*/ 1950117 h 2405195"/>
                <a:gd name="connsiteX10" fmla="*/ 800380 w 914966"/>
                <a:gd name="connsiteY10" fmla="*/ 1369092 h 2405195"/>
                <a:gd name="connsiteX11" fmla="*/ 910159 w 914966"/>
                <a:gd name="connsiteY11" fmla="*/ 1160245 h 2405195"/>
                <a:gd name="connsiteX12" fmla="*/ 914966 w 914966"/>
                <a:gd name="connsiteY12" fmla="*/ 1148447 h 2405195"/>
                <a:gd name="connsiteX13" fmla="*/ 914966 w 914966"/>
                <a:gd name="connsiteY13" fmla="*/ 1249462 h 2405195"/>
                <a:gd name="connsiteX14" fmla="*/ 906681 w 914966"/>
                <a:gd name="connsiteY14" fmla="*/ 1268447 h 2405195"/>
                <a:gd name="connsiteX15" fmla="*/ 824193 w 914966"/>
                <a:gd name="connsiteY15" fmla="*/ 1492917 h 2405195"/>
                <a:gd name="connsiteX16" fmla="*/ 795618 w 914966"/>
                <a:gd name="connsiteY16" fmla="*/ 2054892 h 2405195"/>
                <a:gd name="connsiteX17" fmla="*/ 228880 w 914966"/>
                <a:gd name="connsiteY17" fmla="*/ 2373979 h 2405195"/>
                <a:gd name="connsiteX18" fmla="*/ 280 w 914966"/>
                <a:gd name="connsiteY18" fmla="*/ 1283367 h 2405195"/>
                <a:gd name="connsiteX19" fmla="*/ 266980 w 914966"/>
                <a:gd name="connsiteY19" fmla="*/ 497554 h 2405195"/>
                <a:gd name="connsiteX20" fmla="*/ 576543 w 914966"/>
                <a:gd name="connsiteY20" fmla="*/ 178467 h 2405195"/>
                <a:gd name="connsiteX21" fmla="*/ 634772 w 914966"/>
                <a:gd name="connsiteY21" fmla="*/ 56726 h 2405195"/>
                <a:gd name="connsiteX0" fmla="*/ 1156714 w 1156714"/>
                <a:gd name="connsiteY0" fmla="*/ 0 h 2715060"/>
                <a:gd name="connsiteX1" fmla="*/ 914966 w 1156714"/>
                <a:gd name="connsiteY1" fmla="*/ 309865 h 2715060"/>
                <a:gd name="connsiteX2" fmla="*/ 914966 w 1156714"/>
                <a:gd name="connsiteY2" fmla="*/ 320781 h 2715060"/>
                <a:gd name="connsiteX3" fmla="*/ 855447 w 1156714"/>
                <a:gd name="connsiteY3" fmla="*/ 393156 h 2715060"/>
                <a:gd name="connsiteX4" fmla="*/ 728943 w 1156714"/>
                <a:gd name="connsiteY4" fmla="*/ 531194 h 2715060"/>
                <a:gd name="connsiteX5" fmla="*/ 228880 w 1156714"/>
                <a:gd name="connsiteY5" fmla="*/ 912194 h 2715060"/>
                <a:gd name="connsiteX6" fmla="*/ 57430 w 1156714"/>
                <a:gd name="connsiteY6" fmla="*/ 1798019 h 2715060"/>
                <a:gd name="connsiteX7" fmla="*/ 333655 w 1156714"/>
                <a:gd name="connsiteY7" fmla="*/ 2540969 h 2715060"/>
                <a:gd name="connsiteX8" fmla="*/ 652743 w 1156714"/>
                <a:gd name="connsiteY8" fmla="*/ 2293319 h 2715060"/>
                <a:gd name="connsiteX9" fmla="*/ 776568 w 1156714"/>
                <a:gd name="connsiteY9" fmla="*/ 2259982 h 2715060"/>
                <a:gd name="connsiteX10" fmla="*/ 800380 w 1156714"/>
                <a:gd name="connsiteY10" fmla="*/ 1678957 h 2715060"/>
                <a:gd name="connsiteX11" fmla="*/ 910159 w 1156714"/>
                <a:gd name="connsiteY11" fmla="*/ 1470110 h 2715060"/>
                <a:gd name="connsiteX12" fmla="*/ 914966 w 1156714"/>
                <a:gd name="connsiteY12" fmla="*/ 1458312 h 2715060"/>
                <a:gd name="connsiteX13" fmla="*/ 914966 w 1156714"/>
                <a:gd name="connsiteY13" fmla="*/ 1559327 h 2715060"/>
                <a:gd name="connsiteX14" fmla="*/ 906681 w 1156714"/>
                <a:gd name="connsiteY14" fmla="*/ 1578312 h 2715060"/>
                <a:gd name="connsiteX15" fmla="*/ 824193 w 1156714"/>
                <a:gd name="connsiteY15" fmla="*/ 1802782 h 2715060"/>
                <a:gd name="connsiteX16" fmla="*/ 795618 w 1156714"/>
                <a:gd name="connsiteY16" fmla="*/ 2364757 h 2715060"/>
                <a:gd name="connsiteX17" fmla="*/ 228880 w 1156714"/>
                <a:gd name="connsiteY17" fmla="*/ 2683844 h 2715060"/>
                <a:gd name="connsiteX18" fmla="*/ 280 w 1156714"/>
                <a:gd name="connsiteY18" fmla="*/ 1593232 h 2715060"/>
                <a:gd name="connsiteX19" fmla="*/ 266980 w 1156714"/>
                <a:gd name="connsiteY19" fmla="*/ 807419 h 2715060"/>
                <a:gd name="connsiteX20" fmla="*/ 576543 w 1156714"/>
                <a:gd name="connsiteY20" fmla="*/ 488332 h 2715060"/>
                <a:gd name="connsiteX21" fmla="*/ 634772 w 1156714"/>
                <a:gd name="connsiteY21" fmla="*/ 366591 h 2715060"/>
                <a:gd name="connsiteX22" fmla="*/ 1156714 w 1156714"/>
                <a:gd name="connsiteY22" fmla="*/ 0 h 2715060"/>
                <a:gd name="connsiteX0" fmla="*/ 1156714 w 1156714"/>
                <a:gd name="connsiteY0" fmla="*/ 0 h 2715060"/>
                <a:gd name="connsiteX1" fmla="*/ 1140322 w 1156714"/>
                <a:gd name="connsiteY1" fmla="*/ 192492 h 2715060"/>
                <a:gd name="connsiteX2" fmla="*/ 914966 w 1156714"/>
                <a:gd name="connsiteY2" fmla="*/ 320781 h 2715060"/>
                <a:gd name="connsiteX3" fmla="*/ 855447 w 1156714"/>
                <a:gd name="connsiteY3" fmla="*/ 393156 h 2715060"/>
                <a:gd name="connsiteX4" fmla="*/ 728943 w 1156714"/>
                <a:gd name="connsiteY4" fmla="*/ 531194 h 2715060"/>
                <a:gd name="connsiteX5" fmla="*/ 228880 w 1156714"/>
                <a:gd name="connsiteY5" fmla="*/ 912194 h 2715060"/>
                <a:gd name="connsiteX6" fmla="*/ 57430 w 1156714"/>
                <a:gd name="connsiteY6" fmla="*/ 1798019 h 2715060"/>
                <a:gd name="connsiteX7" fmla="*/ 333655 w 1156714"/>
                <a:gd name="connsiteY7" fmla="*/ 2540969 h 2715060"/>
                <a:gd name="connsiteX8" fmla="*/ 652743 w 1156714"/>
                <a:gd name="connsiteY8" fmla="*/ 2293319 h 2715060"/>
                <a:gd name="connsiteX9" fmla="*/ 776568 w 1156714"/>
                <a:gd name="connsiteY9" fmla="*/ 2259982 h 2715060"/>
                <a:gd name="connsiteX10" fmla="*/ 800380 w 1156714"/>
                <a:gd name="connsiteY10" fmla="*/ 1678957 h 2715060"/>
                <a:gd name="connsiteX11" fmla="*/ 910159 w 1156714"/>
                <a:gd name="connsiteY11" fmla="*/ 1470110 h 2715060"/>
                <a:gd name="connsiteX12" fmla="*/ 914966 w 1156714"/>
                <a:gd name="connsiteY12" fmla="*/ 1458312 h 2715060"/>
                <a:gd name="connsiteX13" fmla="*/ 914966 w 1156714"/>
                <a:gd name="connsiteY13" fmla="*/ 1559327 h 2715060"/>
                <a:gd name="connsiteX14" fmla="*/ 906681 w 1156714"/>
                <a:gd name="connsiteY14" fmla="*/ 1578312 h 2715060"/>
                <a:gd name="connsiteX15" fmla="*/ 824193 w 1156714"/>
                <a:gd name="connsiteY15" fmla="*/ 1802782 h 2715060"/>
                <a:gd name="connsiteX16" fmla="*/ 795618 w 1156714"/>
                <a:gd name="connsiteY16" fmla="*/ 2364757 h 2715060"/>
                <a:gd name="connsiteX17" fmla="*/ 228880 w 1156714"/>
                <a:gd name="connsiteY17" fmla="*/ 2683844 h 2715060"/>
                <a:gd name="connsiteX18" fmla="*/ 280 w 1156714"/>
                <a:gd name="connsiteY18" fmla="*/ 1593232 h 2715060"/>
                <a:gd name="connsiteX19" fmla="*/ 266980 w 1156714"/>
                <a:gd name="connsiteY19" fmla="*/ 807419 h 2715060"/>
                <a:gd name="connsiteX20" fmla="*/ 576543 w 1156714"/>
                <a:gd name="connsiteY20" fmla="*/ 488332 h 2715060"/>
                <a:gd name="connsiteX21" fmla="*/ 634772 w 1156714"/>
                <a:gd name="connsiteY21" fmla="*/ 366591 h 2715060"/>
                <a:gd name="connsiteX22" fmla="*/ 1156714 w 1156714"/>
                <a:gd name="connsiteY22" fmla="*/ 0 h 2715060"/>
                <a:gd name="connsiteX0" fmla="*/ 1156714 w 1156714"/>
                <a:gd name="connsiteY0" fmla="*/ 0 h 2715060"/>
                <a:gd name="connsiteX1" fmla="*/ 1154407 w 1156714"/>
                <a:gd name="connsiteY1" fmla="*/ 201881 h 2715060"/>
                <a:gd name="connsiteX2" fmla="*/ 914966 w 1156714"/>
                <a:gd name="connsiteY2" fmla="*/ 320781 h 2715060"/>
                <a:gd name="connsiteX3" fmla="*/ 855447 w 1156714"/>
                <a:gd name="connsiteY3" fmla="*/ 393156 h 2715060"/>
                <a:gd name="connsiteX4" fmla="*/ 728943 w 1156714"/>
                <a:gd name="connsiteY4" fmla="*/ 531194 h 2715060"/>
                <a:gd name="connsiteX5" fmla="*/ 228880 w 1156714"/>
                <a:gd name="connsiteY5" fmla="*/ 912194 h 2715060"/>
                <a:gd name="connsiteX6" fmla="*/ 57430 w 1156714"/>
                <a:gd name="connsiteY6" fmla="*/ 1798019 h 2715060"/>
                <a:gd name="connsiteX7" fmla="*/ 333655 w 1156714"/>
                <a:gd name="connsiteY7" fmla="*/ 2540969 h 2715060"/>
                <a:gd name="connsiteX8" fmla="*/ 652743 w 1156714"/>
                <a:gd name="connsiteY8" fmla="*/ 2293319 h 2715060"/>
                <a:gd name="connsiteX9" fmla="*/ 776568 w 1156714"/>
                <a:gd name="connsiteY9" fmla="*/ 2259982 h 2715060"/>
                <a:gd name="connsiteX10" fmla="*/ 800380 w 1156714"/>
                <a:gd name="connsiteY10" fmla="*/ 1678957 h 2715060"/>
                <a:gd name="connsiteX11" fmla="*/ 910159 w 1156714"/>
                <a:gd name="connsiteY11" fmla="*/ 1470110 h 2715060"/>
                <a:gd name="connsiteX12" fmla="*/ 914966 w 1156714"/>
                <a:gd name="connsiteY12" fmla="*/ 1458312 h 2715060"/>
                <a:gd name="connsiteX13" fmla="*/ 914966 w 1156714"/>
                <a:gd name="connsiteY13" fmla="*/ 1559327 h 2715060"/>
                <a:gd name="connsiteX14" fmla="*/ 906681 w 1156714"/>
                <a:gd name="connsiteY14" fmla="*/ 1578312 h 2715060"/>
                <a:gd name="connsiteX15" fmla="*/ 824193 w 1156714"/>
                <a:gd name="connsiteY15" fmla="*/ 1802782 h 2715060"/>
                <a:gd name="connsiteX16" fmla="*/ 795618 w 1156714"/>
                <a:gd name="connsiteY16" fmla="*/ 2364757 h 2715060"/>
                <a:gd name="connsiteX17" fmla="*/ 228880 w 1156714"/>
                <a:gd name="connsiteY17" fmla="*/ 2683844 h 2715060"/>
                <a:gd name="connsiteX18" fmla="*/ 280 w 1156714"/>
                <a:gd name="connsiteY18" fmla="*/ 1593232 h 2715060"/>
                <a:gd name="connsiteX19" fmla="*/ 266980 w 1156714"/>
                <a:gd name="connsiteY19" fmla="*/ 807419 h 2715060"/>
                <a:gd name="connsiteX20" fmla="*/ 576543 w 1156714"/>
                <a:gd name="connsiteY20" fmla="*/ 488332 h 2715060"/>
                <a:gd name="connsiteX21" fmla="*/ 634772 w 1156714"/>
                <a:gd name="connsiteY21" fmla="*/ 366591 h 2715060"/>
                <a:gd name="connsiteX22" fmla="*/ 1156714 w 1156714"/>
                <a:gd name="connsiteY22" fmla="*/ 0 h 2715060"/>
                <a:gd name="connsiteX0" fmla="*/ 1156714 w 1156714"/>
                <a:gd name="connsiteY0" fmla="*/ 0 h 2715060"/>
                <a:gd name="connsiteX1" fmla="*/ 1154407 w 1156714"/>
                <a:gd name="connsiteY1" fmla="*/ 201881 h 2715060"/>
                <a:gd name="connsiteX2" fmla="*/ 914966 w 1156714"/>
                <a:gd name="connsiteY2" fmla="*/ 320781 h 2715060"/>
                <a:gd name="connsiteX3" fmla="*/ 855447 w 1156714"/>
                <a:gd name="connsiteY3" fmla="*/ 393156 h 2715060"/>
                <a:gd name="connsiteX4" fmla="*/ 728943 w 1156714"/>
                <a:gd name="connsiteY4" fmla="*/ 531194 h 2715060"/>
                <a:gd name="connsiteX5" fmla="*/ 228880 w 1156714"/>
                <a:gd name="connsiteY5" fmla="*/ 912194 h 2715060"/>
                <a:gd name="connsiteX6" fmla="*/ 57430 w 1156714"/>
                <a:gd name="connsiteY6" fmla="*/ 1798019 h 2715060"/>
                <a:gd name="connsiteX7" fmla="*/ 333655 w 1156714"/>
                <a:gd name="connsiteY7" fmla="*/ 2540969 h 2715060"/>
                <a:gd name="connsiteX8" fmla="*/ 652743 w 1156714"/>
                <a:gd name="connsiteY8" fmla="*/ 2293319 h 2715060"/>
                <a:gd name="connsiteX9" fmla="*/ 776568 w 1156714"/>
                <a:gd name="connsiteY9" fmla="*/ 2259982 h 2715060"/>
                <a:gd name="connsiteX10" fmla="*/ 800380 w 1156714"/>
                <a:gd name="connsiteY10" fmla="*/ 1678957 h 2715060"/>
                <a:gd name="connsiteX11" fmla="*/ 910159 w 1156714"/>
                <a:gd name="connsiteY11" fmla="*/ 1470110 h 2715060"/>
                <a:gd name="connsiteX12" fmla="*/ 1145017 w 1156714"/>
                <a:gd name="connsiteY12" fmla="*/ 1293990 h 2715060"/>
                <a:gd name="connsiteX13" fmla="*/ 914966 w 1156714"/>
                <a:gd name="connsiteY13" fmla="*/ 1559327 h 2715060"/>
                <a:gd name="connsiteX14" fmla="*/ 906681 w 1156714"/>
                <a:gd name="connsiteY14" fmla="*/ 1578312 h 2715060"/>
                <a:gd name="connsiteX15" fmla="*/ 824193 w 1156714"/>
                <a:gd name="connsiteY15" fmla="*/ 1802782 h 2715060"/>
                <a:gd name="connsiteX16" fmla="*/ 795618 w 1156714"/>
                <a:gd name="connsiteY16" fmla="*/ 2364757 h 2715060"/>
                <a:gd name="connsiteX17" fmla="*/ 228880 w 1156714"/>
                <a:gd name="connsiteY17" fmla="*/ 2683844 h 2715060"/>
                <a:gd name="connsiteX18" fmla="*/ 280 w 1156714"/>
                <a:gd name="connsiteY18" fmla="*/ 1593232 h 2715060"/>
                <a:gd name="connsiteX19" fmla="*/ 266980 w 1156714"/>
                <a:gd name="connsiteY19" fmla="*/ 807419 h 2715060"/>
                <a:gd name="connsiteX20" fmla="*/ 576543 w 1156714"/>
                <a:gd name="connsiteY20" fmla="*/ 488332 h 2715060"/>
                <a:gd name="connsiteX21" fmla="*/ 634772 w 1156714"/>
                <a:gd name="connsiteY21" fmla="*/ 366591 h 2715060"/>
                <a:gd name="connsiteX22" fmla="*/ 1156714 w 1156714"/>
                <a:gd name="connsiteY22" fmla="*/ 0 h 2715060"/>
                <a:gd name="connsiteX0" fmla="*/ 1156714 w 1156714"/>
                <a:gd name="connsiteY0" fmla="*/ 0 h 2715060"/>
                <a:gd name="connsiteX1" fmla="*/ 1154407 w 1156714"/>
                <a:gd name="connsiteY1" fmla="*/ 201881 h 2715060"/>
                <a:gd name="connsiteX2" fmla="*/ 914966 w 1156714"/>
                <a:gd name="connsiteY2" fmla="*/ 320781 h 2715060"/>
                <a:gd name="connsiteX3" fmla="*/ 855447 w 1156714"/>
                <a:gd name="connsiteY3" fmla="*/ 393156 h 2715060"/>
                <a:gd name="connsiteX4" fmla="*/ 728943 w 1156714"/>
                <a:gd name="connsiteY4" fmla="*/ 531194 h 2715060"/>
                <a:gd name="connsiteX5" fmla="*/ 228880 w 1156714"/>
                <a:gd name="connsiteY5" fmla="*/ 912194 h 2715060"/>
                <a:gd name="connsiteX6" fmla="*/ 57430 w 1156714"/>
                <a:gd name="connsiteY6" fmla="*/ 1798019 h 2715060"/>
                <a:gd name="connsiteX7" fmla="*/ 333655 w 1156714"/>
                <a:gd name="connsiteY7" fmla="*/ 2540969 h 2715060"/>
                <a:gd name="connsiteX8" fmla="*/ 582319 w 1156714"/>
                <a:gd name="connsiteY8" fmla="*/ 2504590 h 2715060"/>
                <a:gd name="connsiteX9" fmla="*/ 776568 w 1156714"/>
                <a:gd name="connsiteY9" fmla="*/ 2259982 h 2715060"/>
                <a:gd name="connsiteX10" fmla="*/ 800380 w 1156714"/>
                <a:gd name="connsiteY10" fmla="*/ 1678957 h 2715060"/>
                <a:gd name="connsiteX11" fmla="*/ 910159 w 1156714"/>
                <a:gd name="connsiteY11" fmla="*/ 1470110 h 2715060"/>
                <a:gd name="connsiteX12" fmla="*/ 1145017 w 1156714"/>
                <a:gd name="connsiteY12" fmla="*/ 1293990 h 2715060"/>
                <a:gd name="connsiteX13" fmla="*/ 914966 w 1156714"/>
                <a:gd name="connsiteY13" fmla="*/ 1559327 h 2715060"/>
                <a:gd name="connsiteX14" fmla="*/ 906681 w 1156714"/>
                <a:gd name="connsiteY14" fmla="*/ 1578312 h 2715060"/>
                <a:gd name="connsiteX15" fmla="*/ 824193 w 1156714"/>
                <a:gd name="connsiteY15" fmla="*/ 1802782 h 2715060"/>
                <a:gd name="connsiteX16" fmla="*/ 795618 w 1156714"/>
                <a:gd name="connsiteY16" fmla="*/ 2364757 h 2715060"/>
                <a:gd name="connsiteX17" fmla="*/ 228880 w 1156714"/>
                <a:gd name="connsiteY17" fmla="*/ 2683844 h 2715060"/>
                <a:gd name="connsiteX18" fmla="*/ 280 w 1156714"/>
                <a:gd name="connsiteY18" fmla="*/ 1593232 h 2715060"/>
                <a:gd name="connsiteX19" fmla="*/ 266980 w 1156714"/>
                <a:gd name="connsiteY19" fmla="*/ 807419 h 2715060"/>
                <a:gd name="connsiteX20" fmla="*/ 576543 w 1156714"/>
                <a:gd name="connsiteY20" fmla="*/ 488332 h 2715060"/>
                <a:gd name="connsiteX21" fmla="*/ 634772 w 1156714"/>
                <a:gd name="connsiteY21" fmla="*/ 366591 h 2715060"/>
                <a:gd name="connsiteX22" fmla="*/ 1156714 w 1156714"/>
                <a:gd name="connsiteY22" fmla="*/ 0 h 2715060"/>
                <a:gd name="connsiteX0" fmla="*/ 1156714 w 1156714"/>
                <a:gd name="connsiteY0" fmla="*/ 0 h 2715060"/>
                <a:gd name="connsiteX1" fmla="*/ 1154407 w 1156714"/>
                <a:gd name="connsiteY1" fmla="*/ 201881 h 2715060"/>
                <a:gd name="connsiteX2" fmla="*/ 914966 w 1156714"/>
                <a:gd name="connsiteY2" fmla="*/ 320781 h 2715060"/>
                <a:gd name="connsiteX3" fmla="*/ 855447 w 1156714"/>
                <a:gd name="connsiteY3" fmla="*/ 393156 h 2715060"/>
                <a:gd name="connsiteX4" fmla="*/ 728943 w 1156714"/>
                <a:gd name="connsiteY4" fmla="*/ 531194 h 2715060"/>
                <a:gd name="connsiteX5" fmla="*/ 228880 w 1156714"/>
                <a:gd name="connsiteY5" fmla="*/ 912194 h 2715060"/>
                <a:gd name="connsiteX6" fmla="*/ 57430 w 1156714"/>
                <a:gd name="connsiteY6" fmla="*/ 1798019 h 2715060"/>
                <a:gd name="connsiteX7" fmla="*/ 300791 w 1156714"/>
                <a:gd name="connsiteY7" fmla="*/ 2428291 h 2715060"/>
                <a:gd name="connsiteX8" fmla="*/ 582319 w 1156714"/>
                <a:gd name="connsiteY8" fmla="*/ 2504590 h 2715060"/>
                <a:gd name="connsiteX9" fmla="*/ 776568 w 1156714"/>
                <a:gd name="connsiteY9" fmla="*/ 2259982 h 2715060"/>
                <a:gd name="connsiteX10" fmla="*/ 800380 w 1156714"/>
                <a:gd name="connsiteY10" fmla="*/ 1678957 h 2715060"/>
                <a:gd name="connsiteX11" fmla="*/ 910159 w 1156714"/>
                <a:gd name="connsiteY11" fmla="*/ 1470110 h 2715060"/>
                <a:gd name="connsiteX12" fmla="*/ 1145017 w 1156714"/>
                <a:gd name="connsiteY12" fmla="*/ 1293990 h 2715060"/>
                <a:gd name="connsiteX13" fmla="*/ 914966 w 1156714"/>
                <a:gd name="connsiteY13" fmla="*/ 1559327 h 2715060"/>
                <a:gd name="connsiteX14" fmla="*/ 906681 w 1156714"/>
                <a:gd name="connsiteY14" fmla="*/ 1578312 h 2715060"/>
                <a:gd name="connsiteX15" fmla="*/ 824193 w 1156714"/>
                <a:gd name="connsiteY15" fmla="*/ 1802782 h 2715060"/>
                <a:gd name="connsiteX16" fmla="*/ 795618 w 1156714"/>
                <a:gd name="connsiteY16" fmla="*/ 2364757 h 2715060"/>
                <a:gd name="connsiteX17" fmla="*/ 228880 w 1156714"/>
                <a:gd name="connsiteY17" fmla="*/ 2683844 h 2715060"/>
                <a:gd name="connsiteX18" fmla="*/ 280 w 1156714"/>
                <a:gd name="connsiteY18" fmla="*/ 1593232 h 2715060"/>
                <a:gd name="connsiteX19" fmla="*/ 266980 w 1156714"/>
                <a:gd name="connsiteY19" fmla="*/ 807419 h 2715060"/>
                <a:gd name="connsiteX20" fmla="*/ 576543 w 1156714"/>
                <a:gd name="connsiteY20" fmla="*/ 488332 h 2715060"/>
                <a:gd name="connsiteX21" fmla="*/ 634772 w 1156714"/>
                <a:gd name="connsiteY21" fmla="*/ 366591 h 2715060"/>
                <a:gd name="connsiteX22" fmla="*/ 1156714 w 1156714"/>
                <a:gd name="connsiteY22" fmla="*/ 0 h 2715060"/>
                <a:gd name="connsiteX0" fmla="*/ 1507774 w 1507774"/>
                <a:gd name="connsiteY0" fmla="*/ 0 h 2760068"/>
                <a:gd name="connsiteX1" fmla="*/ 1154407 w 1507774"/>
                <a:gd name="connsiteY1" fmla="*/ 246889 h 2760068"/>
                <a:gd name="connsiteX2" fmla="*/ 914966 w 1507774"/>
                <a:gd name="connsiteY2" fmla="*/ 365789 h 2760068"/>
                <a:gd name="connsiteX3" fmla="*/ 855447 w 1507774"/>
                <a:gd name="connsiteY3" fmla="*/ 438164 h 2760068"/>
                <a:gd name="connsiteX4" fmla="*/ 728943 w 1507774"/>
                <a:gd name="connsiteY4" fmla="*/ 576202 h 2760068"/>
                <a:gd name="connsiteX5" fmla="*/ 228880 w 1507774"/>
                <a:gd name="connsiteY5" fmla="*/ 957202 h 2760068"/>
                <a:gd name="connsiteX6" fmla="*/ 57430 w 1507774"/>
                <a:gd name="connsiteY6" fmla="*/ 1843027 h 2760068"/>
                <a:gd name="connsiteX7" fmla="*/ 300791 w 1507774"/>
                <a:gd name="connsiteY7" fmla="*/ 2473299 h 2760068"/>
                <a:gd name="connsiteX8" fmla="*/ 582319 w 1507774"/>
                <a:gd name="connsiteY8" fmla="*/ 2549598 h 2760068"/>
                <a:gd name="connsiteX9" fmla="*/ 776568 w 1507774"/>
                <a:gd name="connsiteY9" fmla="*/ 2304990 h 2760068"/>
                <a:gd name="connsiteX10" fmla="*/ 800380 w 1507774"/>
                <a:gd name="connsiteY10" fmla="*/ 1723965 h 2760068"/>
                <a:gd name="connsiteX11" fmla="*/ 910159 w 1507774"/>
                <a:gd name="connsiteY11" fmla="*/ 1515118 h 2760068"/>
                <a:gd name="connsiteX12" fmla="*/ 1145017 w 1507774"/>
                <a:gd name="connsiteY12" fmla="*/ 1338998 h 2760068"/>
                <a:gd name="connsiteX13" fmla="*/ 914966 w 1507774"/>
                <a:gd name="connsiteY13" fmla="*/ 1604335 h 2760068"/>
                <a:gd name="connsiteX14" fmla="*/ 906681 w 1507774"/>
                <a:gd name="connsiteY14" fmla="*/ 1623320 h 2760068"/>
                <a:gd name="connsiteX15" fmla="*/ 824193 w 1507774"/>
                <a:gd name="connsiteY15" fmla="*/ 1847790 h 2760068"/>
                <a:gd name="connsiteX16" fmla="*/ 795618 w 1507774"/>
                <a:gd name="connsiteY16" fmla="*/ 2409765 h 2760068"/>
                <a:gd name="connsiteX17" fmla="*/ 228880 w 1507774"/>
                <a:gd name="connsiteY17" fmla="*/ 2728852 h 2760068"/>
                <a:gd name="connsiteX18" fmla="*/ 280 w 1507774"/>
                <a:gd name="connsiteY18" fmla="*/ 1638240 h 2760068"/>
                <a:gd name="connsiteX19" fmla="*/ 266980 w 1507774"/>
                <a:gd name="connsiteY19" fmla="*/ 852427 h 2760068"/>
                <a:gd name="connsiteX20" fmla="*/ 576543 w 1507774"/>
                <a:gd name="connsiteY20" fmla="*/ 533340 h 2760068"/>
                <a:gd name="connsiteX21" fmla="*/ 634772 w 1507774"/>
                <a:gd name="connsiteY21" fmla="*/ 411599 h 2760068"/>
                <a:gd name="connsiteX22" fmla="*/ 1507774 w 1507774"/>
                <a:gd name="connsiteY22" fmla="*/ 0 h 2760068"/>
                <a:gd name="connsiteX0" fmla="*/ 1507774 w 1507774"/>
                <a:gd name="connsiteY0" fmla="*/ 0 h 2760068"/>
                <a:gd name="connsiteX1" fmla="*/ 1505466 w 1507774"/>
                <a:gd name="connsiteY1" fmla="*/ 93863 h 2760068"/>
                <a:gd name="connsiteX2" fmla="*/ 914966 w 1507774"/>
                <a:gd name="connsiteY2" fmla="*/ 365789 h 2760068"/>
                <a:gd name="connsiteX3" fmla="*/ 855447 w 1507774"/>
                <a:gd name="connsiteY3" fmla="*/ 438164 h 2760068"/>
                <a:gd name="connsiteX4" fmla="*/ 728943 w 1507774"/>
                <a:gd name="connsiteY4" fmla="*/ 576202 h 2760068"/>
                <a:gd name="connsiteX5" fmla="*/ 228880 w 1507774"/>
                <a:gd name="connsiteY5" fmla="*/ 957202 h 2760068"/>
                <a:gd name="connsiteX6" fmla="*/ 57430 w 1507774"/>
                <a:gd name="connsiteY6" fmla="*/ 1843027 h 2760068"/>
                <a:gd name="connsiteX7" fmla="*/ 300791 w 1507774"/>
                <a:gd name="connsiteY7" fmla="*/ 2473299 h 2760068"/>
                <a:gd name="connsiteX8" fmla="*/ 582319 w 1507774"/>
                <a:gd name="connsiteY8" fmla="*/ 2549598 h 2760068"/>
                <a:gd name="connsiteX9" fmla="*/ 776568 w 1507774"/>
                <a:gd name="connsiteY9" fmla="*/ 2304990 h 2760068"/>
                <a:gd name="connsiteX10" fmla="*/ 800380 w 1507774"/>
                <a:gd name="connsiteY10" fmla="*/ 1723965 h 2760068"/>
                <a:gd name="connsiteX11" fmla="*/ 910159 w 1507774"/>
                <a:gd name="connsiteY11" fmla="*/ 1515118 h 2760068"/>
                <a:gd name="connsiteX12" fmla="*/ 1145017 w 1507774"/>
                <a:gd name="connsiteY12" fmla="*/ 1338998 h 2760068"/>
                <a:gd name="connsiteX13" fmla="*/ 914966 w 1507774"/>
                <a:gd name="connsiteY13" fmla="*/ 1604335 h 2760068"/>
                <a:gd name="connsiteX14" fmla="*/ 906681 w 1507774"/>
                <a:gd name="connsiteY14" fmla="*/ 1623320 h 2760068"/>
                <a:gd name="connsiteX15" fmla="*/ 824193 w 1507774"/>
                <a:gd name="connsiteY15" fmla="*/ 1847790 h 2760068"/>
                <a:gd name="connsiteX16" fmla="*/ 795618 w 1507774"/>
                <a:gd name="connsiteY16" fmla="*/ 2409765 h 2760068"/>
                <a:gd name="connsiteX17" fmla="*/ 228880 w 1507774"/>
                <a:gd name="connsiteY17" fmla="*/ 2728852 h 2760068"/>
                <a:gd name="connsiteX18" fmla="*/ 280 w 1507774"/>
                <a:gd name="connsiteY18" fmla="*/ 1638240 h 2760068"/>
                <a:gd name="connsiteX19" fmla="*/ 266980 w 1507774"/>
                <a:gd name="connsiteY19" fmla="*/ 852427 h 2760068"/>
                <a:gd name="connsiteX20" fmla="*/ 576543 w 1507774"/>
                <a:gd name="connsiteY20" fmla="*/ 533340 h 2760068"/>
                <a:gd name="connsiteX21" fmla="*/ 634772 w 1507774"/>
                <a:gd name="connsiteY21" fmla="*/ 411599 h 2760068"/>
                <a:gd name="connsiteX22" fmla="*/ 1507774 w 1507774"/>
                <a:gd name="connsiteY22" fmla="*/ 0 h 2760068"/>
                <a:gd name="connsiteX0" fmla="*/ 1507774 w 1507774"/>
                <a:gd name="connsiteY0" fmla="*/ 0 h 2760068"/>
                <a:gd name="connsiteX1" fmla="*/ 1505466 w 1507774"/>
                <a:gd name="connsiteY1" fmla="*/ 93863 h 2760068"/>
                <a:gd name="connsiteX2" fmla="*/ 914966 w 1507774"/>
                <a:gd name="connsiteY2" fmla="*/ 365789 h 2760068"/>
                <a:gd name="connsiteX3" fmla="*/ 855447 w 1507774"/>
                <a:gd name="connsiteY3" fmla="*/ 438164 h 2760068"/>
                <a:gd name="connsiteX4" fmla="*/ 728943 w 1507774"/>
                <a:gd name="connsiteY4" fmla="*/ 576202 h 2760068"/>
                <a:gd name="connsiteX5" fmla="*/ 228880 w 1507774"/>
                <a:gd name="connsiteY5" fmla="*/ 957202 h 2760068"/>
                <a:gd name="connsiteX6" fmla="*/ 57430 w 1507774"/>
                <a:gd name="connsiteY6" fmla="*/ 1843027 h 2760068"/>
                <a:gd name="connsiteX7" fmla="*/ 300791 w 1507774"/>
                <a:gd name="connsiteY7" fmla="*/ 2473299 h 2760068"/>
                <a:gd name="connsiteX8" fmla="*/ 582319 w 1507774"/>
                <a:gd name="connsiteY8" fmla="*/ 2549598 h 2760068"/>
                <a:gd name="connsiteX9" fmla="*/ 776568 w 1507774"/>
                <a:gd name="connsiteY9" fmla="*/ 2304990 h 2760068"/>
                <a:gd name="connsiteX10" fmla="*/ 800380 w 1507774"/>
                <a:gd name="connsiteY10" fmla="*/ 1723965 h 2760068"/>
                <a:gd name="connsiteX11" fmla="*/ 910159 w 1507774"/>
                <a:gd name="connsiteY11" fmla="*/ 1515118 h 2760068"/>
                <a:gd name="connsiteX12" fmla="*/ 1505078 w 1507774"/>
                <a:gd name="connsiteY12" fmla="*/ 1338998 h 2760068"/>
                <a:gd name="connsiteX13" fmla="*/ 914966 w 1507774"/>
                <a:gd name="connsiteY13" fmla="*/ 1604335 h 2760068"/>
                <a:gd name="connsiteX14" fmla="*/ 906681 w 1507774"/>
                <a:gd name="connsiteY14" fmla="*/ 1623320 h 2760068"/>
                <a:gd name="connsiteX15" fmla="*/ 824193 w 1507774"/>
                <a:gd name="connsiteY15" fmla="*/ 1847790 h 2760068"/>
                <a:gd name="connsiteX16" fmla="*/ 795618 w 1507774"/>
                <a:gd name="connsiteY16" fmla="*/ 2409765 h 2760068"/>
                <a:gd name="connsiteX17" fmla="*/ 228880 w 1507774"/>
                <a:gd name="connsiteY17" fmla="*/ 2728852 h 2760068"/>
                <a:gd name="connsiteX18" fmla="*/ 280 w 1507774"/>
                <a:gd name="connsiteY18" fmla="*/ 1638240 h 2760068"/>
                <a:gd name="connsiteX19" fmla="*/ 266980 w 1507774"/>
                <a:gd name="connsiteY19" fmla="*/ 852427 h 2760068"/>
                <a:gd name="connsiteX20" fmla="*/ 576543 w 1507774"/>
                <a:gd name="connsiteY20" fmla="*/ 533340 h 2760068"/>
                <a:gd name="connsiteX21" fmla="*/ 634772 w 1507774"/>
                <a:gd name="connsiteY21" fmla="*/ 411599 h 2760068"/>
                <a:gd name="connsiteX22" fmla="*/ 1507774 w 1507774"/>
                <a:gd name="connsiteY22" fmla="*/ 0 h 2760068"/>
                <a:gd name="connsiteX0" fmla="*/ 1507774 w 1507774"/>
                <a:gd name="connsiteY0" fmla="*/ 0 h 2760068"/>
                <a:gd name="connsiteX1" fmla="*/ 1505466 w 1507774"/>
                <a:gd name="connsiteY1" fmla="*/ 93863 h 2760068"/>
                <a:gd name="connsiteX2" fmla="*/ 914966 w 1507774"/>
                <a:gd name="connsiteY2" fmla="*/ 365789 h 2760068"/>
                <a:gd name="connsiteX3" fmla="*/ 855447 w 1507774"/>
                <a:gd name="connsiteY3" fmla="*/ 438164 h 2760068"/>
                <a:gd name="connsiteX4" fmla="*/ 728943 w 1507774"/>
                <a:gd name="connsiteY4" fmla="*/ 576202 h 2760068"/>
                <a:gd name="connsiteX5" fmla="*/ 228880 w 1507774"/>
                <a:gd name="connsiteY5" fmla="*/ 957202 h 2760068"/>
                <a:gd name="connsiteX6" fmla="*/ 57430 w 1507774"/>
                <a:gd name="connsiteY6" fmla="*/ 1843027 h 2760068"/>
                <a:gd name="connsiteX7" fmla="*/ 300791 w 1507774"/>
                <a:gd name="connsiteY7" fmla="*/ 2473299 h 2760068"/>
                <a:gd name="connsiteX8" fmla="*/ 582319 w 1507774"/>
                <a:gd name="connsiteY8" fmla="*/ 2549598 h 2760068"/>
                <a:gd name="connsiteX9" fmla="*/ 776568 w 1507774"/>
                <a:gd name="connsiteY9" fmla="*/ 2304990 h 2760068"/>
                <a:gd name="connsiteX10" fmla="*/ 800380 w 1507774"/>
                <a:gd name="connsiteY10" fmla="*/ 1723965 h 2760068"/>
                <a:gd name="connsiteX11" fmla="*/ 910159 w 1507774"/>
                <a:gd name="connsiteY11" fmla="*/ 1515118 h 2760068"/>
                <a:gd name="connsiteX12" fmla="*/ 1505078 w 1507774"/>
                <a:gd name="connsiteY12" fmla="*/ 1338998 h 2760068"/>
                <a:gd name="connsiteX13" fmla="*/ 914966 w 1507774"/>
                <a:gd name="connsiteY13" fmla="*/ 1604335 h 2760068"/>
                <a:gd name="connsiteX14" fmla="*/ 1059707 w 1507774"/>
                <a:gd name="connsiteY14" fmla="*/ 1632321 h 2760068"/>
                <a:gd name="connsiteX15" fmla="*/ 824193 w 1507774"/>
                <a:gd name="connsiteY15" fmla="*/ 1847790 h 2760068"/>
                <a:gd name="connsiteX16" fmla="*/ 795618 w 1507774"/>
                <a:gd name="connsiteY16" fmla="*/ 2409765 h 2760068"/>
                <a:gd name="connsiteX17" fmla="*/ 228880 w 1507774"/>
                <a:gd name="connsiteY17" fmla="*/ 2728852 h 2760068"/>
                <a:gd name="connsiteX18" fmla="*/ 280 w 1507774"/>
                <a:gd name="connsiteY18" fmla="*/ 1638240 h 2760068"/>
                <a:gd name="connsiteX19" fmla="*/ 266980 w 1507774"/>
                <a:gd name="connsiteY19" fmla="*/ 852427 h 2760068"/>
                <a:gd name="connsiteX20" fmla="*/ 576543 w 1507774"/>
                <a:gd name="connsiteY20" fmla="*/ 533340 h 2760068"/>
                <a:gd name="connsiteX21" fmla="*/ 634772 w 1507774"/>
                <a:gd name="connsiteY21" fmla="*/ 411599 h 2760068"/>
                <a:gd name="connsiteX22" fmla="*/ 1507774 w 1507774"/>
                <a:gd name="connsiteY22" fmla="*/ 0 h 2760068"/>
                <a:gd name="connsiteX0" fmla="*/ 1507774 w 1507774"/>
                <a:gd name="connsiteY0" fmla="*/ 0 h 2760068"/>
                <a:gd name="connsiteX1" fmla="*/ 1505466 w 1507774"/>
                <a:gd name="connsiteY1" fmla="*/ 93863 h 2760068"/>
                <a:gd name="connsiteX2" fmla="*/ 914966 w 1507774"/>
                <a:gd name="connsiteY2" fmla="*/ 365789 h 2760068"/>
                <a:gd name="connsiteX3" fmla="*/ 855447 w 1507774"/>
                <a:gd name="connsiteY3" fmla="*/ 438164 h 2760068"/>
                <a:gd name="connsiteX4" fmla="*/ 728943 w 1507774"/>
                <a:gd name="connsiteY4" fmla="*/ 576202 h 2760068"/>
                <a:gd name="connsiteX5" fmla="*/ 228880 w 1507774"/>
                <a:gd name="connsiteY5" fmla="*/ 957202 h 2760068"/>
                <a:gd name="connsiteX6" fmla="*/ 57430 w 1507774"/>
                <a:gd name="connsiteY6" fmla="*/ 1843027 h 2760068"/>
                <a:gd name="connsiteX7" fmla="*/ 300791 w 1507774"/>
                <a:gd name="connsiteY7" fmla="*/ 2473299 h 2760068"/>
                <a:gd name="connsiteX8" fmla="*/ 582319 w 1507774"/>
                <a:gd name="connsiteY8" fmla="*/ 2549598 h 2760068"/>
                <a:gd name="connsiteX9" fmla="*/ 776568 w 1507774"/>
                <a:gd name="connsiteY9" fmla="*/ 2304990 h 2760068"/>
                <a:gd name="connsiteX10" fmla="*/ 800380 w 1507774"/>
                <a:gd name="connsiteY10" fmla="*/ 1723965 h 2760068"/>
                <a:gd name="connsiteX11" fmla="*/ 910159 w 1507774"/>
                <a:gd name="connsiteY11" fmla="*/ 1515118 h 2760068"/>
                <a:gd name="connsiteX12" fmla="*/ 1505078 w 1507774"/>
                <a:gd name="connsiteY12" fmla="*/ 1338998 h 2760068"/>
                <a:gd name="connsiteX13" fmla="*/ 1491064 w 1507774"/>
                <a:gd name="connsiteY13" fmla="*/ 1469312 h 2760068"/>
                <a:gd name="connsiteX14" fmla="*/ 1059707 w 1507774"/>
                <a:gd name="connsiteY14" fmla="*/ 1632321 h 2760068"/>
                <a:gd name="connsiteX15" fmla="*/ 824193 w 1507774"/>
                <a:gd name="connsiteY15" fmla="*/ 1847790 h 2760068"/>
                <a:gd name="connsiteX16" fmla="*/ 795618 w 1507774"/>
                <a:gd name="connsiteY16" fmla="*/ 2409765 h 2760068"/>
                <a:gd name="connsiteX17" fmla="*/ 228880 w 1507774"/>
                <a:gd name="connsiteY17" fmla="*/ 2728852 h 2760068"/>
                <a:gd name="connsiteX18" fmla="*/ 280 w 1507774"/>
                <a:gd name="connsiteY18" fmla="*/ 1638240 h 2760068"/>
                <a:gd name="connsiteX19" fmla="*/ 266980 w 1507774"/>
                <a:gd name="connsiteY19" fmla="*/ 852427 h 2760068"/>
                <a:gd name="connsiteX20" fmla="*/ 576543 w 1507774"/>
                <a:gd name="connsiteY20" fmla="*/ 533340 h 2760068"/>
                <a:gd name="connsiteX21" fmla="*/ 634772 w 1507774"/>
                <a:gd name="connsiteY21" fmla="*/ 411599 h 2760068"/>
                <a:gd name="connsiteX22" fmla="*/ 1507774 w 1507774"/>
                <a:gd name="connsiteY22" fmla="*/ 0 h 2760068"/>
                <a:gd name="connsiteX0" fmla="*/ 1507774 w 1507774"/>
                <a:gd name="connsiteY0" fmla="*/ 0 h 2760068"/>
                <a:gd name="connsiteX1" fmla="*/ 1505466 w 1507774"/>
                <a:gd name="connsiteY1" fmla="*/ 93863 h 2760068"/>
                <a:gd name="connsiteX2" fmla="*/ 914966 w 1507774"/>
                <a:gd name="connsiteY2" fmla="*/ 365789 h 2760068"/>
                <a:gd name="connsiteX3" fmla="*/ 855447 w 1507774"/>
                <a:gd name="connsiteY3" fmla="*/ 438164 h 2760068"/>
                <a:gd name="connsiteX4" fmla="*/ 728943 w 1507774"/>
                <a:gd name="connsiteY4" fmla="*/ 576202 h 2760068"/>
                <a:gd name="connsiteX5" fmla="*/ 228880 w 1507774"/>
                <a:gd name="connsiteY5" fmla="*/ 957202 h 2760068"/>
                <a:gd name="connsiteX6" fmla="*/ 57430 w 1507774"/>
                <a:gd name="connsiteY6" fmla="*/ 1843027 h 2760068"/>
                <a:gd name="connsiteX7" fmla="*/ 237780 w 1507774"/>
                <a:gd name="connsiteY7" fmla="*/ 2554314 h 2760068"/>
                <a:gd name="connsiteX8" fmla="*/ 582319 w 1507774"/>
                <a:gd name="connsiteY8" fmla="*/ 2549598 h 2760068"/>
                <a:gd name="connsiteX9" fmla="*/ 776568 w 1507774"/>
                <a:gd name="connsiteY9" fmla="*/ 2304990 h 2760068"/>
                <a:gd name="connsiteX10" fmla="*/ 800380 w 1507774"/>
                <a:gd name="connsiteY10" fmla="*/ 1723965 h 2760068"/>
                <a:gd name="connsiteX11" fmla="*/ 910159 w 1507774"/>
                <a:gd name="connsiteY11" fmla="*/ 1515118 h 2760068"/>
                <a:gd name="connsiteX12" fmla="*/ 1505078 w 1507774"/>
                <a:gd name="connsiteY12" fmla="*/ 1338998 h 2760068"/>
                <a:gd name="connsiteX13" fmla="*/ 1491064 w 1507774"/>
                <a:gd name="connsiteY13" fmla="*/ 1469312 h 2760068"/>
                <a:gd name="connsiteX14" fmla="*/ 1059707 w 1507774"/>
                <a:gd name="connsiteY14" fmla="*/ 1632321 h 2760068"/>
                <a:gd name="connsiteX15" fmla="*/ 824193 w 1507774"/>
                <a:gd name="connsiteY15" fmla="*/ 1847790 h 2760068"/>
                <a:gd name="connsiteX16" fmla="*/ 795618 w 1507774"/>
                <a:gd name="connsiteY16" fmla="*/ 2409765 h 2760068"/>
                <a:gd name="connsiteX17" fmla="*/ 228880 w 1507774"/>
                <a:gd name="connsiteY17" fmla="*/ 2728852 h 2760068"/>
                <a:gd name="connsiteX18" fmla="*/ 280 w 1507774"/>
                <a:gd name="connsiteY18" fmla="*/ 1638240 h 2760068"/>
                <a:gd name="connsiteX19" fmla="*/ 266980 w 1507774"/>
                <a:gd name="connsiteY19" fmla="*/ 852427 h 2760068"/>
                <a:gd name="connsiteX20" fmla="*/ 576543 w 1507774"/>
                <a:gd name="connsiteY20" fmla="*/ 533340 h 2760068"/>
                <a:gd name="connsiteX21" fmla="*/ 634772 w 1507774"/>
                <a:gd name="connsiteY21" fmla="*/ 411599 h 2760068"/>
                <a:gd name="connsiteX22" fmla="*/ 1507774 w 1507774"/>
                <a:gd name="connsiteY22" fmla="*/ 0 h 2760068"/>
                <a:gd name="connsiteX0" fmla="*/ 1519869 w 1519869"/>
                <a:gd name="connsiteY0" fmla="*/ 0 h 2743267"/>
                <a:gd name="connsiteX1" fmla="*/ 1517561 w 1519869"/>
                <a:gd name="connsiteY1" fmla="*/ 93863 h 2743267"/>
                <a:gd name="connsiteX2" fmla="*/ 927061 w 1519869"/>
                <a:gd name="connsiteY2" fmla="*/ 365789 h 2743267"/>
                <a:gd name="connsiteX3" fmla="*/ 867542 w 1519869"/>
                <a:gd name="connsiteY3" fmla="*/ 438164 h 2743267"/>
                <a:gd name="connsiteX4" fmla="*/ 741038 w 1519869"/>
                <a:gd name="connsiteY4" fmla="*/ 576202 h 2743267"/>
                <a:gd name="connsiteX5" fmla="*/ 240975 w 1519869"/>
                <a:gd name="connsiteY5" fmla="*/ 957202 h 2743267"/>
                <a:gd name="connsiteX6" fmla="*/ 69525 w 1519869"/>
                <a:gd name="connsiteY6" fmla="*/ 1843027 h 2743267"/>
                <a:gd name="connsiteX7" fmla="*/ 249875 w 1519869"/>
                <a:gd name="connsiteY7" fmla="*/ 2554314 h 2743267"/>
                <a:gd name="connsiteX8" fmla="*/ 594414 w 1519869"/>
                <a:gd name="connsiteY8" fmla="*/ 2549598 h 2743267"/>
                <a:gd name="connsiteX9" fmla="*/ 788663 w 1519869"/>
                <a:gd name="connsiteY9" fmla="*/ 2304990 h 2743267"/>
                <a:gd name="connsiteX10" fmla="*/ 812475 w 1519869"/>
                <a:gd name="connsiteY10" fmla="*/ 1723965 h 2743267"/>
                <a:gd name="connsiteX11" fmla="*/ 922254 w 1519869"/>
                <a:gd name="connsiteY11" fmla="*/ 1515118 h 2743267"/>
                <a:gd name="connsiteX12" fmla="*/ 1517173 w 1519869"/>
                <a:gd name="connsiteY12" fmla="*/ 1338998 h 2743267"/>
                <a:gd name="connsiteX13" fmla="*/ 1503159 w 1519869"/>
                <a:gd name="connsiteY13" fmla="*/ 1469312 h 2743267"/>
                <a:gd name="connsiteX14" fmla="*/ 1071802 w 1519869"/>
                <a:gd name="connsiteY14" fmla="*/ 1632321 h 2743267"/>
                <a:gd name="connsiteX15" fmla="*/ 836288 w 1519869"/>
                <a:gd name="connsiteY15" fmla="*/ 1847790 h 2743267"/>
                <a:gd name="connsiteX16" fmla="*/ 807713 w 1519869"/>
                <a:gd name="connsiteY16" fmla="*/ 2409765 h 2743267"/>
                <a:gd name="connsiteX17" fmla="*/ 123955 w 1519869"/>
                <a:gd name="connsiteY17" fmla="*/ 2710850 h 2743267"/>
                <a:gd name="connsiteX18" fmla="*/ 12375 w 1519869"/>
                <a:gd name="connsiteY18" fmla="*/ 1638240 h 2743267"/>
                <a:gd name="connsiteX19" fmla="*/ 279075 w 1519869"/>
                <a:gd name="connsiteY19" fmla="*/ 852427 h 2743267"/>
                <a:gd name="connsiteX20" fmla="*/ 588638 w 1519869"/>
                <a:gd name="connsiteY20" fmla="*/ 533340 h 2743267"/>
                <a:gd name="connsiteX21" fmla="*/ 646867 w 1519869"/>
                <a:gd name="connsiteY21" fmla="*/ 411599 h 2743267"/>
                <a:gd name="connsiteX22" fmla="*/ 1519869 w 1519869"/>
                <a:gd name="connsiteY22" fmla="*/ 0 h 2743267"/>
                <a:gd name="connsiteX0" fmla="*/ 1519869 w 1519869"/>
                <a:gd name="connsiteY0" fmla="*/ 0 h 2743267"/>
                <a:gd name="connsiteX1" fmla="*/ 1517561 w 1519869"/>
                <a:gd name="connsiteY1" fmla="*/ 93863 h 2743267"/>
                <a:gd name="connsiteX2" fmla="*/ 927061 w 1519869"/>
                <a:gd name="connsiteY2" fmla="*/ 365789 h 2743267"/>
                <a:gd name="connsiteX3" fmla="*/ 867542 w 1519869"/>
                <a:gd name="connsiteY3" fmla="*/ 438164 h 2743267"/>
                <a:gd name="connsiteX4" fmla="*/ 687029 w 1519869"/>
                <a:gd name="connsiteY4" fmla="*/ 540195 h 2743267"/>
                <a:gd name="connsiteX5" fmla="*/ 240975 w 1519869"/>
                <a:gd name="connsiteY5" fmla="*/ 957202 h 2743267"/>
                <a:gd name="connsiteX6" fmla="*/ 69525 w 1519869"/>
                <a:gd name="connsiteY6" fmla="*/ 1843027 h 2743267"/>
                <a:gd name="connsiteX7" fmla="*/ 249875 w 1519869"/>
                <a:gd name="connsiteY7" fmla="*/ 2554314 h 2743267"/>
                <a:gd name="connsiteX8" fmla="*/ 594414 w 1519869"/>
                <a:gd name="connsiteY8" fmla="*/ 2549598 h 2743267"/>
                <a:gd name="connsiteX9" fmla="*/ 788663 w 1519869"/>
                <a:gd name="connsiteY9" fmla="*/ 2304990 h 2743267"/>
                <a:gd name="connsiteX10" fmla="*/ 812475 w 1519869"/>
                <a:gd name="connsiteY10" fmla="*/ 1723965 h 2743267"/>
                <a:gd name="connsiteX11" fmla="*/ 922254 w 1519869"/>
                <a:gd name="connsiteY11" fmla="*/ 1515118 h 2743267"/>
                <a:gd name="connsiteX12" fmla="*/ 1517173 w 1519869"/>
                <a:gd name="connsiteY12" fmla="*/ 1338998 h 2743267"/>
                <a:gd name="connsiteX13" fmla="*/ 1503159 w 1519869"/>
                <a:gd name="connsiteY13" fmla="*/ 1469312 h 2743267"/>
                <a:gd name="connsiteX14" fmla="*/ 1071802 w 1519869"/>
                <a:gd name="connsiteY14" fmla="*/ 1632321 h 2743267"/>
                <a:gd name="connsiteX15" fmla="*/ 836288 w 1519869"/>
                <a:gd name="connsiteY15" fmla="*/ 1847790 h 2743267"/>
                <a:gd name="connsiteX16" fmla="*/ 807713 w 1519869"/>
                <a:gd name="connsiteY16" fmla="*/ 2409765 h 2743267"/>
                <a:gd name="connsiteX17" fmla="*/ 123955 w 1519869"/>
                <a:gd name="connsiteY17" fmla="*/ 2710850 h 2743267"/>
                <a:gd name="connsiteX18" fmla="*/ 12375 w 1519869"/>
                <a:gd name="connsiteY18" fmla="*/ 1638240 h 2743267"/>
                <a:gd name="connsiteX19" fmla="*/ 279075 w 1519869"/>
                <a:gd name="connsiteY19" fmla="*/ 852427 h 2743267"/>
                <a:gd name="connsiteX20" fmla="*/ 588638 w 1519869"/>
                <a:gd name="connsiteY20" fmla="*/ 533340 h 2743267"/>
                <a:gd name="connsiteX21" fmla="*/ 646867 w 1519869"/>
                <a:gd name="connsiteY21" fmla="*/ 411599 h 2743267"/>
                <a:gd name="connsiteX22" fmla="*/ 1519869 w 1519869"/>
                <a:gd name="connsiteY22" fmla="*/ 0 h 2743267"/>
                <a:gd name="connsiteX0" fmla="*/ 1519869 w 1519869"/>
                <a:gd name="connsiteY0" fmla="*/ 0 h 2743267"/>
                <a:gd name="connsiteX1" fmla="*/ 1517561 w 1519869"/>
                <a:gd name="connsiteY1" fmla="*/ 93863 h 2743267"/>
                <a:gd name="connsiteX2" fmla="*/ 927061 w 1519869"/>
                <a:gd name="connsiteY2" fmla="*/ 365789 h 2743267"/>
                <a:gd name="connsiteX3" fmla="*/ 867542 w 1519869"/>
                <a:gd name="connsiteY3" fmla="*/ 438164 h 2743267"/>
                <a:gd name="connsiteX4" fmla="*/ 687029 w 1519869"/>
                <a:gd name="connsiteY4" fmla="*/ 540195 h 2743267"/>
                <a:gd name="connsiteX5" fmla="*/ 240975 w 1519869"/>
                <a:gd name="connsiteY5" fmla="*/ 957202 h 2743267"/>
                <a:gd name="connsiteX6" fmla="*/ 69525 w 1519869"/>
                <a:gd name="connsiteY6" fmla="*/ 1843027 h 2743267"/>
                <a:gd name="connsiteX7" fmla="*/ 249875 w 1519869"/>
                <a:gd name="connsiteY7" fmla="*/ 2554314 h 2743267"/>
                <a:gd name="connsiteX8" fmla="*/ 594414 w 1519869"/>
                <a:gd name="connsiteY8" fmla="*/ 2549598 h 2743267"/>
                <a:gd name="connsiteX9" fmla="*/ 788663 w 1519869"/>
                <a:gd name="connsiteY9" fmla="*/ 2304990 h 2743267"/>
                <a:gd name="connsiteX10" fmla="*/ 812475 w 1519869"/>
                <a:gd name="connsiteY10" fmla="*/ 1723965 h 2743267"/>
                <a:gd name="connsiteX11" fmla="*/ 922254 w 1519869"/>
                <a:gd name="connsiteY11" fmla="*/ 1515118 h 2743267"/>
                <a:gd name="connsiteX12" fmla="*/ 1517173 w 1519869"/>
                <a:gd name="connsiteY12" fmla="*/ 1338998 h 2743267"/>
                <a:gd name="connsiteX13" fmla="*/ 1503159 w 1519869"/>
                <a:gd name="connsiteY13" fmla="*/ 1469312 h 2743267"/>
                <a:gd name="connsiteX14" fmla="*/ 1071802 w 1519869"/>
                <a:gd name="connsiteY14" fmla="*/ 1632321 h 2743267"/>
                <a:gd name="connsiteX15" fmla="*/ 836288 w 1519869"/>
                <a:gd name="connsiteY15" fmla="*/ 1847790 h 2743267"/>
                <a:gd name="connsiteX16" fmla="*/ 807713 w 1519869"/>
                <a:gd name="connsiteY16" fmla="*/ 2409765 h 2743267"/>
                <a:gd name="connsiteX17" fmla="*/ 123955 w 1519869"/>
                <a:gd name="connsiteY17" fmla="*/ 2710850 h 2743267"/>
                <a:gd name="connsiteX18" fmla="*/ 12375 w 1519869"/>
                <a:gd name="connsiteY18" fmla="*/ 1638240 h 2743267"/>
                <a:gd name="connsiteX19" fmla="*/ 279075 w 1519869"/>
                <a:gd name="connsiteY19" fmla="*/ 852427 h 2743267"/>
                <a:gd name="connsiteX20" fmla="*/ 588638 w 1519869"/>
                <a:gd name="connsiteY20" fmla="*/ 533340 h 2743267"/>
                <a:gd name="connsiteX21" fmla="*/ 736882 w 1519869"/>
                <a:gd name="connsiteY21" fmla="*/ 411599 h 2743267"/>
                <a:gd name="connsiteX22" fmla="*/ 1519869 w 1519869"/>
                <a:gd name="connsiteY22" fmla="*/ 0 h 2743267"/>
                <a:gd name="connsiteX0" fmla="*/ 1508231 w 1508231"/>
                <a:gd name="connsiteY0" fmla="*/ 0 h 2743267"/>
                <a:gd name="connsiteX1" fmla="*/ 1505923 w 1508231"/>
                <a:gd name="connsiteY1" fmla="*/ 93863 h 2743267"/>
                <a:gd name="connsiteX2" fmla="*/ 915423 w 1508231"/>
                <a:gd name="connsiteY2" fmla="*/ 365789 h 2743267"/>
                <a:gd name="connsiteX3" fmla="*/ 855904 w 1508231"/>
                <a:gd name="connsiteY3" fmla="*/ 438164 h 2743267"/>
                <a:gd name="connsiteX4" fmla="*/ 675391 w 1508231"/>
                <a:gd name="connsiteY4" fmla="*/ 540195 h 2743267"/>
                <a:gd name="connsiteX5" fmla="*/ 229337 w 1508231"/>
                <a:gd name="connsiteY5" fmla="*/ 957202 h 2743267"/>
                <a:gd name="connsiteX6" fmla="*/ 57887 w 1508231"/>
                <a:gd name="connsiteY6" fmla="*/ 1843027 h 2743267"/>
                <a:gd name="connsiteX7" fmla="*/ 238237 w 1508231"/>
                <a:gd name="connsiteY7" fmla="*/ 2554314 h 2743267"/>
                <a:gd name="connsiteX8" fmla="*/ 582776 w 1508231"/>
                <a:gd name="connsiteY8" fmla="*/ 2549598 h 2743267"/>
                <a:gd name="connsiteX9" fmla="*/ 777025 w 1508231"/>
                <a:gd name="connsiteY9" fmla="*/ 2304990 h 2743267"/>
                <a:gd name="connsiteX10" fmla="*/ 800837 w 1508231"/>
                <a:gd name="connsiteY10" fmla="*/ 1723965 h 2743267"/>
                <a:gd name="connsiteX11" fmla="*/ 910616 w 1508231"/>
                <a:gd name="connsiteY11" fmla="*/ 1515118 h 2743267"/>
                <a:gd name="connsiteX12" fmla="*/ 1505535 w 1508231"/>
                <a:gd name="connsiteY12" fmla="*/ 1338998 h 2743267"/>
                <a:gd name="connsiteX13" fmla="*/ 1491521 w 1508231"/>
                <a:gd name="connsiteY13" fmla="*/ 1469312 h 2743267"/>
                <a:gd name="connsiteX14" fmla="*/ 1060164 w 1508231"/>
                <a:gd name="connsiteY14" fmla="*/ 1632321 h 2743267"/>
                <a:gd name="connsiteX15" fmla="*/ 824650 w 1508231"/>
                <a:gd name="connsiteY15" fmla="*/ 1847790 h 2743267"/>
                <a:gd name="connsiteX16" fmla="*/ 796075 w 1508231"/>
                <a:gd name="connsiteY16" fmla="*/ 2409765 h 2743267"/>
                <a:gd name="connsiteX17" fmla="*/ 112317 w 1508231"/>
                <a:gd name="connsiteY17" fmla="*/ 2710850 h 2743267"/>
                <a:gd name="connsiteX18" fmla="*/ 737 w 1508231"/>
                <a:gd name="connsiteY18" fmla="*/ 1638240 h 2743267"/>
                <a:gd name="connsiteX19" fmla="*/ 105410 w 1508231"/>
                <a:gd name="connsiteY19" fmla="*/ 960446 h 2743267"/>
                <a:gd name="connsiteX20" fmla="*/ 577000 w 1508231"/>
                <a:gd name="connsiteY20" fmla="*/ 533340 h 2743267"/>
                <a:gd name="connsiteX21" fmla="*/ 725244 w 1508231"/>
                <a:gd name="connsiteY21" fmla="*/ 411599 h 2743267"/>
                <a:gd name="connsiteX22" fmla="*/ 1508231 w 1508231"/>
                <a:gd name="connsiteY22" fmla="*/ 0 h 2743267"/>
                <a:gd name="connsiteX0" fmla="*/ 1508231 w 1508231"/>
                <a:gd name="connsiteY0" fmla="*/ 0 h 2743267"/>
                <a:gd name="connsiteX1" fmla="*/ 1505923 w 1508231"/>
                <a:gd name="connsiteY1" fmla="*/ 93863 h 2743267"/>
                <a:gd name="connsiteX2" fmla="*/ 915423 w 1508231"/>
                <a:gd name="connsiteY2" fmla="*/ 365789 h 2743267"/>
                <a:gd name="connsiteX3" fmla="*/ 855904 w 1508231"/>
                <a:gd name="connsiteY3" fmla="*/ 438164 h 2743267"/>
                <a:gd name="connsiteX4" fmla="*/ 675391 w 1508231"/>
                <a:gd name="connsiteY4" fmla="*/ 540195 h 2743267"/>
                <a:gd name="connsiteX5" fmla="*/ 229337 w 1508231"/>
                <a:gd name="connsiteY5" fmla="*/ 957202 h 2743267"/>
                <a:gd name="connsiteX6" fmla="*/ 57887 w 1508231"/>
                <a:gd name="connsiteY6" fmla="*/ 1843027 h 2743267"/>
                <a:gd name="connsiteX7" fmla="*/ 238237 w 1508231"/>
                <a:gd name="connsiteY7" fmla="*/ 2554314 h 2743267"/>
                <a:gd name="connsiteX8" fmla="*/ 582776 w 1508231"/>
                <a:gd name="connsiteY8" fmla="*/ 2549598 h 2743267"/>
                <a:gd name="connsiteX9" fmla="*/ 777025 w 1508231"/>
                <a:gd name="connsiteY9" fmla="*/ 2304990 h 2743267"/>
                <a:gd name="connsiteX10" fmla="*/ 800837 w 1508231"/>
                <a:gd name="connsiteY10" fmla="*/ 1723965 h 2743267"/>
                <a:gd name="connsiteX11" fmla="*/ 964626 w 1508231"/>
                <a:gd name="connsiteY11" fmla="*/ 1569129 h 2743267"/>
                <a:gd name="connsiteX12" fmla="*/ 1505535 w 1508231"/>
                <a:gd name="connsiteY12" fmla="*/ 1338998 h 2743267"/>
                <a:gd name="connsiteX13" fmla="*/ 1491521 w 1508231"/>
                <a:gd name="connsiteY13" fmla="*/ 1469312 h 2743267"/>
                <a:gd name="connsiteX14" fmla="*/ 1060164 w 1508231"/>
                <a:gd name="connsiteY14" fmla="*/ 1632321 h 2743267"/>
                <a:gd name="connsiteX15" fmla="*/ 824650 w 1508231"/>
                <a:gd name="connsiteY15" fmla="*/ 1847790 h 2743267"/>
                <a:gd name="connsiteX16" fmla="*/ 796075 w 1508231"/>
                <a:gd name="connsiteY16" fmla="*/ 2409765 h 2743267"/>
                <a:gd name="connsiteX17" fmla="*/ 112317 w 1508231"/>
                <a:gd name="connsiteY17" fmla="*/ 2710850 h 2743267"/>
                <a:gd name="connsiteX18" fmla="*/ 737 w 1508231"/>
                <a:gd name="connsiteY18" fmla="*/ 1638240 h 2743267"/>
                <a:gd name="connsiteX19" fmla="*/ 105410 w 1508231"/>
                <a:gd name="connsiteY19" fmla="*/ 960446 h 2743267"/>
                <a:gd name="connsiteX20" fmla="*/ 577000 w 1508231"/>
                <a:gd name="connsiteY20" fmla="*/ 533340 h 2743267"/>
                <a:gd name="connsiteX21" fmla="*/ 725244 w 1508231"/>
                <a:gd name="connsiteY21" fmla="*/ 411599 h 2743267"/>
                <a:gd name="connsiteX22" fmla="*/ 1508231 w 1508231"/>
                <a:gd name="connsiteY22" fmla="*/ 0 h 2743267"/>
                <a:gd name="connsiteX0" fmla="*/ 1508231 w 1508231"/>
                <a:gd name="connsiteY0" fmla="*/ 0 h 2743037"/>
                <a:gd name="connsiteX1" fmla="*/ 1505923 w 1508231"/>
                <a:gd name="connsiteY1" fmla="*/ 93863 h 2743037"/>
                <a:gd name="connsiteX2" fmla="*/ 915423 w 1508231"/>
                <a:gd name="connsiteY2" fmla="*/ 365789 h 2743037"/>
                <a:gd name="connsiteX3" fmla="*/ 855904 w 1508231"/>
                <a:gd name="connsiteY3" fmla="*/ 438164 h 2743037"/>
                <a:gd name="connsiteX4" fmla="*/ 675391 w 1508231"/>
                <a:gd name="connsiteY4" fmla="*/ 540195 h 2743037"/>
                <a:gd name="connsiteX5" fmla="*/ 229337 w 1508231"/>
                <a:gd name="connsiteY5" fmla="*/ 957202 h 2743037"/>
                <a:gd name="connsiteX6" fmla="*/ 57887 w 1508231"/>
                <a:gd name="connsiteY6" fmla="*/ 1843027 h 2743037"/>
                <a:gd name="connsiteX7" fmla="*/ 238237 w 1508231"/>
                <a:gd name="connsiteY7" fmla="*/ 2554314 h 2743037"/>
                <a:gd name="connsiteX8" fmla="*/ 582776 w 1508231"/>
                <a:gd name="connsiteY8" fmla="*/ 2549598 h 2743037"/>
                <a:gd name="connsiteX9" fmla="*/ 777025 w 1508231"/>
                <a:gd name="connsiteY9" fmla="*/ 2304990 h 2743037"/>
                <a:gd name="connsiteX10" fmla="*/ 800837 w 1508231"/>
                <a:gd name="connsiteY10" fmla="*/ 1723965 h 2743037"/>
                <a:gd name="connsiteX11" fmla="*/ 964626 w 1508231"/>
                <a:gd name="connsiteY11" fmla="*/ 1569129 h 2743037"/>
                <a:gd name="connsiteX12" fmla="*/ 1505535 w 1508231"/>
                <a:gd name="connsiteY12" fmla="*/ 1338998 h 2743037"/>
                <a:gd name="connsiteX13" fmla="*/ 1491521 w 1508231"/>
                <a:gd name="connsiteY13" fmla="*/ 1469312 h 2743037"/>
                <a:gd name="connsiteX14" fmla="*/ 1060164 w 1508231"/>
                <a:gd name="connsiteY14" fmla="*/ 1632321 h 2743037"/>
                <a:gd name="connsiteX15" fmla="*/ 905663 w 1508231"/>
                <a:gd name="connsiteY15" fmla="*/ 1865794 h 2743037"/>
                <a:gd name="connsiteX16" fmla="*/ 796075 w 1508231"/>
                <a:gd name="connsiteY16" fmla="*/ 2409765 h 2743037"/>
                <a:gd name="connsiteX17" fmla="*/ 112317 w 1508231"/>
                <a:gd name="connsiteY17" fmla="*/ 2710850 h 2743037"/>
                <a:gd name="connsiteX18" fmla="*/ 737 w 1508231"/>
                <a:gd name="connsiteY18" fmla="*/ 1638240 h 2743037"/>
                <a:gd name="connsiteX19" fmla="*/ 105410 w 1508231"/>
                <a:gd name="connsiteY19" fmla="*/ 960446 h 2743037"/>
                <a:gd name="connsiteX20" fmla="*/ 577000 w 1508231"/>
                <a:gd name="connsiteY20" fmla="*/ 533340 h 2743037"/>
                <a:gd name="connsiteX21" fmla="*/ 725244 w 1508231"/>
                <a:gd name="connsiteY21" fmla="*/ 411599 h 2743037"/>
                <a:gd name="connsiteX22" fmla="*/ 1508231 w 1508231"/>
                <a:gd name="connsiteY22" fmla="*/ 0 h 2743037"/>
                <a:gd name="connsiteX0" fmla="*/ 1508231 w 1508231"/>
                <a:gd name="connsiteY0" fmla="*/ 0 h 2743037"/>
                <a:gd name="connsiteX1" fmla="*/ 1505923 w 1508231"/>
                <a:gd name="connsiteY1" fmla="*/ 93863 h 2743037"/>
                <a:gd name="connsiteX2" fmla="*/ 915423 w 1508231"/>
                <a:gd name="connsiteY2" fmla="*/ 365789 h 2743037"/>
                <a:gd name="connsiteX3" fmla="*/ 855904 w 1508231"/>
                <a:gd name="connsiteY3" fmla="*/ 438164 h 2743037"/>
                <a:gd name="connsiteX4" fmla="*/ 675391 w 1508231"/>
                <a:gd name="connsiteY4" fmla="*/ 540195 h 2743037"/>
                <a:gd name="connsiteX5" fmla="*/ 229337 w 1508231"/>
                <a:gd name="connsiteY5" fmla="*/ 957202 h 2743037"/>
                <a:gd name="connsiteX6" fmla="*/ 57887 w 1508231"/>
                <a:gd name="connsiteY6" fmla="*/ 1843027 h 2743037"/>
                <a:gd name="connsiteX7" fmla="*/ 238237 w 1508231"/>
                <a:gd name="connsiteY7" fmla="*/ 2554314 h 2743037"/>
                <a:gd name="connsiteX8" fmla="*/ 582776 w 1508231"/>
                <a:gd name="connsiteY8" fmla="*/ 2549598 h 2743037"/>
                <a:gd name="connsiteX9" fmla="*/ 705012 w 1508231"/>
                <a:gd name="connsiteY9" fmla="*/ 2241979 h 2743037"/>
                <a:gd name="connsiteX10" fmla="*/ 800837 w 1508231"/>
                <a:gd name="connsiteY10" fmla="*/ 1723965 h 2743037"/>
                <a:gd name="connsiteX11" fmla="*/ 964626 w 1508231"/>
                <a:gd name="connsiteY11" fmla="*/ 1569129 h 2743037"/>
                <a:gd name="connsiteX12" fmla="*/ 1505535 w 1508231"/>
                <a:gd name="connsiteY12" fmla="*/ 1338998 h 2743037"/>
                <a:gd name="connsiteX13" fmla="*/ 1491521 w 1508231"/>
                <a:gd name="connsiteY13" fmla="*/ 1469312 h 2743037"/>
                <a:gd name="connsiteX14" fmla="*/ 1060164 w 1508231"/>
                <a:gd name="connsiteY14" fmla="*/ 1632321 h 2743037"/>
                <a:gd name="connsiteX15" fmla="*/ 905663 w 1508231"/>
                <a:gd name="connsiteY15" fmla="*/ 1865794 h 2743037"/>
                <a:gd name="connsiteX16" fmla="*/ 796075 w 1508231"/>
                <a:gd name="connsiteY16" fmla="*/ 2409765 h 2743037"/>
                <a:gd name="connsiteX17" fmla="*/ 112317 w 1508231"/>
                <a:gd name="connsiteY17" fmla="*/ 2710850 h 2743037"/>
                <a:gd name="connsiteX18" fmla="*/ 737 w 1508231"/>
                <a:gd name="connsiteY18" fmla="*/ 1638240 h 2743037"/>
                <a:gd name="connsiteX19" fmla="*/ 105410 w 1508231"/>
                <a:gd name="connsiteY19" fmla="*/ 960446 h 2743037"/>
                <a:gd name="connsiteX20" fmla="*/ 577000 w 1508231"/>
                <a:gd name="connsiteY20" fmla="*/ 533340 h 2743037"/>
                <a:gd name="connsiteX21" fmla="*/ 725244 w 1508231"/>
                <a:gd name="connsiteY21" fmla="*/ 411599 h 2743037"/>
                <a:gd name="connsiteX22" fmla="*/ 1508231 w 1508231"/>
                <a:gd name="connsiteY22" fmla="*/ 0 h 2743037"/>
                <a:gd name="connsiteX0" fmla="*/ 1508231 w 1508231"/>
                <a:gd name="connsiteY0" fmla="*/ 0 h 2739453"/>
                <a:gd name="connsiteX1" fmla="*/ 1505923 w 1508231"/>
                <a:gd name="connsiteY1" fmla="*/ 93863 h 2739453"/>
                <a:gd name="connsiteX2" fmla="*/ 915423 w 1508231"/>
                <a:gd name="connsiteY2" fmla="*/ 365789 h 2739453"/>
                <a:gd name="connsiteX3" fmla="*/ 855904 w 1508231"/>
                <a:gd name="connsiteY3" fmla="*/ 438164 h 2739453"/>
                <a:gd name="connsiteX4" fmla="*/ 675391 w 1508231"/>
                <a:gd name="connsiteY4" fmla="*/ 540195 h 2739453"/>
                <a:gd name="connsiteX5" fmla="*/ 229337 w 1508231"/>
                <a:gd name="connsiteY5" fmla="*/ 957202 h 2739453"/>
                <a:gd name="connsiteX6" fmla="*/ 57887 w 1508231"/>
                <a:gd name="connsiteY6" fmla="*/ 1843027 h 2739453"/>
                <a:gd name="connsiteX7" fmla="*/ 238237 w 1508231"/>
                <a:gd name="connsiteY7" fmla="*/ 2554314 h 2739453"/>
                <a:gd name="connsiteX8" fmla="*/ 582776 w 1508231"/>
                <a:gd name="connsiteY8" fmla="*/ 2549598 h 2739453"/>
                <a:gd name="connsiteX9" fmla="*/ 705012 w 1508231"/>
                <a:gd name="connsiteY9" fmla="*/ 2241979 h 2739453"/>
                <a:gd name="connsiteX10" fmla="*/ 800837 w 1508231"/>
                <a:gd name="connsiteY10" fmla="*/ 1723965 h 2739453"/>
                <a:gd name="connsiteX11" fmla="*/ 964626 w 1508231"/>
                <a:gd name="connsiteY11" fmla="*/ 1569129 h 2739453"/>
                <a:gd name="connsiteX12" fmla="*/ 1505535 w 1508231"/>
                <a:gd name="connsiteY12" fmla="*/ 1338998 h 2739453"/>
                <a:gd name="connsiteX13" fmla="*/ 1491521 w 1508231"/>
                <a:gd name="connsiteY13" fmla="*/ 1469312 h 2739453"/>
                <a:gd name="connsiteX14" fmla="*/ 1060164 w 1508231"/>
                <a:gd name="connsiteY14" fmla="*/ 1632321 h 2739453"/>
                <a:gd name="connsiteX15" fmla="*/ 905663 w 1508231"/>
                <a:gd name="connsiteY15" fmla="*/ 1865794 h 2739453"/>
                <a:gd name="connsiteX16" fmla="*/ 796074 w 1508231"/>
                <a:gd name="connsiteY16" fmla="*/ 2382760 h 2739453"/>
                <a:gd name="connsiteX17" fmla="*/ 112317 w 1508231"/>
                <a:gd name="connsiteY17" fmla="*/ 2710850 h 2739453"/>
                <a:gd name="connsiteX18" fmla="*/ 737 w 1508231"/>
                <a:gd name="connsiteY18" fmla="*/ 1638240 h 2739453"/>
                <a:gd name="connsiteX19" fmla="*/ 105410 w 1508231"/>
                <a:gd name="connsiteY19" fmla="*/ 960446 h 2739453"/>
                <a:gd name="connsiteX20" fmla="*/ 577000 w 1508231"/>
                <a:gd name="connsiteY20" fmla="*/ 533340 h 2739453"/>
                <a:gd name="connsiteX21" fmla="*/ 725244 w 1508231"/>
                <a:gd name="connsiteY21" fmla="*/ 411599 h 2739453"/>
                <a:gd name="connsiteX22" fmla="*/ 1508231 w 1508231"/>
                <a:gd name="connsiteY22" fmla="*/ 0 h 2739453"/>
                <a:gd name="connsiteX0" fmla="*/ 1508231 w 1508231"/>
                <a:gd name="connsiteY0" fmla="*/ 0 h 2739453"/>
                <a:gd name="connsiteX1" fmla="*/ 1505923 w 1508231"/>
                <a:gd name="connsiteY1" fmla="*/ 93863 h 2739453"/>
                <a:gd name="connsiteX2" fmla="*/ 915423 w 1508231"/>
                <a:gd name="connsiteY2" fmla="*/ 365789 h 2739453"/>
                <a:gd name="connsiteX3" fmla="*/ 855904 w 1508231"/>
                <a:gd name="connsiteY3" fmla="*/ 438164 h 2739453"/>
                <a:gd name="connsiteX4" fmla="*/ 675391 w 1508231"/>
                <a:gd name="connsiteY4" fmla="*/ 540195 h 2739453"/>
                <a:gd name="connsiteX5" fmla="*/ 229337 w 1508231"/>
                <a:gd name="connsiteY5" fmla="*/ 957202 h 2739453"/>
                <a:gd name="connsiteX6" fmla="*/ 57887 w 1508231"/>
                <a:gd name="connsiteY6" fmla="*/ 1843027 h 2739453"/>
                <a:gd name="connsiteX7" fmla="*/ 238237 w 1508231"/>
                <a:gd name="connsiteY7" fmla="*/ 2554314 h 2739453"/>
                <a:gd name="connsiteX8" fmla="*/ 546769 w 1508231"/>
                <a:gd name="connsiteY8" fmla="*/ 2513592 h 2739453"/>
                <a:gd name="connsiteX9" fmla="*/ 705012 w 1508231"/>
                <a:gd name="connsiteY9" fmla="*/ 2241979 h 2739453"/>
                <a:gd name="connsiteX10" fmla="*/ 800837 w 1508231"/>
                <a:gd name="connsiteY10" fmla="*/ 1723965 h 2739453"/>
                <a:gd name="connsiteX11" fmla="*/ 964626 w 1508231"/>
                <a:gd name="connsiteY11" fmla="*/ 1569129 h 2739453"/>
                <a:gd name="connsiteX12" fmla="*/ 1505535 w 1508231"/>
                <a:gd name="connsiteY12" fmla="*/ 1338998 h 2739453"/>
                <a:gd name="connsiteX13" fmla="*/ 1491521 w 1508231"/>
                <a:gd name="connsiteY13" fmla="*/ 1469312 h 2739453"/>
                <a:gd name="connsiteX14" fmla="*/ 1060164 w 1508231"/>
                <a:gd name="connsiteY14" fmla="*/ 1632321 h 2739453"/>
                <a:gd name="connsiteX15" fmla="*/ 905663 w 1508231"/>
                <a:gd name="connsiteY15" fmla="*/ 1865794 h 2739453"/>
                <a:gd name="connsiteX16" fmla="*/ 796074 w 1508231"/>
                <a:gd name="connsiteY16" fmla="*/ 2382760 h 2739453"/>
                <a:gd name="connsiteX17" fmla="*/ 112317 w 1508231"/>
                <a:gd name="connsiteY17" fmla="*/ 2710850 h 2739453"/>
                <a:gd name="connsiteX18" fmla="*/ 737 w 1508231"/>
                <a:gd name="connsiteY18" fmla="*/ 1638240 h 2739453"/>
                <a:gd name="connsiteX19" fmla="*/ 105410 w 1508231"/>
                <a:gd name="connsiteY19" fmla="*/ 960446 h 2739453"/>
                <a:gd name="connsiteX20" fmla="*/ 577000 w 1508231"/>
                <a:gd name="connsiteY20" fmla="*/ 533340 h 2739453"/>
                <a:gd name="connsiteX21" fmla="*/ 725244 w 1508231"/>
                <a:gd name="connsiteY21" fmla="*/ 411599 h 2739453"/>
                <a:gd name="connsiteX22" fmla="*/ 1508231 w 1508231"/>
                <a:gd name="connsiteY22" fmla="*/ 0 h 2739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08231" h="2739453">
                  <a:moveTo>
                    <a:pt x="1508231" y="0"/>
                  </a:moveTo>
                  <a:cubicBezTo>
                    <a:pt x="1507462" y="31288"/>
                    <a:pt x="1506692" y="62575"/>
                    <a:pt x="1505923" y="93863"/>
                  </a:cubicBezTo>
                  <a:lnTo>
                    <a:pt x="915423" y="365789"/>
                  </a:lnTo>
                  <a:lnTo>
                    <a:pt x="855904" y="438164"/>
                  </a:lnTo>
                  <a:cubicBezTo>
                    <a:pt x="811206" y="489634"/>
                    <a:pt x="713293" y="501500"/>
                    <a:pt x="675391" y="540195"/>
                  </a:cubicBezTo>
                  <a:cubicBezTo>
                    <a:pt x="523785" y="694976"/>
                    <a:pt x="332254" y="740063"/>
                    <a:pt x="229337" y="957202"/>
                  </a:cubicBezTo>
                  <a:cubicBezTo>
                    <a:pt x="126420" y="1174341"/>
                    <a:pt x="56404" y="1576842"/>
                    <a:pt x="57887" y="1843027"/>
                  </a:cubicBezTo>
                  <a:cubicBezTo>
                    <a:pt x="59370" y="2109212"/>
                    <a:pt x="156757" y="2442553"/>
                    <a:pt x="238237" y="2554314"/>
                  </a:cubicBezTo>
                  <a:cubicBezTo>
                    <a:pt x="319717" y="2666075"/>
                    <a:pt x="468973" y="2565648"/>
                    <a:pt x="546769" y="2513592"/>
                  </a:cubicBezTo>
                  <a:cubicBezTo>
                    <a:pt x="624565" y="2461536"/>
                    <a:pt x="662667" y="2373584"/>
                    <a:pt x="705012" y="2241979"/>
                  </a:cubicBezTo>
                  <a:cubicBezTo>
                    <a:pt x="747357" y="2110375"/>
                    <a:pt x="757568" y="1836107"/>
                    <a:pt x="800837" y="1723965"/>
                  </a:cubicBezTo>
                  <a:cubicBezTo>
                    <a:pt x="844106" y="1611823"/>
                    <a:pt x="912233" y="1682044"/>
                    <a:pt x="964626" y="1569129"/>
                  </a:cubicBezTo>
                  <a:lnTo>
                    <a:pt x="1505535" y="1338998"/>
                  </a:lnTo>
                  <a:lnTo>
                    <a:pt x="1491521" y="1469312"/>
                  </a:lnTo>
                  <a:lnTo>
                    <a:pt x="1060164" y="1632321"/>
                  </a:lnTo>
                  <a:cubicBezTo>
                    <a:pt x="1024954" y="1715851"/>
                    <a:pt x="949678" y="1740721"/>
                    <a:pt x="905663" y="1865794"/>
                  </a:cubicBezTo>
                  <a:cubicBezTo>
                    <a:pt x="861648" y="1990867"/>
                    <a:pt x="928298" y="2241917"/>
                    <a:pt x="796074" y="2382760"/>
                  </a:cubicBezTo>
                  <a:cubicBezTo>
                    <a:pt x="663850" y="2523603"/>
                    <a:pt x="244873" y="2834936"/>
                    <a:pt x="112317" y="2710850"/>
                  </a:cubicBezTo>
                  <a:cubicBezTo>
                    <a:pt x="-20239" y="2586764"/>
                    <a:pt x="1888" y="1929974"/>
                    <a:pt x="737" y="1638240"/>
                  </a:cubicBezTo>
                  <a:cubicBezTo>
                    <a:pt x="-414" y="1346506"/>
                    <a:pt x="9366" y="1144596"/>
                    <a:pt x="105410" y="960446"/>
                  </a:cubicBezTo>
                  <a:cubicBezTo>
                    <a:pt x="201454" y="776296"/>
                    <a:pt x="488894" y="668278"/>
                    <a:pt x="577000" y="533340"/>
                  </a:cubicBezTo>
                  <a:cubicBezTo>
                    <a:pt x="599027" y="499606"/>
                    <a:pt x="707893" y="457339"/>
                    <a:pt x="725244" y="411599"/>
                  </a:cubicBezTo>
                  <a:cubicBezTo>
                    <a:pt x="731772" y="392690"/>
                    <a:pt x="1501703" y="18909"/>
                    <a:pt x="1508231" y="0"/>
                  </a:cubicBezTo>
                  <a:close/>
                </a:path>
              </a:pathLst>
            </a:custGeom>
            <a:solidFill>
              <a:schemeClr val="tx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74AF1C8-1076-49DF-A415-ED1940765A19}"/>
              </a:ext>
            </a:extLst>
          </p:cNvPr>
          <p:cNvSpPr txBox="1"/>
          <p:nvPr/>
        </p:nvSpPr>
        <p:spPr>
          <a:xfrm>
            <a:off x="7806365" y="4075579"/>
            <a:ext cx="20670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b="1" dirty="0" smtClean="0">
                <a:solidFill>
                  <a:prstClr val="white"/>
                </a:solidFill>
              </a:rPr>
              <a:t>김성화</a:t>
            </a:r>
            <a:endParaRPr lang="en-US" altLang="ko-KR" b="1" dirty="0" smtClean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b="1" dirty="0" err="1" smtClean="0">
                <a:solidFill>
                  <a:prstClr val="white"/>
                </a:solidFill>
              </a:rPr>
              <a:t>김미소</a:t>
            </a:r>
            <a:endParaRPr lang="en-US" altLang="ko-KR" b="1" dirty="0" smtClean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b="1" dirty="0" smtClean="0">
                <a:solidFill>
                  <a:prstClr val="white"/>
                </a:solidFill>
              </a:rPr>
              <a:t>김창민</a:t>
            </a:r>
            <a:endParaRPr lang="en-US" altLang="ko-KR" b="1" dirty="0" smtClean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b="1" dirty="0" smtClean="0">
                <a:solidFill>
                  <a:prstClr val="white"/>
                </a:solidFill>
              </a:rPr>
              <a:t>박서연</a:t>
            </a:r>
            <a:endParaRPr lang="ko-KR" altLang="en-US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AD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174AF1C8-1076-49DF-A415-ED1940765A19}"/>
              </a:ext>
            </a:extLst>
          </p:cNvPr>
          <p:cNvSpPr txBox="1"/>
          <p:nvPr/>
        </p:nvSpPr>
        <p:spPr>
          <a:xfrm>
            <a:off x="630378" y="565204"/>
            <a:ext cx="37640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800" b="1" i="1" kern="0" dirty="0" smtClean="0">
                <a:solidFill>
                  <a:prstClr val="white"/>
                </a:solidFill>
              </a:rPr>
              <a:t>CONTENTS</a:t>
            </a:r>
            <a:endParaRPr lang="en-US" altLang="ko-KR" sz="4800" b="1" i="1" kern="0" dirty="0">
              <a:solidFill>
                <a:prstClr val="white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7F03037-AD29-485F-8B4D-DDACA52BDA66}"/>
              </a:ext>
            </a:extLst>
          </p:cNvPr>
          <p:cNvGrpSpPr/>
          <p:nvPr/>
        </p:nvGrpSpPr>
        <p:grpSpPr>
          <a:xfrm>
            <a:off x="9932574" y="0"/>
            <a:ext cx="2259426" cy="6902038"/>
            <a:chOff x="9813857" y="319114"/>
            <a:chExt cx="2002915" cy="6118455"/>
          </a:xfrm>
        </p:grpSpPr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C41914B5-39B2-490C-AD76-44758B753006}"/>
                </a:ext>
              </a:extLst>
            </p:cNvPr>
            <p:cNvSpPr/>
            <p:nvPr/>
          </p:nvSpPr>
          <p:spPr>
            <a:xfrm>
              <a:off x="10355814" y="332005"/>
              <a:ext cx="1448929" cy="4700109"/>
            </a:xfrm>
            <a:custGeom>
              <a:avLst/>
              <a:gdLst>
                <a:gd name="connsiteX0" fmla="*/ 0 w 799353"/>
                <a:gd name="connsiteY0" fmla="*/ 0 h 2592982"/>
                <a:gd name="connsiteX1" fmla="*/ 75415 w 799353"/>
                <a:gd name="connsiteY1" fmla="*/ 0 h 2592982"/>
                <a:gd name="connsiteX2" fmla="*/ 83093 w 799353"/>
                <a:gd name="connsiteY2" fmla="*/ 51100 h 2592982"/>
                <a:gd name="connsiteX3" fmla="*/ 113553 w 799353"/>
                <a:gd name="connsiteY3" fmla="*/ 188816 h 2592982"/>
                <a:gd name="connsiteX4" fmla="*/ 304053 w 799353"/>
                <a:gd name="connsiteY4" fmla="*/ 646016 h 2592982"/>
                <a:gd name="connsiteX5" fmla="*/ 380253 w 799353"/>
                <a:gd name="connsiteY5" fmla="*/ 1154016 h 2592982"/>
                <a:gd name="connsiteX6" fmla="*/ 659653 w 799353"/>
                <a:gd name="connsiteY6" fmla="*/ 2157316 h 2592982"/>
                <a:gd name="connsiteX7" fmla="*/ 762841 w 799353"/>
                <a:gd name="connsiteY7" fmla="*/ 2366072 h 2592982"/>
                <a:gd name="connsiteX8" fmla="*/ 799353 w 799353"/>
                <a:gd name="connsiteY8" fmla="*/ 2419781 h 2592982"/>
                <a:gd name="connsiteX9" fmla="*/ 799353 w 799353"/>
                <a:gd name="connsiteY9" fmla="*/ 2592982 h 2592982"/>
                <a:gd name="connsiteX10" fmla="*/ 786913 w 799353"/>
                <a:gd name="connsiteY10" fmla="*/ 2571889 h 2592982"/>
                <a:gd name="connsiteX11" fmla="*/ 608853 w 799353"/>
                <a:gd name="connsiteY11" fmla="*/ 2347816 h 2592982"/>
                <a:gd name="connsiteX12" fmla="*/ 456453 w 799353"/>
                <a:gd name="connsiteY12" fmla="*/ 1662016 h 2592982"/>
                <a:gd name="connsiteX13" fmla="*/ 316753 w 799353"/>
                <a:gd name="connsiteY13" fmla="*/ 950816 h 2592982"/>
                <a:gd name="connsiteX14" fmla="*/ 227853 w 799353"/>
                <a:gd name="connsiteY14" fmla="*/ 734916 h 2592982"/>
                <a:gd name="connsiteX15" fmla="*/ 126253 w 799353"/>
                <a:gd name="connsiteY15" fmla="*/ 303116 h 2592982"/>
                <a:gd name="connsiteX16" fmla="*/ 21478 w 799353"/>
                <a:gd name="connsiteY16" fmla="*/ 43262 h 2592982"/>
                <a:gd name="connsiteX17" fmla="*/ 0 w 799353"/>
                <a:gd name="connsiteY17" fmla="*/ 0 h 2592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9353" h="2592982">
                  <a:moveTo>
                    <a:pt x="0" y="0"/>
                  </a:moveTo>
                  <a:lnTo>
                    <a:pt x="75415" y="0"/>
                  </a:lnTo>
                  <a:lnTo>
                    <a:pt x="83093" y="51100"/>
                  </a:lnTo>
                  <a:cubicBezTo>
                    <a:pt x="91593" y="100974"/>
                    <a:pt x="101382" y="148599"/>
                    <a:pt x="113553" y="188816"/>
                  </a:cubicBezTo>
                  <a:cubicBezTo>
                    <a:pt x="162236" y="349683"/>
                    <a:pt x="259603" y="485149"/>
                    <a:pt x="304053" y="646016"/>
                  </a:cubicBezTo>
                  <a:cubicBezTo>
                    <a:pt x="348503" y="806883"/>
                    <a:pt x="320986" y="902133"/>
                    <a:pt x="380253" y="1154016"/>
                  </a:cubicBezTo>
                  <a:cubicBezTo>
                    <a:pt x="439520" y="1405899"/>
                    <a:pt x="581336" y="1928716"/>
                    <a:pt x="659653" y="2157316"/>
                  </a:cubicBezTo>
                  <a:cubicBezTo>
                    <a:pt x="698811" y="2271616"/>
                    <a:pt x="732149" y="2322945"/>
                    <a:pt x="762841" y="2366072"/>
                  </a:cubicBezTo>
                  <a:lnTo>
                    <a:pt x="799353" y="2419781"/>
                  </a:lnTo>
                  <a:lnTo>
                    <a:pt x="799353" y="2592982"/>
                  </a:lnTo>
                  <a:lnTo>
                    <a:pt x="786913" y="2571889"/>
                  </a:lnTo>
                  <a:cubicBezTo>
                    <a:pt x="727155" y="2486260"/>
                    <a:pt x="660712" y="2486722"/>
                    <a:pt x="608853" y="2347816"/>
                  </a:cubicBezTo>
                  <a:cubicBezTo>
                    <a:pt x="549586" y="2189066"/>
                    <a:pt x="505136" y="1894849"/>
                    <a:pt x="456453" y="1662016"/>
                  </a:cubicBezTo>
                  <a:cubicBezTo>
                    <a:pt x="407770" y="1429183"/>
                    <a:pt x="354853" y="1105333"/>
                    <a:pt x="316753" y="950816"/>
                  </a:cubicBezTo>
                  <a:cubicBezTo>
                    <a:pt x="278653" y="796299"/>
                    <a:pt x="259603" y="842866"/>
                    <a:pt x="227853" y="734916"/>
                  </a:cubicBezTo>
                  <a:cubicBezTo>
                    <a:pt x="196103" y="626966"/>
                    <a:pt x="166470" y="430116"/>
                    <a:pt x="126253" y="303116"/>
                  </a:cubicBezTo>
                  <a:cubicBezTo>
                    <a:pt x="96090" y="207866"/>
                    <a:pt x="57593" y="118569"/>
                    <a:pt x="21478" y="432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9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9118A8E3-B57F-4DC6-9F45-3D3905221EE3}"/>
                </a:ext>
              </a:extLst>
            </p:cNvPr>
            <p:cNvSpPr/>
            <p:nvPr/>
          </p:nvSpPr>
          <p:spPr>
            <a:xfrm>
              <a:off x="10899860" y="335277"/>
              <a:ext cx="904882" cy="3181021"/>
            </a:xfrm>
            <a:custGeom>
              <a:avLst/>
              <a:gdLst>
                <a:gd name="connsiteX0" fmla="*/ 0 w 904882"/>
                <a:gd name="connsiteY0" fmla="*/ 0 h 3181021"/>
                <a:gd name="connsiteX1" fmla="*/ 128311 w 904882"/>
                <a:gd name="connsiteY1" fmla="*/ 0 h 3181021"/>
                <a:gd name="connsiteX2" fmla="*/ 162493 w 904882"/>
                <a:gd name="connsiteY2" fmla="*/ 108721 h 3181021"/>
                <a:gd name="connsiteX3" fmla="*/ 270401 w 904882"/>
                <a:gd name="connsiteY3" fmla="*/ 452228 h 3181021"/>
                <a:gd name="connsiteX4" fmla="*/ 512115 w 904882"/>
                <a:gd name="connsiteY4" fmla="*/ 1280961 h 3181021"/>
                <a:gd name="connsiteX5" fmla="*/ 753829 w 904882"/>
                <a:gd name="connsiteY5" fmla="*/ 2201775 h 3181021"/>
                <a:gd name="connsiteX6" fmla="*/ 865604 w 904882"/>
                <a:gd name="connsiteY6" fmla="*/ 2656787 h 3181021"/>
                <a:gd name="connsiteX7" fmla="*/ 904882 w 904882"/>
                <a:gd name="connsiteY7" fmla="*/ 2820606 h 3181021"/>
                <a:gd name="connsiteX8" fmla="*/ 904882 w 904882"/>
                <a:gd name="connsiteY8" fmla="*/ 3181021 h 3181021"/>
                <a:gd name="connsiteX9" fmla="*/ 891951 w 904882"/>
                <a:gd name="connsiteY9" fmla="*/ 3122590 h 3181021"/>
                <a:gd name="connsiteX10" fmla="*/ 638727 w 904882"/>
                <a:gd name="connsiteY10" fmla="*/ 1833449 h 3181021"/>
                <a:gd name="connsiteX11" fmla="*/ 477585 w 904882"/>
                <a:gd name="connsiteY11" fmla="*/ 1442103 h 3181021"/>
                <a:gd name="connsiteX12" fmla="*/ 293422 w 904882"/>
                <a:gd name="connsiteY12" fmla="*/ 659411 h 3181021"/>
                <a:gd name="connsiteX13" fmla="*/ 40198 w 904882"/>
                <a:gd name="connsiteY13" fmla="*/ 60881 h 3181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04882" h="3181021">
                  <a:moveTo>
                    <a:pt x="0" y="0"/>
                  </a:moveTo>
                  <a:lnTo>
                    <a:pt x="128311" y="0"/>
                  </a:lnTo>
                  <a:lnTo>
                    <a:pt x="162493" y="108721"/>
                  </a:lnTo>
                  <a:cubicBezTo>
                    <a:pt x="203978" y="241208"/>
                    <a:pt x="241626" y="362065"/>
                    <a:pt x="270401" y="452228"/>
                  </a:cubicBezTo>
                  <a:cubicBezTo>
                    <a:pt x="385503" y="812881"/>
                    <a:pt x="431544" y="989369"/>
                    <a:pt x="512115" y="1280961"/>
                  </a:cubicBezTo>
                  <a:cubicBezTo>
                    <a:pt x="592687" y="1572553"/>
                    <a:pt x="629135" y="1718348"/>
                    <a:pt x="753829" y="2201775"/>
                  </a:cubicBezTo>
                  <a:cubicBezTo>
                    <a:pt x="785003" y="2322632"/>
                    <a:pt x="823370" y="2480897"/>
                    <a:pt x="865604" y="2656787"/>
                  </a:cubicBezTo>
                  <a:lnTo>
                    <a:pt x="904882" y="2820606"/>
                  </a:lnTo>
                  <a:lnTo>
                    <a:pt x="904882" y="3181021"/>
                  </a:lnTo>
                  <a:lnTo>
                    <a:pt x="891951" y="3122590"/>
                  </a:lnTo>
                  <a:cubicBezTo>
                    <a:pt x="788360" y="2658345"/>
                    <a:pt x="707788" y="2113531"/>
                    <a:pt x="638727" y="1833449"/>
                  </a:cubicBezTo>
                  <a:cubicBezTo>
                    <a:pt x="569666" y="1553368"/>
                    <a:pt x="535136" y="1637776"/>
                    <a:pt x="477585" y="1442103"/>
                  </a:cubicBezTo>
                  <a:cubicBezTo>
                    <a:pt x="420034" y="1246430"/>
                    <a:pt x="366320" y="889615"/>
                    <a:pt x="293422" y="659411"/>
                  </a:cubicBezTo>
                  <a:cubicBezTo>
                    <a:pt x="220523" y="429207"/>
                    <a:pt x="120769" y="218187"/>
                    <a:pt x="40198" y="60881"/>
                  </a:cubicBezTo>
                  <a:close/>
                </a:path>
              </a:pathLst>
            </a:custGeom>
            <a:solidFill>
              <a:schemeClr val="tx1">
                <a:alpha val="9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2FF0A90C-B84F-4505-A7E6-95716721B976}"/>
                </a:ext>
              </a:extLst>
            </p:cNvPr>
            <p:cNvSpPr/>
            <p:nvPr/>
          </p:nvSpPr>
          <p:spPr>
            <a:xfrm>
              <a:off x="9813857" y="323374"/>
              <a:ext cx="1990886" cy="6114195"/>
            </a:xfrm>
            <a:custGeom>
              <a:avLst/>
              <a:gdLst>
                <a:gd name="connsiteX0" fmla="*/ 0 w 799353"/>
                <a:gd name="connsiteY0" fmla="*/ 0 h 2592982"/>
                <a:gd name="connsiteX1" fmla="*/ 75415 w 799353"/>
                <a:gd name="connsiteY1" fmla="*/ 0 h 2592982"/>
                <a:gd name="connsiteX2" fmla="*/ 83093 w 799353"/>
                <a:gd name="connsiteY2" fmla="*/ 51100 h 2592982"/>
                <a:gd name="connsiteX3" fmla="*/ 113553 w 799353"/>
                <a:gd name="connsiteY3" fmla="*/ 188816 h 2592982"/>
                <a:gd name="connsiteX4" fmla="*/ 304053 w 799353"/>
                <a:gd name="connsiteY4" fmla="*/ 646016 h 2592982"/>
                <a:gd name="connsiteX5" fmla="*/ 380253 w 799353"/>
                <a:gd name="connsiteY5" fmla="*/ 1154016 h 2592982"/>
                <a:gd name="connsiteX6" fmla="*/ 659653 w 799353"/>
                <a:gd name="connsiteY6" fmla="*/ 2157316 h 2592982"/>
                <a:gd name="connsiteX7" fmla="*/ 762841 w 799353"/>
                <a:gd name="connsiteY7" fmla="*/ 2366072 h 2592982"/>
                <a:gd name="connsiteX8" fmla="*/ 799353 w 799353"/>
                <a:gd name="connsiteY8" fmla="*/ 2419781 h 2592982"/>
                <a:gd name="connsiteX9" fmla="*/ 799353 w 799353"/>
                <a:gd name="connsiteY9" fmla="*/ 2592982 h 2592982"/>
                <a:gd name="connsiteX10" fmla="*/ 786913 w 799353"/>
                <a:gd name="connsiteY10" fmla="*/ 2571889 h 2592982"/>
                <a:gd name="connsiteX11" fmla="*/ 608853 w 799353"/>
                <a:gd name="connsiteY11" fmla="*/ 2347816 h 2592982"/>
                <a:gd name="connsiteX12" fmla="*/ 456453 w 799353"/>
                <a:gd name="connsiteY12" fmla="*/ 1662016 h 2592982"/>
                <a:gd name="connsiteX13" fmla="*/ 316753 w 799353"/>
                <a:gd name="connsiteY13" fmla="*/ 950816 h 2592982"/>
                <a:gd name="connsiteX14" fmla="*/ 227853 w 799353"/>
                <a:gd name="connsiteY14" fmla="*/ 734916 h 2592982"/>
                <a:gd name="connsiteX15" fmla="*/ 126253 w 799353"/>
                <a:gd name="connsiteY15" fmla="*/ 303116 h 2592982"/>
                <a:gd name="connsiteX16" fmla="*/ 21478 w 799353"/>
                <a:gd name="connsiteY16" fmla="*/ 43262 h 2592982"/>
                <a:gd name="connsiteX17" fmla="*/ 0 w 799353"/>
                <a:gd name="connsiteY17" fmla="*/ 0 h 2592982"/>
                <a:gd name="connsiteX0" fmla="*/ 0 w 799353"/>
                <a:gd name="connsiteY0" fmla="*/ 0 h 2592982"/>
                <a:gd name="connsiteX1" fmla="*/ 75415 w 799353"/>
                <a:gd name="connsiteY1" fmla="*/ 0 h 2592982"/>
                <a:gd name="connsiteX2" fmla="*/ 83093 w 799353"/>
                <a:gd name="connsiteY2" fmla="*/ 51100 h 2592982"/>
                <a:gd name="connsiteX3" fmla="*/ 113553 w 799353"/>
                <a:gd name="connsiteY3" fmla="*/ 188816 h 2592982"/>
                <a:gd name="connsiteX4" fmla="*/ 256958 w 799353"/>
                <a:gd name="connsiteY4" fmla="*/ 704675 h 2592982"/>
                <a:gd name="connsiteX5" fmla="*/ 380253 w 799353"/>
                <a:gd name="connsiteY5" fmla="*/ 1154016 h 2592982"/>
                <a:gd name="connsiteX6" fmla="*/ 659653 w 799353"/>
                <a:gd name="connsiteY6" fmla="*/ 2157316 h 2592982"/>
                <a:gd name="connsiteX7" fmla="*/ 762841 w 799353"/>
                <a:gd name="connsiteY7" fmla="*/ 2366072 h 2592982"/>
                <a:gd name="connsiteX8" fmla="*/ 799353 w 799353"/>
                <a:gd name="connsiteY8" fmla="*/ 2419781 h 2592982"/>
                <a:gd name="connsiteX9" fmla="*/ 799353 w 799353"/>
                <a:gd name="connsiteY9" fmla="*/ 2592982 h 2592982"/>
                <a:gd name="connsiteX10" fmla="*/ 786913 w 799353"/>
                <a:gd name="connsiteY10" fmla="*/ 2571889 h 2592982"/>
                <a:gd name="connsiteX11" fmla="*/ 608853 w 799353"/>
                <a:gd name="connsiteY11" fmla="*/ 2347816 h 2592982"/>
                <a:gd name="connsiteX12" fmla="*/ 456453 w 799353"/>
                <a:gd name="connsiteY12" fmla="*/ 1662016 h 2592982"/>
                <a:gd name="connsiteX13" fmla="*/ 316753 w 799353"/>
                <a:gd name="connsiteY13" fmla="*/ 950816 h 2592982"/>
                <a:gd name="connsiteX14" fmla="*/ 227853 w 799353"/>
                <a:gd name="connsiteY14" fmla="*/ 734916 h 2592982"/>
                <a:gd name="connsiteX15" fmla="*/ 126253 w 799353"/>
                <a:gd name="connsiteY15" fmla="*/ 303116 h 2592982"/>
                <a:gd name="connsiteX16" fmla="*/ 21478 w 799353"/>
                <a:gd name="connsiteY16" fmla="*/ 43262 h 2592982"/>
                <a:gd name="connsiteX17" fmla="*/ 0 w 799353"/>
                <a:gd name="connsiteY17" fmla="*/ 0 h 2592982"/>
                <a:gd name="connsiteX0" fmla="*/ 5434 w 777875"/>
                <a:gd name="connsiteY0" fmla="*/ 3667 h 2592982"/>
                <a:gd name="connsiteX1" fmla="*/ 53937 w 777875"/>
                <a:gd name="connsiteY1" fmla="*/ 0 h 2592982"/>
                <a:gd name="connsiteX2" fmla="*/ 61615 w 777875"/>
                <a:gd name="connsiteY2" fmla="*/ 51100 h 2592982"/>
                <a:gd name="connsiteX3" fmla="*/ 92075 w 777875"/>
                <a:gd name="connsiteY3" fmla="*/ 188816 h 2592982"/>
                <a:gd name="connsiteX4" fmla="*/ 235480 w 777875"/>
                <a:gd name="connsiteY4" fmla="*/ 704675 h 2592982"/>
                <a:gd name="connsiteX5" fmla="*/ 358775 w 777875"/>
                <a:gd name="connsiteY5" fmla="*/ 1154016 h 2592982"/>
                <a:gd name="connsiteX6" fmla="*/ 638175 w 777875"/>
                <a:gd name="connsiteY6" fmla="*/ 2157316 h 2592982"/>
                <a:gd name="connsiteX7" fmla="*/ 741363 w 777875"/>
                <a:gd name="connsiteY7" fmla="*/ 2366072 h 2592982"/>
                <a:gd name="connsiteX8" fmla="*/ 777875 w 777875"/>
                <a:gd name="connsiteY8" fmla="*/ 2419781 h 2592982"/>
                <a:gd name="connsiteX9" fmla="*/ 777875 w 777875"/>
                <a:gd name="connsiteY9" fmla="*/ 2592982 h 2592982"/>
                <a:gd name="connsiteX10" fmla="*/ 765435 w 777875"/>
                <a:gd name="connsiteY10" fmla="*/ 2571889 h 2592982"/>
                <a:gd name="connsiteX11" fmla="*/ 587375 w 777875"/>
                <a:gd name="connsiteY11" fmla="*/ 2347816 h 2592982"/>
                <a:gd name="connsiteX12" fmla="*/ 434975 w 777875"/>
                <a:gd name="connsiteY12" fmla="*/ 1662016 h 2592982"/>
                <a:gd name="connsiteX13" fmla="*/ 295275 w 777875"/>
                <a:gd name="connsiteY13" fmla="*/ 950816 h 2592982"/>
                <a:gd name="connsiteX14" fmla="*/ 206375 w 777875"/>
                <a:gd name="connsiteY14" fmla="*/ 734916 h 2592982"/>
                <a:gd name="connsiteX15" fmla="*/ 104775 w 777875"/>
                <a:gd name="connsiteY15" fmla="*/ 303116 h 2592982"/>
                <a:gd name="connsiteX16" fmla="*/ 0 w 777875"/>
                <a:gd name="connsiteY16" fmla="*/ 43262 h 2592982"/>
                <a:gd name="connsiteX17" fmla="*/ 5434 w 777875"/>
                <a:gd name="connsiteY17" fmla="*/ 3667 h 2592982"/>
                <a:gd name="connsiteX0" fmla="*/ 5434 w 777875"/>
                <a:gd name="connsiteY0" fmla="*/ 3667 h 2592982"/>
                <a:gd name="connsiteX1" fmla="*/ 53937 w 777875"/>
                <a:gd name="connsiteY1" fmla="*/ 0 h 2592982"/>
                <a:gd name="connsiteX2" fmla="*/ 61615 w 777875"/>
                <a:gd name="connsiteY2" fmla="*/ 51100 h 2592982"/>
                <a:gd name="connsiteX3" fmla="*/ 92075 w 777875"/>
                <a:gd name="connsiteY3" fmla="*/ 188816 h 2592982"/>
                <a:gd name="connsiteX4" fmla="*/ 235480 w 777875"/>
                <a:gd name="connsiteY4" fmla="*/ 704675 h 2592982"/>
                <a:gd name="connsiteX5" fmla="*/ 358775 w 777875"/>
                <a:gd name="connsiteY5" fmla="*/ 1154016 h 2592982"/>
                <a:gd name="connsiteX6" fmla="*/ 638175 w 777875"/>
                <a:gd name="connsiteY6" fmla="*/ 2157316 h 2592982"/>
                <a:gd name="connsiteX7" fmla="*/ 741363 w 777875"/>
                <a:gd name="connsiteY7" fmla="*/ 2366072 h 2592982"/>
                <a:gd name="connsiteX8" fmla="*/ 777875 w 777875"/>
                <a:gd name="connsiteY8" fmla="*/ 2419781 h 2592982"/>
                <a:gd name="connsiteX9" fmla="*/ 777875 w 777875"/>
                <a:gd name="connsiteY9" fmla="*/ 2592982 h 2592982"/>
                <a:gd name="connsiteX10" fmla="*/ 765435 w 777875"/>
                <a:gd name="connsiteY10" fmla="*/ 2571889 h 2592982"/>
                <a:gd name="connsiteX11" fmla="*/ 587375 w 777875"/>
                <a:gd name="connsiteY11" fmla="*/ 2347816 h 2592982"/>
                <a:gd name="connsiteX12" fmla="*/ 434975 w 777875"/>
                <a:gd name="connsiteY12" fmla="*/ 1662016 h 2592982"/>
                <a:gd name="connsiteX13" fmla="*/ 295275 w 777875"/>
                <a:gd name="connsiteY13" fmla="*/ 950816 h 2592982"/>
                <a:gd name="connsiteX14" fmla="*/ 216466 w 777875"/>
                <a:gd name="connsiteY14" fmla="*/ 714751 h 2592982"/>
                <a:gd name="connsiteX15" fmla="*/ 104775 w 777875"/>
                <a:gd name="connsiteY15" fmla="*/ 303116 h 2592982"/>
                <a:gd name="connsiteX16" fmla="*/ 0 w 777875"/>
                <a:gd name="connsiteY16" fmla="*/ 43262 h 2592982"/>
                <a:gd name="connsiteX17" fmla="*/ 5434 w 777875"/>
                <a:gd name="connsiteY17" fmla="*/ 3667 h 2592982"/>
                <a:gd name="connsiteX0" fmla="*/ 0 w 772441"/>
                <a:gd name="connsiteY0" fmla="*/ 3667 h 2592982"/>
                <a:gd name="connsiteX1" fmla="*/ 48503 w 772441"/>
                <a:gd name="connsiteY1" fmla="*/ 0 h 2592982"/>
                <a:gd name="connsiteX2" fmla="*/ 56181 w 772441"/>
                <a:gd name="connsiteY2" fmla="*/ 51100 h 2592982"/>
                <a:gd name="connsiteX3" fmla="*/ 86641 w 772441"/>
                <a:gd name="connsiteY3" fmla="*/ 188816 h 2592982"/>
                <a:gd name="connsiteX4" fmla="*/ 230046 w 772441"/>
                <a:gd name="connsiteY4" fmla="*/ 704675 h 2592982"/>
                <a:gd name="connsiteX5" fmla="*/ 353341 w 772441"/>
                <a:gd name="connsiteY5" fmla="*/ 1154016 h 2592982"/>
                <a:gd name="connsiteX6" fmla="*/ 632741 w 772441"/>
                <a:gd name="connsiteY6" fmla="*/ 2157316 h 2592982"/>
                <a:gd name="connsiteX7" fmla="*/ 735929 w 772441"/>
                <a:gd name="connsiteY7" fmla="*/ 2366072 h 2592982"/>
                <a:gd name="connsiteX8" fmla="*/ 772441 w 772441"/>
                <a:gd name="connsiteY8" fmla="*/ 2419781 h 2592982"/>
                <a:gd name="connsiteX9" fmla="*/ 772441 w 772441"/>
                <a:gd name="connsiteY9" fmla="*/ 2592982 h 2592982"/>
                <a:gd name="connsiteX10" fmla="*/ 760001 w 772441"/>
                <a:gd name="connsiteY10" fmla="*/ 2571889 h 2592982"/>
                <a:gd name="connsiteX11" fmla="*/ 581941 w 772441"/>
                <a:gd name="connsiteY11" fmla="*/ 2347816 h 2592982"/>
                <a:gd name="connsiteX12" fmla="*/ 429541 w 772441"/>
                <a:gd name="connsiteY12" fmla="*/ 1662016 h 2592982"/>
                <a:gd name="connsiteX13" fmla="*/ 289841 w 772441"/>
                <a:gd name="connsiteY13" fmla="*/ 950816 h 2592982"/>
                <a:gd name="connsiteX14" fmla="*/ 211032 w 772441"/>
                <a:gd name="connsiteY14" fmla="*/ 714751 h 2592982"/>
                <a:gd name="connsiteX15" fmla="*/ 99341 w 772441"/>
                <a:gd name="connsiteY15" fmla="*/ 303116 h 2592982"/>
                <a:gd name="connsiteX16" fmla="*/ 28206 w 772441"/>
                <a:gd name="connsiteY16" fmla="*/ 48761 h 2592982"/>
                <a:gd name="connsiteX17" fmla="*/ 0 w 772441"/>
                <a:gd name="connsiteY17" fmla="*/ 3667 h 2592982"/>
                <a:gd name="connsiteX0" fmla="*/ 0 w 775805"/>
                <a:gd name="connsiteY0" fmla="*/ 0 h 2596647"/>
                <a:gd name="connsiteX1" fmla="*/ 51867 w 775805"/>
                <a:gd name="connsiteY1" fmla="*/ 3665 h 2596647"/>
                <a:gd name="connsiteX2" fmla="*/ 59545 w 775805"/>
                <a:gd name="connsiteY2" fmla="*/ 54765 h 2596647"/>
                <a:gd name="connsiteX3" fmla="*/ 90005 w 775805"/>
                <a:gd name="connsiteY3" fmla="*/ 192481 h 2596647"/>
                <a:gd name="connsiteX4" fmla="*/ 233410 w 775805"/>
                <a:gd name="connsiteY4" fmla="*/ 708340 h 2596647"/>
                <a:gd name="connsiteX5" fmla="*/ 356705 w 775805"/>
                <a:gd name="connsiteY5" fmla="*/ 1157681 h 2596647"/>
                <a:gd name="connsiteX6" fmla="*/ 636105 w 775805"/>
                <a:gd name="connsiteY6" fmla="*/ 2160981 h 2596647"/>
                <a:gd name="connsiteX7" fmla="*/ 739293 w 775805"/>
                <a:gd name="connsiteY7" fmla="*/ 2369737 h 2596647"/>
                <a:gd name="connsiteX8" fmla="*/ 775805 w 775805"/>
                <a:gd name="connsiteY8" fmla="*/ 2423446 h 2596647"/>
                <a:gd name="connsiteX9" fmla="*/ 775805 w 775805"/>
                <a:gd name="connsiteY9" fmla="*/ 2596647 h 2596647"/>
                <a:gd name="connsiteX10" fmla="*/ 763365 w 775805"/>
                <a:gd name="connsiteY10" fmla="*/ 2575554 h 2596647"/>
                <a:gd name="connsiteX11" fmla="*/ 585305 w 775805"/>
                <a:gd name="connsiteY11" fmla="*/ 2351481 h 2596647"/>
                <a:gd name="connsiteX12" fmla="*/ 432905 w 775805"/>
                <a:gd name="connsiteY12" fmla="*/ 1665681 h 2596647"/>
                <a:gd name="connsiteX13" fmla="*/ 293205 w 775805"/>
                <a:gd name="connsiteY13" fmla="*/ 954481 h 2596647"/>
                <a:gd name="connsiteX14" fmla="*/ 214396 w 775805"/>
                <a:gd name="connsiteY14" fmla="*/ 718416 h 2596647"/>
                <a:gd name="connsiteX15" fmla="*/ 102705 w 775805"/>
                <a:gd name="connsiteY15" fmla="*/ 306781 h 2596647"/>
                <a:gd name="connsiteX16" fmla="*/ 31570 w 775805"/>
                <a:gd name="connsiteY16" fmla="*/ 52426 h 2596647"/>
                <a:gd name="connsiteX17" fmla="*/ 0 w 775805"/>
                <a:gd name="connsiteY17" fmla="*/ 0 h 2596647"/>
                <a:gd name="connsiteX0" fmla="*/ 0 w 775805"/>
                <a:gd name="connsiteY0" fmla="*/ 0 h 2596647"/>
                <a:gd name="connsiteX1" fmla="*/ 51867 w 775805"/>
                <a:gd name="connsiteY1" fmla="*/ 3665 h 2596647"/>
                <a:gd name="connsiteX2" fmla="*/ 59545 w 775805"/>
                <a:gd name="connsiteY2" fmla="*/ 54765 h 2596647"/>
                <a:gd name="connsiteX3" fmla="*/ 90005 w 775805"/>
                <a:gd name="connsiteY3" fmla="*/ 192481 h 2596647"/>
                <a:gd name="connsiteX4" fmla="*/ 233410 w 775805"/>
                <a:gd name="connsiteY4" fmla="*/ 708340 h 2596647"/>
                <a:gd name="connsiteX5" fmla="*/ 356705 w 775805"/>
                <a:gd name="connsiteY5" fmla="*/ 1157681 h 2596647"/>
                <a:gd name="connsiteX6" fmla="*/ 636105 w 775805"/>
                <a:gd name="connsiteY6" fmla="*/ 2160981 h 2596647"/>
                <a:gd name="connsiteX7" fmla="*/ 739293 w 775805"/>
                <a:gd name="connsiteY7" fmla="*/ 2369737 h 2596647"/>
                <a:gd name="connsiteX8" fmla="*/ 775805 w 775805"/>
                <a:gd name="connsiteY8" fmla="*/ 2423446 h 2596647"/>
                <a:gd name="connsiteX9" fmla="*/ 775805 w 775805"/>
                <a:gd name="connsiteY9" fmla="*/ 2596647 h 2596647"/>
                <a:gd name="connsiteX10" fmla="*/ 763365 w 775805"/>
                <a:gd name="connsiteY10" fmla="*/ 2575554 h 2596647"/>
                <a:gd name="connsiteX11" fmla="*/ 585305 w 775805"/>
                <a:gd name="connsiteY11" fmla="*/ 2351481 h 2596647"/>
                <a:gd name="connsiteX12" fmla="*/ 471591 w 775805"/>
                <a:gd name="connsiteY12" fmla="*/ 1673014 h 2596647"/>
                <a:gd name="connsiteX13" fmla="*/ 293205 w 775805"/>
                <a:gd name="connsiteY13" fmla="*/ 954481 h 2596647"/>
                <a:gd name="connsiteX14" fmla="*/ 214396 w 775805"/>
                <a:gd name="connsiteY14" fmla="*/ 718416 h 2596647"/>
                <a:gd name="connsiteX15" fmla="*/ 102705 w 775805"/>
                <a:gd name="connsiteY15" fmla="*/ 306781 h 2596647"/>
                <a:gd name="connsiteX16" fmla="*/ 31570 w 775805"/>
                <a:gd name="connsiteY16" fmla="*/ 52426 h 2596647"/>
                <a:gd name="connsiteX17" fmla="*/ 0 w 775805"/>
                <a:gd name="connsiteY17" fmla="*/ 0 h 2596647"/>
                <a:gd name="connsiteX0" fmla="*/ 0 w 775805"/>
                <a:gd name="connsiteY0" fmla="*/ 0 h 2596647"/>
                <a:gd name="connsiteX1" fmla="*/ 51867 w 775805"/>
                <a:gd name="connsiteY1" fmla="*/ 3665 h 2596647"/>
                <a:gd name="connsiteX2" fmla="*/ 59545 w 775805"/>
                <a:gd name="connsiteY2" fmla="*/ 54765 h 2596647"/>
                <a:gd name="connsiteX3" fmla="*/ 90005 w 775805"/>
                <a:gd name="connsiteY3" fmla="*/ 192481 h 2596647"/>
                <a:gd name="connsiteX4" fmla="*/ 233410 w 775805"/>
                <a:gd name="connsiteY4" fmla="*/ 708340 h 2596647"/>
                <a:gd name="connsiteX5" fmla="*/ 356705 w 775805"/>
                <a:gd name="connsiteY5" fmla="*/ 1157681 h 2596647"/>
                <a:gd name="connsiteX6" fmla="*/ 636105 w 775805"/>
                <a:gd name="connsiteY6" fmla="*/ 2160981 h 2596647"/>
                <a:gd name="connsiteX7" fmla="*/ 739293 w 775805"/>
                <a:gd name="connsiteY7" fmla="*/ 2369737 h 2596647"/>
                <a:gd name="connsiteX8" fmla="*/ 775805 w 775805"/>
                <a:gd name="connsiteY8" fmla="*/ 2423446 h 2596647"/>
                <a:gd name="connsiteX9" fmla="*/ 775805 w 775805"/>
                <a:gd name="connsiteY9" fmla="*/ 2596647 h 2596647"/>
                <a:gd name="connsiteX10" fmla="*/ 763365 w 775805"/>
                <a:gd name="connsiteY10" fmla="*/ 2575554 h 2596647"/>
                <a:gd name="connsiteX11" fmla="*/ 585305 w 775805"/>
                <a:gd name="connsiteY11" fmla="*/ 2351481 h 2596647"/>
                <a:gd name="connsiteX12" fmla="*/ 471591 w 775805"/>
                <a:gd name="connsiteY12" fmla="*/ 1673014 h 2596647"/>
                <a:gd name="connsiteX13" fmla="*/ 293205 w 775805"/>
                <a:gd name="connsiteY13" fmla="*/ 954481 h 2596647"/>
                <a:gd name="connsiteX14" fmla="*/ 214396 w 775805"/>
                <a:gd name="connsiteY14" fmla="*/ 718416 h 2596647"/>
                <a:gd name="connsiteX15" fmla="*/ 102705 w 775805"/>
                <a:gd name="connsiteY15" fmla="*/ 306781 h 2596647"/>
                <a:gd name="connsiteX16" fmla="*/ 31570 w 775805"/>
                <a:gd name="connsiteY16" fmla="*/ 52426 h 2596647"/>
                <a:gd name="connsiteX17" fmla="*/ 0 w 775805"/>
                <a:gd name="connsiteY17" fmla="*/ 0 h 2596647"/>
                <a:gd name="connsiteX0" fmla="*/ 0 w 775805"/>
                <a:gd name="connsiteY0" fmla="*/ 0 h 2596647"/>
                <a:gd name="connsiteX1" fmla="*/ 51867 w 775805"/>
                <a:gd name="connsiteY1" fmla="*/ 3665 h 2596647"/>
                <a:gd name="connsiteX2" fmla="*/ 59545 w 775805"/>
                <a:gd name="connsiteY2" fmla="*/ 54765 h 2596647"/>
                <a:gd name="connsiteX3" fmla="*/ 90005 w 775805"/>
                <a:gd name="connsiteY3" fmla="*/ 192481 h 2596647"/>
                <a:gd name="connsiteX4" fmla="*/ 233410 w 775805"/>
                <a:gd name="connsiteY4" fmla="*/ 708340 h 2596647"/>
                <a:gd name="connsiteX5" fmla="*/ 356705 w 775805"/>
                <a:gd name="connsiteY5" fmla="*/ 1157681 h 2596647"/>
                <a:gd name="connsiteX6" fmla="*/ 636105 w 775805"/>
                <a:gd name="connsiteY6" fmla="*/ 2160981 h 2596647"/>
                <a:gd name="connsiteX7" fmla="*/ 739293 w 775805"/>
                <a:gd name="connsiteY7" fmla="*/ 2369737 h 2596647"/>
                <a:gd name="connsiteX8" fmla="*/ 775805 w 775805"/>
                <a:gd name="connsiteY8" fmla="*/ 2423446 h 2596647"/>
                <a:gd name="connsiteX9" fmla="*/ 775805 w 775805"/>
                <a:gd name="connsiteY9" fmla="*/ 2596647 h 2596647"/>
                <a:gd name="connsiteX10" fmla="*/ 763365 w 775805"/>
                <a:gd name="connsiteY10" fmla="*/ 2575554 h 2596647"/>
                <a:gd name="connsiteX11" fmla="*/ 637445 w 775805"/>
                <a:gd name="connsiteY11" fmla="*/ 2323984 h 2596647"/>
                <a:gd name="connsiteX12" fmla="*/ 471591 w 775805"/>
                <a:gd name="connsiteY12" fmla="*/ 1673014 h 2596647"/>
                <a:gd name="connsiteX13" fmla="*/ 293205 w 775805"/>
                <a:gd name="connsiteY13" fmla="*/ 954481 h 2596647"/>
                <a:gd name="connsiteX14" fmla="*/ 214396 w 775805"/>
                <a:gd name="connsiteY14" fmla="*/ 718416 h 2596647"/>
                <a:gd name="connsiteX15" fmla="*/ 102705 w 775805"/>
                <a:gd name="connsiteY15" fmla="*/ 306781 h 2596647"/>
                <a:gd name="connsiteX16" fmla="*/ 31570 w 775805"/>
                <a:gd name="connsiteY16" fmla="*/ 52426 h 2596647"/>
                <a:gd name="connsiteX17" fmla="*/ 0 w 775805"/>
                <a:gd name="connsiteY17" fmla="*/ 0 h 2596647"/>
                <a:gd name="connsiteX0" fmla="*/ 0 w 775805"/>
                <a:gd name="connsiteY0" fmla="*/ 0 h 2596647"/>
                <a:gd name="connsiteX1" fmla="*/ 51867 w 775805"/>
                <a:gd name="connsiteY1" fmla="*/ 3665 h 2596647"/>
                <a:gd name="connsiteX2" fmla="*/ 59545 w 775805"/>
                <a:gd name="connsiteY2" fmla="*/ 54765 h 2596647"/>
                <a:gd name="connsiteX3" fmla="*/ 90005 w 775805"/>
                <a:gd name="connsiteY3" fmla="*/ 192481 h 2596647"/>
                <a:gd name="connsiteX4" fmla="*/ 233410 w 775805"/>
                <a:gd name="connsiteY4" fmla="*/ 708340 h 2596647"/>
                <a:gd name="connsiteX5" fmla="*/ 356705 w 775805"/>
                <a:gd name="connsiteY5" fmla="*/ 1157681 h 2596647"/>
                <a:gd name="connsiteX6" fmla="*/ 636105 w 775805"/>
                <a:gd name="connsiteY6" fmla="*/ 2160981 h 2596647"/>
                <a:gd name="connsiteX7" fmla="*/ 692198 w 775805"/>
                <a:gd name="connsiteY7" fmla="*/ 2309244 h 2596647"/>
                <a:gd name="connsiteX8" fmla="*/ 775805 w 775805"/>
                <a:gd name="connsiteY8" fmla="*/ 2423446 h 2596647"/>
                <a:gd name="connsiteX9" fmla="*/ 775805 w 775805"/>
                <a:gd name="connsiteY9" fmla="*/ 2596647 h 2596647"/>
                <a:gd name="connsiteX10" fmla="*/ 763365 w 775805"/>
                <a:gd name="connsiteY10" fmla="*/ 2575554 h 2596647"/>
                <a:gd name="connsiteX11" fmla="*/ 637445 w 775805"/>
                <a:gd name="connsiteY11" fmla="*/ 2323984 h 2596647"/>
                <a:gd name="connsiteX12" fmla="*/ 471591 w 775805"/>
                <a:gd name="connsiteY12" fmla="*/ 1673014 h 2596647"/>
                <a:gd name="connsiteX13" fmla="*/ 293205 w 775805"/>
                <a:gd name="connsiteY13" fmla="*/ 954481 h 2596647"/>
                <a:gd name="connsiteX14" fmla="*/ 214396 w 775805"/>
                <a:gd name="connsiteY14" fmla="*/ 718416 h 2596647"/>
                <a:gd name="connsiteX15" fmla="*/ 102705 w 775805"/>
                <a:gd name="connsiteY15" fmla="*/ 306781 h 2596647"/>
                <a:gd name="connsiteX16" fmla="*/ 31570 w 775805"/>
                <a:gd name="connsiteY16" fmla="*/ 52426 h 2596647"/>
                <a:gd name="connsiteX17" fmla="*/ 0 w 775805"/>
                <a:gd name="connsiteY17" fmla="*/ 0 h 2596647"/>
                <a:gd name="connsiteX0" fmla="*/ 0 w 775805"/>
                <a:gd name="connsiteY0" fmla="*/ 0 h 2596647"/>
                <a:gd name="connsiteX1" fmla="*/ 51867 w 775805"/>
                <a:gd name="connsiteY1" fmla="*/ 3665 h 2596647"/>
                <a:gd name="connsiteX2" fmla="*/ 59545 w 775805"/>
                <a:gd name="connsiteY2" fmla="*/ 54765 h 2596647"/>
                <a:gd name="connsiteX3" fmla="*/ 90005 w 775805"/>
                <a:gd name="connsiteY3" fmla="*/ 192481 h 2596647"/>
                <a:gd name="connsiteX4" fmla="*/ 233410 w 775805"/>
                <a:gd name="connsiteY4" fmla="*/ 708340 h 2596647"/>
                <a:gd name="connsiteX5" fmla="*/ 356705 w 775805"/>
                <a:gd name="connsiteY5" fmla="*/ 1157681 h 2596647"/>
                <a:gd name="connsiteX6" fmla="*/ 636105 w 775805"/>
                <a:gd name="connsiteY6" fmla="*/ 2160981 h 2596647"/>
                <a:gd name="connsiteX7" fmla="*/ 692198 w 775805"/>
                <a:gd name="connsiteY7" fmla="*/ 2309244 h 2596647"/>
                <a:gd name="connsiteX8" fmla="*/ 775805 w 775805"/>
                <a:gd name="connsiteY8" fmla="*/ 2423446 h 2596647"/>
                <a:gd name="connsiteX9" fmla="*/ 775805 w 775805"/>
                <a:gd name="connsiteY9" fmla="*/ 2596647 h 2596647"/>
                <a:gd name="connsiteX10" fmla="*/ 763365 w 775805"/>
                <a:gd name="connsiteY10" fmla="*/ 2575554 h 2596647"/>
                <a:gd name="connsiteX11" fmla="*/ 637445 w 775805"/>
                <a:gd name="connsiteY11" fmla="*/ 2323984 h 2596647"/>
                <a:gd name="connsiteX12" fmla="*/ 471591 w 775805"/>
                <a:gd name="connsiteY12" fmla="*/ 1673014 h 2596647"/>
                <a:gd name="connsiteX13" fmla="*/ 293205 w 775805"/>
                <a:gd name="connsiteY13" fmla="*/ 954481 h 2596647"/>
                <a:gd name="connsiteX14" fmla="*/ 214396 w 775805"/>
                <a:gd name="connsiteY14" fmla="*/ 718416 h 2596647"/>
                <a:gd name="connsiteX15" fmla="*/ 102705 w 775805"/>
                <a:gd name="connsiteY15" fmla="*/ 306781 h 2596647"/>
                <a:gd name="connsiteX16" fmla="*/ 31570 w 775805"/>
                <a:gd name="connsiteY16" fmla="*/ 52426 h 2596647"/>
                <a:gd name="connsiteX17" fmla="*/ 0 w 775805"/>
                <a:gd name="connsiteY17" fmla="*/ 0 h 259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75805" h="2596647">
                  <a:moveTo>
                    <a:pt x="0" y="0"/>
                  </a:moveTo>
                  <a:lnTo>
                    <a:pt x="51867" y="3665"/>
                  </a:lnTo>
                  <a:lnTo>
                    <a:pt x="59545" y="54765"/>
                  </a:lnTo>
                  <a:cubicBezTo>
                    <a:pt x="68045" y="104639"/>
                    <a:pt x="61028" y="83552"/>
                    <a:pt x="90005" y="192481"/>
                  </a:cubicBezTo>
                  <a:cubicBezTo>
                    <a:pt x="118982" y="301410"/>
                    <a:pt x="188960" y="547473"/>
                    <a:pt x="233410" y="708340"/>
                  </a:cubicBezTo>
                  <a:cubicBezTo>
                    <a:pt x="277860" y="869207"/>
                    <a:pt x="289589" y="915574"/>
                    <a:pt x="356705" y="1157681"/>
                  </a:cubicBezTo>
                  <a:cubicBezTo>
                    <a:pt x="423821" y="1399788"/>
                    <a:pt x="560006" y="1969054"/>
                    <a:pt x="636105" y="2160981"/>
                  </a:cubicBezTo>
                  <a:cubicBezTo>
                    <a:pt x="709787" y="2346813"/>
                    <a:pt x="661506" y="2266117"/>
                    <a:pt x="692198" y="2309244"/>
                  </a:cubicBezTo>
                  <a:lnTo>
                    <a:pt x="775805" y="2423446"/>
                  </a:lnTo>
                  <a:lnTo>
                    <a:pt x="775805" y="2596647"/>
                  </a:lnTo>
                  <a:lnTo>
                    <a:pt x="763365" y="2575554"/>
                  </a:lnTo>
                  <a:cubicBezTo>
                    <a:pt x="703607" y="2489925"/>
                    <a:pt x="686074" y="2474407"/>
                    <a:pt x="637445" y="2323984"/>
                  </a:cubicBezTo>
                  <a:cubicBezTo>
                    <a:pt x="588816" y="2173561"/>
                    <a:pt x="528964" y="1901264"/>
                    <a:pt x="471591" y="1673014"/>
                  </a:cubicBezTo>
                  <a:cubicBezTo>
                    <a:pt x="414218" y="1444764"/>
                    <a:pt x="336071" y="1113581"/>
                    <a:pt x="293205" y="954481"/>
                  </a:cubicBezTo>
                  <a:cubicBezTo>
                    <a:pt x="250339" y="795381"/>
                    <a:pt x="246146" y="826366"/>
                    <a:pt x="214396" y="718416"/>
                  </a:cubicBezTo>
                  <a:cubicBezTo>
                    <a:pt x="182646" y="610466"/>
                    <a:pt x="142922" y="433781"/>
                    <a:pt x="102705" y="306781"/>
                  </a:cubicBezTo>
                  <a:cubicBezTo>
                    <a:pt x="72542" y="211531"/>
                    <a:pt x="67685" y="127733"/>
                    <a:pt x="31570" y="5242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9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2841D092-F125-4FD6-80AB-4C7864220ED7}"/>
                </a:ext>
              </a:extLst>
            </p:cNvPr>
            <p:cNvSpPr/>
            <p:nvPr/>
          </p:nvSpPr>
          <p:spPr>
            <a:xfrm>
              <a:off x="11324052" y="321244"/>
              <a:ext cx="480690" cy="1683102"/>
            </a:xfrm>
            <a:custGeom>
              <a:avLst/>
              <a:gdLst>
                <a:gd name="connsiteX0" fmla="*/ 0 w 265190"/>
                <a:gd name="connsiteY0" fmla="*/ 0 h 928543"/>
                <a:gd name="connsiteX1" fmla="*/ 36399 w 265190"/>
                <a:gd name="connsiteY1" fmla="*/ 0 h 928543"/>
                <a:gd name="connsiteX2" fmla="*/ 66468 w 265190"/>
                <a:gd name="connsiteY2" fmla="*/ 97519 h 928543"/>
                <a:gd name="connsiteX3" fmla="*/ 153295 w 265190"/>
                <a:gd name="connsiteY3" fmla="*/ 378851 h 928543"/>
                <a:gd name="connsiteX4" fmla="*/ 227958 w 265190"/>
                <a:gd name="connsiteY4" fmla="*/ 691442 h 928543"/>
                <a:gd name="connsiteX5" fmla="*/ 263092 w 265190"/>
                <a:gd name="connsiteY5" fmla="*/ 853459 h 928543"/>
                <a:gd name="connsiteX6" fmla="*/ 265190 w 265190"/>
                <a:gd name="connsiteY6" fmla="*/ 863409 h 928543"/>
                <a:gd name="connsiteX7" fmla="*/ 265190 w 265190"/>
                <a:gd name="connsiteY7" fmla="*/ 928543 h 928543"/>
                <a:gd name="connsiteX8" fmla="*/ 231254 w 265190"/>
                <a:gd name="connsiteY8" fmla="*/ 765942 h 928543"/>
                <a:gd name="connsiteX9" fmla="*/ 189508 w 265190"/>
                <a:gd name="connsiteY9" fmla="*/ 566405 h 928543"/>
                <a:gd name="connsiteX10" fmla="*/ 145818 w 265190"/>
                <a:gd name="connsiteY10" fmla="*/ 409742 h 928543"/>
                <a:gd name="connsiteX11" fmla="*/ 74158 w 265190"/>
                <a:gd name="connsiteY11" fmla="*/ 167852 h 928543"/>
                <a:gd name="connsiteX12" fmla="*/ 37515 w 265190"/>
                <a:gd name="connsiteY12" fmla="*/ 79477 h 928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5190" h="928543">
                  <a:moveTo>
                    <a:pt x="0" y="0"/>
                  </a:moveTo>
                  <a:lnTo>
                    <a:pt x="36399" y="0"/>
                  </a:lnTo>
                  <a:lnTo>
                    <a:pt x="66468" y="97519"/>
                  </a:lnTo>
                  <a:cubicBezTo>
                    <a:pt x="94236" y="187226"/>
                    <a:pt x="126380" y="279864"/>
                    <a:pt x="153295" y="378851"/>
                  </a:cubicBezTo>
                  <a:cubicBezTo>
                    <a:pt x="180210" y="477839"/>
                    <a:pt x="188624" y="521776"/>
                    <a:pt x="227958" y="691442"/>
                  </a:cubicBezTo>
                  <a:cubicBezTo>
                    <a:pt x="237791" y="733859"/>
                    <a:pt x="249828" y="790363"/>
                    <a:pt x="263092" y="853459"/>
                  </a:cubicBezTo>
                  <a:lnTo>
                    <a:pt x="265190" y="863409"/>
                  </a:lnTo>
                  <a:lnTo>
                    <a:pt x="265190" y="928543"/>
                  </a:lnTo>
                  <a:lnTo>
                    <a:pt x="231254" y="765942"/>
                  </a:lnTo>
                  <a:cubicBezTo>
                    <a:pt x="215308" y="687524"/>
                    <a:pt x="200851" y="616326"/>
                    <a:pt x="189508" y="566405"/>
                  </a:cubicBezTo>
                  <a:cubicBezTo>
                    <a:pt x="166821" y="466563"/>
                    <a:pt x="165043" y="476168"/>
                    <a:pt x="145818" y="409742"/>
                  </a:cubicBezTo>
                  <a:cubicBezTo>
                    <a:pt x="126593" y="343317"/>
                    <a:pt x="102566" y="244413"/>
                    <a:pt x="74158" y="167852"/>
                  </a:cubicBezTo>
                  <a:cubicBezTo>
                    <a:pt x="63505" y="139142"/>
                    <a:pt x="50735" y="108891"/>
                    <a:pt x="37515" y="79477"/>
                  </a:cubicBezTo>
                  <a:close/>
                </a:path>
              </a:pathLst>
            </a:custGeom>
            <a:solidFill>
              <a:schemeClr val="tx1">
                <a:alpha val="9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D24337A6-6EF0-4E1B-B147-6B1136510048}"/>
                </a:ext>
              </a:extLst>
            </p:cNvPr>
            <p:cNvSpPr/>
            <p:nvPr/>
          </p:nvSpPr>
          <p:spPr>
            <a:xfrm>
              <a:off x="10158280" y="319114"/>
              <a:ext cx="1658492" cy="4359721"/>
            </a:xfrm>
            <a:custGeom>
              <a:avLst/>
              <a:gdLst>
                <a:gd name="connsiteX0" fmla="*/ 654357 w 914966"/>
                <a:gd name="connsiteY0" fmla="*/ 0 h 2405195"/>
                <a:gd name="connsiteX1" fmla="*/ 914966 w 914966"/>
                <a:gd name="connsiteY1" fmla="*/ 0 h 2405195"/>
                <a:gd name="connsiteX2" fmla="*/ 914966 w 914966"/>
                <a:gd name="connsiteY2" fmla="*/ 10916 h 2405195"/>
                <a:gd name="connsiteX3" fmla="*/ 855447 w 914966"/>
                <a:gd name="connsiteY3" fmla="*/ 83291 h 2405195"/>
                <a:gd name="connsiteX4" fmla="*/ 728943 w 914966"/>
                <a:gd name="connsiteY4" fmla="*/ 221329 h 2405195"/>
                <a:gd name="connsiteX5" fmla="*/ 228880 w 914966"/>
                <a:gd name="connsiteY5" fmla="*/ 602329 h 2405195"/>
                <a:gd name="connsiteX6" fmla="*/ 57430 w 914966"/>
                <a:gd name="connsiteY6" fmla="*/ 1488154 h 2405195"/>
                <a:gd name="connsiteX7" fmla="*/ 333655 w 914966"/>
                <a:gd name="connsiteY7" fmla="*/ 2231104 h 2405195"/>
                <a:gd name="connsiteX8" fmla="*/ 652743 w 914966"/>
                <a:gd name="connsiteY8" fmla="*/ 1983454 h 2405195"/>
                <a:gd name="connsiteX9" fmla="*/ 776568 w 914966"/>
                <a:gd name="connsiteY9" fmla="*/ 1950117 h 2405195"/>
                <a:gd name="connsiteX10" fmla="*/ 800380 w 914966"/>
                <a:gd name="connsiteY10" fmla="*/ 1369092 h 2405195"/>
                <a:gd name="connsiteX11" fmla="*/ 910159 w 914966"/>
                <a:gd name="connsiteY11" fmla="*/ 1160245 h 2405195"/>
                <a:gd name="connsiteX12" fmla="*/ 914966 w 914966"/>
                <a:gd name="connsiteY12" fmla="*/ 1148447 h 2405195"/>
                <a:gd name="connsiteX13" fmla="*/ 914966 w 914966"/>
                <a:gd name="connsiteY13" fmla="*/ 1249462 h 2405195"/>
                <a:gd name="connsiteX14" fmla="*/ 906681 w 914966"/>
                <a:gd name="connsiteY14" fmla="*/ 1268447 h 2405195"/>
                <a:gd name="connsiteX15" fmla="*/ 824193 w 914966"/>
                <a:gd name="connsiteY15" fmla="*/ 1492917 h 2405195"/>
                <a:gd name="connsiteX16" fmla="*/ 795618 w 914966"/>
                <a:gd name="connsiteY16" fmla="*/ 2054892 h 2405195"/>
                <a:gd name="connsiteX17" fmla="*/ 228880 w 914966"/>
                <a:gd name="connsiteY17" fmla="*/ 2373979 h 2405195"/>
                <a:gd name="connsiteX18" fmla="*/ 280 w 914966"/>
                <a:gd name="connsiteY18" fmla="*/ 1283367 h 2405195"/>
                <a:gd name="connsiteX19" fmla="*/ 266980 w 914966"/>
                <a:gd name="connsiteY19" fmla="*/ 497554 h 2405195"/>
                <a:gd name="connsiteX20" fmla="*/ 576543 w 914966"/>
                <a:gd name="connsiteY20" fmla="*/ 178467 h 2405195"/>
                <a:gd name="connsiteX21" fmla="*/ 634772 w 914966"/>
                <a:gd name="connsiteY21" fmla="*/ 56726 h 2405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14966" h="2405195">
                  <a:moveTo>
                    <a:pt x="654357" y="0"/>
                  </a:moveTo>
                  <a:lnTo>
                    <a:pt x="914966" y="0"/>
                  </a:lnTo>
                  <a:lnTo>
                    <a:pt x="914966" y="10916"/>
                  </a:lnTo>
                  <a:lnTo>
                    <a:pt x="855447" y="83291"/>
                  </a:lnTo>
                  <a:cubicBezTo>
                    <a:pt x="810749" y="134761"/>
                    <a:pt x="766845" y="182634"/>
                    <a:pt x="728943" y="221329"/>
                  </a:cubicBezTo>
                  <a:cubicBezTo>
                    <a:pt x="577337" y="376110"/>
                    <a:pt x="340799" y="391192"/>
                    <a:pt x="228880" y="602329"/>
                  </a:cubicBezTo>
                  <a:cubicBezTo>
                    <a:pt x="116961" y="813466"/>
                    <a:pt x="39968" y="1216692"/>
                    <a:pt x="57430" y="1488154"/>
                  </a:cubicBezTo>
                  <a:cubicBezTo>
                    <a:pt x="74892" y="1759616"/>
                    <a:pt x="234436" y="2148554"/>
                    <a:pt x="333655" y="2231104"/>
                  </a:cubicBezTo>
                  <a:cubicBezTo>
                    <a:pt x="432874" y="2313654"/>
                    <a:pt x="578924" y="2030285"/>
                    <a:pt x="652743" y="1983454"/>
                  </a:cubicBezTo>
                  <a:cubicBezTo>
                    <a:pt x="726562" y="1936623"/>
                    <a:pt x="751962" y="2052510"/>
                    <a:pt x="776568" y="1950117"/>
                  </a:cubicBezTo>
                  <a:cubicBezTo>
                    <a:pt x="801174" y="1847724"/>
                    <a:pt x="774186" y="1510380"/>
                    <a:pt x="800380" y="1369092"/>
                  </a:cubicBezTo>
                  <a:cubicBezTo>
                    <a:pt x="823300" y="1245466"/>
                    <a:pt x="857766" y="1273160"/>
                    <a:pt x="910159" y="1160245"/>
                  </a:cubicBezTo>
                  <a:lnTo>
                    <a:pt x="914966" y="1148447"/>
                  </a:lnTo>
                  <a:lnTo>
                    <a:pt x="914966" y="1249462"/>
                  </a:lnTo>
                  <a:lnTo>
                    <a:pt x="906681" y="1268447"/>
                  </a:lnTo>
                  <a:cubicBezTo>
                    <a:pt x="871471" y="1351977"/>
                    <a:pt x="842052" y="1429020"/>
                    <a:pt x="824193" y="1492917"/>
                  </a:cubicBezTo>
                  <a:cubicBezTo>
                    <a:pt x="752756" y="1748504"/>
                    <a:pt x="894837" y="1908048"/>
                    <a:pt x="795618" y="2054892"/>
                  </a:cubicBezTo>
                  <a:cubicBezTo>
                    <a:pt x="696399" y="2201736"/>
                    <a:pt x="361436" y="2502567"/>
                    <a:pt x="228880" y="2373979"/>
                  </a:cubicBezTo>
                  <a:cubicBezTo>
                    <a:pt x="96324" y="2245392"/>
                    <a:pt x="-6070" y="1596104"/>
                    <a:pt x="280" y="1283367"/>
                  </a:cubicBezTo>
                  <a:cubicBezTo>
                    <a:pt x="6630" y="970630"/>
                    <a:pt x="170936" y="681704"/>
                    <a:pt x="266980" y="497554"/>
                  </a:cubicBezTo>
                  <a:cubicBezTo>
                    <a:pt x="363024" y="313404"/>
                    <a:pt x="488437" y="313405"/>
                    <a:pt x="576543" y="178467"/>
                  </a:cubicBezTo>
                  <a:cubicBezTo>
                    <a:pt x="598570" y="144733"/>
                    <a:pt x="617421" y="102466"/>
                    <a:pt x="634772" y="56726"/>
                  </a:cubicBezTo>
                  <a:close/>
                </a:path>
              </a:pathLst>
            </a:custGeom>
            <a:solidFill>
              <a:schemeClr val="tx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80B24603-9383-47DF-82E4-DF93739C8E5D}"/>
                </a:ext>
              </a:extLst>
            </p:cNvPr>
            <p:cNvSpPr/>
            <p:nvPr/>
          </p:nvSpPr>
          <p:spPr>
            <a:xfrm>
              <a:off x="10390328" y="651060"/>
              <a:ext cx="1417914" cy="3328155"/>
            </a:xfrm>
            <a:custGeom>
              <a:avLst/>
              <a:gdLst>
                <a:gd name="connsiteX0" fmla="*/ 654357 w 914966"/>
                <a:gd name="connsiteY0" fmla="*/ 0 h 2405195"/>
                <a:gd name="connsiteX1" fmla="*/ 914966 w 914966"/>
                <a:gd name="connsiteY1" fmla="*/ 0 h 2405195"/>
                <a:gd name="connsiteX2" fmla="*/ 914966 w 914966"/>
                <a:gd name="connsiteY2" fmla="*/ 10916 h 2405195"/>
                <a:gd name="connsiteX3" fmla="*/ 855447 w 914966"/>
                <a:gd name="connsiteY3" fmla="*/ 83291 h 2405195"/>
                <a:gd name="connsiteX4" fmla="*/ 728943 w 914966"/>
                <a:gd name="connsiteY4" fmla="*/ 221329 h 2405195"/>
                <a:gd name="connsiteX5" fmla="*/ 228880 w 914966"/>
                <a:gd name="connsiteY5" fmla="*/ 602329 h 2405195"/>
                <a:gd name="connsiteX6" fmla="*/ 57430 w 914966"/>
                <a:gd name="connsiteY6" fmla="*/ 1488154 h 2405195"/>
                <a:gd name="connsiteX7" fmla="*/ 333655 w 914966"/>
                <a:gd name="connsiteY7" fmla="*/ 2231104 h 2405195"/>
                <a:gd name="connsiteX8" fmla="*/ 652743 w 914966"/>
                <a:gd name="connsiteY8" fmla="*/ 1983454 h 2405195"/>
                <a:gd name="connsiteX9" fmla="*/ 776568 w 914966"/>
                <a:gd name="connsiteY9" fmla="*/ 1950117 h 2405195"/>
                <a:gd name="connsiteX10" fmla="*/ 800380 w 914966"/>
                <a:gd name="connsiteY10" fmla="*/ 1369092 h 2405195"/>
                <a:gd name="connsiteX11" fmla="*/ 910159 w 914966"/>
                <a:gd name="connsiteY11" fmla="*/ 1160245 h 2405195"/>
                <a:gd name="connsiteX12" fmla="*/ 914966 w 914966"/>
                <a:gd name="connsiteY12" fmla="*/ 1148447 h 2405195"/>
                <a:gd name="connsiteX13" fmla="*/ 914966 w 914966"/>
                <a:gd name="connsiteY13" fmla="*/ 1249462 h 2405195"/>
                <a:gd name="connsiteX14" fmla="*/ 906681 w 914966"/>
                <a:gd name="connsiteY14" fmla="*/ 1268447 h 2405195"/>
                <a:gd name="connsiteX15" fmla="*/ 824193 w 914966"/>
                <a:gd name="connsiteY15" fmla="*/ 1492917 h 2405195"/>
                <a:gd name="connsiteX16" fmla="*/ 795618 w 914966"/>
                <a:gd name="connsiteY16" fmla="*/ 2054892 h 2405195"/>
                <a:gd name="connsiteX17" fmla="*/ 228880 w 914966"/>
                <a:gd name="connsiteY17" fmla="*/ 2373979 h 2405195"/>
                <a:gd name="connsiteX18" fmla="*/ 280 w 914966"/>
                <a:gd name="connsiteY18" fmla="*/ 1283367 h 2405195"/>
                <a:gd name="connsiteX19" fmla="*/ 266980 w 914966"/>
                <a:gd name="connsiteY19" fmla="*/ 497554 h 2405195"/>
                <a:gd name="connsiteX20" fmla="*/ 576543 w 914966"/>
                <a:gd name="connsiteY20" fmla="*/ 178467 h 2405195"/>
                <a:gd name="connsiteX21" fmla="*/ 634772 w 914966"/>
                <a:gd name="connsiteY21" fmla="*/ 56726 h 2405195"/>
                <a:gd name="connsiteX0" fmla="*/ 1156714 w 1156714"/>
                <a:gd name="connsiteY0" fmla="*/ 0 h 2715060"/>
                <a:gd name="connsiteX1" fmla="*/ 914966 w 1156714"/>
                <a:gd name="connsiteY1" fmla="*/ 309865 h 2715060"/>
                <a:gd name="connsiteX2" fmla="*/ 914966 w 1156714"/>
                <a:gd name="connsiteY2" fmla="*/ 320781 h 2715060"/>
                <a:gd name="connsiteX3" fmla="*/ 855447 w 1156714"/>
                <a:gd name="connsiteY3" fmla="*/ 393156 h 2715060"/>
                <a:gd name="connsiteX4" fmla="*/ 728943 w 1156714"/>
                <a:gd name="connsiteY4" fmla="*/ 531194 h 2715060"/>
                <a:gd name="connsiteX5" fmla="*/ 228880 w 1156714"/>
                <a:gd name="connsiteY5" fmla="*/ 912194 h 2715060"/>
                <a:gd name="connsiteX6" fmla="*/ 57430 w 1156714"/>
                <a:gd name="connsiteY6" fmla="*/ 1798019 h 2715060"/>
                <a:gd name="connsiteX7" fmla="*/ 333655 w 1156714"/>
                <a:gd name="connsiteY7" fmla="*/ 2540969 h 2715060"/>
                <a:gd name="connsiteX8" fmla="*/ 652743 w 1156714"/>
                <a:gd name="connsiteY8" fmla="*/ 2293319 h 2715060"/>
                <a:gd name="connsiteX9" fmla="*/ 776568 w 1156714"/>
                <a:gd name="connsiteY9" fmla="*/ 2259982 h 2715060"/>
                <a:gd name="connsiteX10" fmla="*/ 800380 w 1156714"/>
                <a:gd name="connsiteY10" fmla="*/ 1678957 h 2715060"/>
                <a:gd name="connsiteX11" fmla="*/ 910159 w 1156714"/>
                <a:gd name="connsiteY11" fmla="*/ 1470110 h 2715060"/>
                <a:gd name="connsiteX12" fmla="*/ 914966 w 1156714"/>
                <a:gd name="connsiteY12" fmla="*/ 1458312 h 2715060"/>
                <a:gd name="connsiteX13" fmla="*/ 914966 w 1156714"/>
                <a:gd name="connsiteY13" fmla="*/ 1559327 h 2715060"/>
                <a:gd name="connsiteX14" fmla="*/ 906681 w 1156714"/>
                <a:gd name="connsiteY14" fmla="*/ 1578312 h 2715060"/>
                <a:gd name="connsiteX15" fmla="*/ 824193 w 1156714"/>
                <a:gd name="connsiteY15" fmla="*/ 1802782 h 2715060"/>
                <a:gd name="connsiteX16" fmla="*/ 795618 w 1156714"/>
                <a:gd name="connsiteY16" fmla="*/ 2364757 h 2715060"/>
                <a:gd name="connsiteX17" fmla="*/ 228880 w 1156714"/>
                <a:gd name="connsiteY17" fmla="*/ 2683844 h 2715060"/>
                <a:gd name="connsiteX18" fmla="*/ 280 w 1156714"/>
                <a:gd name="connsiteY18" fmla="*/ 1593232 h 2715060"/>
                <a:gd name="connsiteX19" fmla="*/ 266980 w 1156714"/>
                <a:gd name="connsiteY19" fmla="*/ 807419 h 2715060"/>
                <a:gd name="connsiteX20" fmla="*/ 576543 w 1156714"/>
                <a:gd name="connsiteY20" fmla="*/ 488332 h 2715060"/>
                <a:gd name="connsiteX21" fmla="*/ 634772 w 1156714"/>
                <a:gd name="connsiteY21" fmla="*/ 366591 h 2715060"/>
                <a:gd name="connsiteX22" fmla="*/ 1156714 w 1156714"/>
                <a:gd name="connsiteY22" fmla="*/ 0 h 2715060"/>
                <a:gd name="connsiteX0" fmla="*/ 1156714 w 1156714"/>
                <a:gd name="connsiteY0" fmla="*/ 0 h 2715060"/>
                <a:gd name="connsiteX1" fmla="*/ 1140322 w 1156714"/>
                <a:gd name="connsiteY1" fmla="*/ 192492 h 2715060"/>
                <a:gd name="connsiteX2" fmla="*/ 914966 w 1156714"/>
                <a:gd name="connsiteY2" fmla="*/ 320781 h 2715060"/>
                <a:gd name="connsiteX3" fmla="*/ 855447 w 1156714"/>
                <a:gd name="connsiteY3" fmla="*/ 393156 h 2715060"/>
                <a:gd name="connsiteX4" fmla="*/ 728943 w 1156714"/>
                <a:gd name="connsiteY4" fmla="*/ 531194 h 2715060"/>
                <a:gd name="connsiteX5" fmla="*/ 228880 w 1156714"/>
                <a:gd name="connsiteY5" fmla="*/ 912194 h 2715060"/>
                <a:gd name="connsiteX6" fmla="*/ 57430 w 1156714"/>
                <a:gd name="connsiteY6" fmla="*/ 1798019 h 2715060"/>
                <a:gd name="connsiteX7" fmla="*/ 333655 w 1156714"/>
                <a:gd name="connsiteY7" fmla="*/ 2540969 h 2715060"/>
                <a:gd name="connsiteX8" fmla="*/ 652743 w 1156714"/>
                <a:gd name="connsiteY8" fmla="*/ 2293319 h 2715060"/>
                <a:gd name="connsiteX9" fmla="*/ 776568 w 1156714"/>
                <a:gd name="connsiteY9" fmla="*/ 2259982 h 2715060"/>
                <a:gd name="connsiteX10" fmla="*/ 800380 w 1156714"/>
                <a:gd name="connsiteY10" fmla="*/ 1678957 h 2715060"/>
                <a:gd name="connsiteX11" fmla="*/ 910159 w 1156714"/>
                <a:gd name="connsiteY11" fmla="*/ 1470110 h 2715060"/>
                <a:gd name="connsiteX12" fmla="*/ 914966 w 1156714"/>
                <a:gd name="connsiteY12" fmla="*/ 1458312 h 2715060"/>
                <a:gd name="connsiteX13" fmla="*/ 914966 w 1156714"/>
                <a:gd name="connsiteY13" fmla="*/ 1559327 h 2715060"/>
                <a:gd name="connsiteX14" fmla="*/ 906681 w 1156714"/>
                <a:gd name="connsiteY14" fmla="*/ 1578312 h 2715060"/>
                <a:gd name="connsiteX15" fmla="*/ 824193 w 1156714"/>
                <a:gd name="connsiteY15" fmla="*/ 1802782 h 2715060"/>
                <a:gd name="connsiteX16" fmla="*/ 795618 w 1156714"/>
                <a:gd name="connsiteY16" fmla="*/ 2364757 h 2715060"/>
                <a:gd name="connsiteX17" fmla="*/ 228880 w 1156714"/>
                <a:gd name="connsiteY17" fmla="*/ 2683844 h 2715060"/>
                <a:gd name="connsiteX18" fmla="*/ 280 w 1156714"/>
                <a:gd name="connsiteY18" fmla="*/ 1593232 h 2715060"/>
                <a:gd name="connsiteX19" fmla="*/ 266980 w 1156714"/>
                <a:gd name="connsiteY19" fmla="*/ 807419 h 2715060"/>
                <a:gd name="connsiteX20" fmla="*/ 576543 w 1156714"/>
                <a:gd name="connsiteY20" fmla="*/ 488332 h 2715060"/>
                <a:gd name="connsiteX21" fmla="*/ 634772 w 1156714"/>
                <a:gd name="connsiteY21" fmla="*/ 366591 h 2715060"/>
                <a:gd name="connsiteX22" fmla="*/ 1156714 w 1156714"/>
                <a:gd name="connsiteY22" fmla="*/ 0 h 2715060"/>
                <a:gd name="connsiteX0" fmla="*/ 1156714 w 1156714"/>
                <a:gd name="connsiteY0" fmla="*/ 0 h 2715060"/>
                <a:gd name="connsiteX1" fmla="*/ 1154407 w 1156714"/>
                <a:gd name="connsiteY1" fmla="*/ 201881 h 2715060"/>
                <a:gd name="connsiteX2" fmla="*/ 914966 w 1156714"/>
                <a:gd name="connsiteY2" fmla="*/ 320781 h 2715060"/>
                <a:gd name="connsiteX3" fmla="*/ 855447 w 1156714"/>
                <a:gd name="connsiteY3" fmla="*/ 393156 h 2715060"/>
                <a:gd name="connsiteX4" fmla="*/ 728943 w 1156714"/>
                <a:gd name="connsiteY4" fmla="*/ 531194 h 2715060"/>
                <a:gd name="connsiteX5" fmla="*/ 228880 w 1156714"/>
                <a:gd name="connsiteY5" fmla="*/ 912194 h 2715060"/>
                <a:gd name="connsiteX6" fmla="*/ 57430 w 1156714"/>
                <a:gd name="connsiteY6" fmla="*/ 1798019 h 2715060"/>
                <a:gd name="connsiteX7" fmla="*/ 333655 w 1156714"/>
                <a:gd name="connsiteY7" fmla="*/ 2540969 h 2715060"/>
                <a:gd name="connsiteX8" fmla="*/ 652743 w 1156714"/>
                <a:gd name="connsiteY8" fmla="*/ 2293319 h 2715060"/>
                <a:gd name="connsiteX9" fmla="*/ 776568 w 1156714"/>
                <a:gd name="connsiteY9" fmla="*/ 2259982 h 2715060"/>
                <a:gd name="connsiteX10" fmla="*/ 800380 w 1156714"/>
                <a:gd name="connsiteY10" fmla="*/ 1678957 h 2715060"/>
                <a:gd name="connsiteX11" fmla="*/ 910159 w 1156714"/>
                <a:gd name="connsiteY11" fmla="*/ 1470110 h 2715060"/>
                <a:gd name="connsiteX12" fmla="*/ 914966 w 1156714"/>
                <a:gd name="connsiteY12" fmla="*/ 1458312 h 2715060"/>
                <a:gd name="connsiteX13" fmla="*/ 914966 w 1156714"/>
                <a:gd name="connsiteY13" fmla="*/ 1559327 h 2715060"/>
                <a:gd name="connsiteX14" fmla="*/ 906681 w 1156714"/>
                <a:gd name="connsiteY14" fmla="*/ 1578312 h 2715060"/>
                <a:gd name="connsiteX15" fmla="*/ 824193 w 1156714"/>
                <a:gd name="connsiteY15" fmla="*/ 1802782 h 2715060"/>
                <a:gd name="connsiteX16" fmla="*/ 795618 w 1156714"/>
                <a:gd name="connsiteY16" fmla="*/ 2364757 h 2715060"/>
                <a:gd name="connsiteX17" fmla="*/ 228880 w 1156714"/>
                <a:gd name="connsiteY17" fmla="*/ 2683844 h 2715060"/>
                <a:gd name="connsiteX18" fmla="*/ 280 w 1156714"/>
                <a:gd name="connsiteY18" fmla="*/ 1593232 h 2715060"/>
                <a:gd name="connsiteX19" fmla="*/ 266980 w 1156714"/>
                <a:gd name="connsiteY19" fmla="*/ 807419 h 2715060"/>
                <a:gd name="connsiteX20" fmla="*/ 576543 w 1156714"/>
                <a:gd name="connsiteY20" fmla="*/ 488332 h 2715060"/>
                <a:gd name="connsiteX21" fmla="*/ 634772 w 1156714"/>
                <a:gd name="connsiteY21" fmla="*/ 366591 h 2715060"/>
                <a:gd name="connsiteX22" fmla="*/ 1156714 w 1156714"/>
                <a:gd name="connsiteY22" fmla="*/ 0 h 2715060"/>
                <a:gd name="connsiteX0" fmla="*/ 1156714 w 1156714"/>
                <a:gd name="connsiteY0" fmla="*/ 0 h 2715060"/>
                <a:gd name="connsiteX1" fmla="*/ 1154407 w 1156714"/>
                <a:gd name="connsiteY1" fmla="*/ 201881 h 2715060"/>
                <a:gd name="connsiteX2" fmla="*/ 914966 w 1156714"/>
                <a:gd name="connsiteY2" fmla="*/ 320781 h 2715060"/>
                <a:gd name="connsiteX3" fmla="*/ 855447 w 1156714"/>
                <a:gd name="connsiteY3" fmla="*/ 393156 h 2715060"/>
                <a:gd name="connsiteX4" fmla="*/ 728943 w 1156714"/>
                <a:gd name="connsiteY4" fmla="*/ 531194 h 2715060"/>
                <a:gd name="connsiteX5" fmla="*/ 228880 w 1156714"/>
                <a:gd name="connsiteY5" fmla="*/ 912194 h 2715060"/>
                <a:gd name="connsiteX6" fmla="*/ 57430 w 1156714"/>
                <a:gd name="connsiteY6" fmla="*/ 1798019 h 2715060"/>
                <a:gd name="connsiteX7" fmla="*/ 333655 w 1156714"/>
                <a:gd name="connsiteY7" fmla="*/ 2540969 h 2715060"/>
                <a:gd name="connsiteX8" fmla="*/ 652743 w 1156714"/>
                <a:gd name="connsiteY8" fmla="*/ 2293319 h 2715060"/>
                <a:gd name="connsiteX9" fmla="*/ 776568 w 1156714"/>
                <a:gd name="connsiteY9" fmla="*/ 2259982 h 2715060"/>
                <a:gd name="connsiteX10" fmla="*/ 800380 w 1156714"/>
                <a:gd name="connsiteY10" fmla="*/ 1678957 h 2715060"/>
                <a:gd name="connsiteX11" fmla="*/ 910159 w 1156714"/>
                <a:gd name="connsiteY11" fmla="*/ 1470110 h 2715060"/>
                <a:gd name="connsiteX12" fmla="*/ 1145017 w 1156714"/>
                <a:gd name="connsiteY12" fmla="*/ 1293990 h 2715060"/>
                <a:gd name="connsiteX13" fmla="*/ 914966 w 1156714"/>
                <a:gd name="connsiteY13" fmla="*/ 1559327 h 2715060"/>
                <a:gd name="connsiteX14" fmla="*/ 906681 w 1156714"/>
                <a:gd name="connsiteY14" fmla="*/ 1578312 h 2715060"/>
                <a:gd name="connsiteX15" fmla="*/ 824193 w 1156714"/>
                <a:gd name="connsiteY15" fmla="*/ 1802782 h 2715060"/>
                <a:gd name="connsiteX16" fmla="*/ 795618 w 1156714"/>
                <a:gd name="connsiteY16" fmla="*/ 2364757 h 2715060"/>
                <a:gd name="connsiteX17" fmla="*/ 228880 w 1156714"/>
                <a:gd name="connsiteY17" fmla="*/ 2683844 h 2715060"/>
                <a:gd name="connsiteX18" fmla="*/ 280 w 1156714"/>
                <a:gd name="connsiteY18" fmla="*/ 1593232 h 2715060"/>
                <a:gd name="connsiteX19" fmla="*/ 266980 w 1156714"/>
                <a:gd name="connsiteY19" fmla="*/ 807419 h 2715060"/>
                <a:gd name="connsiteX20" fmla="*/ 576543 w 1156714"/>
                <a:gd name="connsiteY20" fmla="*/ 488332 h 2715060"/>
                <a:gd name="connsiteX21" fmla="*/ 634772 w 1156714"/>
                <a:gd name="connsiteY21" fmla="*/ 366591 h 2715060"/>
                <a:gd name="connsiteX22" fmla="*/ 1156714 w 1156714"/>
                <a:gd name="connsiteY22" fmla="*/ 0 h 2715060"/>
                <a:gd name="connsiteX0" fmla="*/ 1156714 w 1156714"/>
                <a:gd name="connsiteY0" fmla="*/ 0 h 2715060"/>
                <a:gd name="connsiteX1" fmla="*/ 1154407 w 1156714"/>
                <a:gd name="connsiteY1" fmla="*/ 201881 h 2715060"/>
                <a:gd name="connsiteX2" fmla="*/ 914966 w 1156714"/>
                <a:gd name="connsiteY2" fmla="*/ 320781 h 2715060"/>
                <a:gd name="connsiteX3" fmla="*/ 855447 w 1156714"/>
                <a:gd name="connsiteY3" fmla="*/ 393156 h 2715060"/>
                <a:gd name="connsiteX4" fmla="*/ 728943 w 1156714"/>
                <a:gd name="connsiteY4" fmla="*/ 531194 h 2715060"/>
                <a:gd name="connsiteX5" fmla="*/ 228880 w 1156714"/>
                <a:gd name="connsiteY5" fmla="*/ 912194 h 2715060"/>
                <a:gd name="connsiteX6" fmla="*/ 57430 w 1156714"/>
                <a:gd name="connsiteY6" fmla="*/ 1798019 h 2715060"/>
                <a:gd name="connsiteX7" fmla="*/ 333655 w 1156714"/>
                <a:gd name="connsiteY7" fmla="*/ 2540969 h 2715060"/>
                <a:gd name="connsiteX8" fmla="*/ 582319 w 1156714"/>
                <a:gd name="connsiteY8" fmla="*/ 2504590 h 2715060"/>
                <a:gd name="connsiteX9" fmla="*/ 776568 w 1156714"/>
                <a:gd name="connsiteY9" fmla="*/ 2259982 h 2715060"/>
                <a:gd name="connsiteX10" fmla="*/ 800380 w 1156714"/>
                <a:gd name="connsiteY10" fmla="*/ 1678957 h 2715060"/>
                <a:gd name="connsiteX11" fmla="*/ 910159 w 1156714"/>
                <a:gd name="connsiteY11" fmla="*/ 1470110 h 2715060"/>
                <a:gd name="connsiteX12" fmla="*/ 1145017 w 1156714"/>
                <a:gd name="connsiteY12" fmla="*/ 1293990 h 2715060"/>
                <a:gd name="connsiteX13" fmla="*/ 914966 w 1156714"/>
                <a:gd name="connsiteY13" fmla="*/ 1559327 h 2715060"/>
                <a:gd name="connsiteX14" fmla="*/ 906681 w 1156714"/>
                <a:gd name="connsiteY14" fmla="*/ 1578312 h 2715060"/>
                <a:gd name="connsiteX15" fmla="*/ 824193 w 1156714"/>
                <a:gd name="connsiteY15" fmla="*/ 1802782 h 2715060"/>
                <a:gd name="connsiteX16" fmla="*/ 795618 w 1156714"/>
                <a:gd name="connsiteY16" fmla="*/ 2364757 h 2715060"/>
                <a:gd name="connsiteX17" fmla="*/ 228880 w 1156714"/>
                <a:gd name="connsiteY17" fmla="*/ 2683844 h 2715060"/>
                <a:gd name="connsiteX18" fmla="*/ 280 w 1156714"/>
                <a:gd name="connsiteY18" fmla="*/ 1593232 h 2715060"/>
                <a:gd name="connsiteX19" fmla="*/ 266980 w 1156714"/>
                <a:gd name="connsiteY19" fmla="*/ 807419 h 2715060"/>
                <a:gd name="connsiteX20" fmla="*/ 576543 w 1156714"/>
                <a:gd name="connsiteY20" fmla="*/ 488332 h 2715060"/>
                <a:gd name="connsiteX21" fmla="*/ 634772 w 1156714"/>
                <a:gd name="connsiteY21" fmla="*/ 366591 h 2715060"/>
                <a:gd name="connsiteX22" fmla="*/ 1156714 w 1156714"/>
                <a:gd name="connsiteY22" fmla="*/ 0 h 2715060"/>
                <a:gd name="connsiteX0" fmla="*/ 1156714 w 1156714"/>
                <a:gd name="connsiteY0" fmla="*/ 0 h 2715060"/>
                <a:gd name="connsiteX1" fmla="*/ 1154407 w 1156714"/>
                <a:gd name="connsiteY1" fmla="*/ 201881 h 2715060"/>
                <a:gd name="connsiteX2" fmla="*/ 914966 w 1156714"/>
                <a:gd name="connsiteY2" fmla="*/ 320781 h 2715060"/>
                <a:gd name="connsiteX3" fmla="*/ 855447 w 1156714"/>
                <a:gd name="connsiteY3" fmla="*/ 393156 h 2715060"/>
                <a:gd name="connsiteX4" fmla="*/ 728943 w 1156714"/>
                <a:gd name="connsiteY4" fmla="*/ 531194 h 2715060"/>
                <a:gd name="connsiteX5" fmla="*/ 228880 w 1156714"/>
                <a:gd name="connsiteY5" fmla="*/ 912194 h 2715060"/>
                <a:gd name="connsiteX6" fmla="*/ 57430 w 1156714"/>
                <a:gd name="connsiteY6" fmla="*/ 1798019 h 2715060"/>
                <a:gd name="connsiteX7" fmla="*/ 300791 w 1156714"/>
                <a:gd name="connsiteY7" fmla="*/ 2428291 h 2715060"/>
                <a:gd name="connsiteX8" fmla="*/ 582319 w 1156714"/>
                <a:gd name="connsiteY8" fmla="*/ 2504590 h 2715060"/>
                <a:gd name="connsiteX9" fmla="*/ 776568 w 1156714"/>
                <a:gd name="connsiteY9" fmla="*/ 2259982 h 2715060"/>
                <a:gd name="connsiteX10" fmla="*/ 800380 w 1156714"/>
                <a:gd name="connsiteY10" fmla="*/ 1678957 h 2715060"/>
                <a:gd name="connsiteX11" fmla="*/ 910159 w 1156714"/>
                <a:gd name="connsiteY11" fmla="*/ 1470110 h 2715060"/>
                <a:gd name="connsiteX12" fmla="*/ 1145017 w 1156714"/>
                <a:gd name="connsiteY12" fmla="*/ 1293990 h 2715060"/>
                <a:gd name="connsiteX13" fmla="*/ 914966 w 1156714"/>
                <a:gd name="connsiteY13" fmla="*/ 1559327 h 2715060"/>
                <a:gd name="connsiteX14" fmla="*/ 906681 w 1156714"/>
                <a:gd name="connsiteY14" fmla="*/ 1578312 h 2715060"/>
                <a:gd name="connsiteX15" fmla="*/ 824193 w 1156714"/>
                <a:gd name="connsiteY15" fmla="*/ 1802782 h 2715060"/>
                <a:gd name="connsiteX16" fmla="*/ 795618 w 1156714"/>
                <a:gd name="connsiteY16" fmla="*/ 2364757 h 2715060"/>
                <a:gd name="connsiteX17" fmla="*/ 228880 w 1156714"/>
                <a:gd name="connsiteY17" fmla="*/ 2683844 h 2715060"/>
                <a:gd name="connsiteX18" fmla="*/ 280 w 1156714"/>
                <a:gd name="connsiteY18" fmla="*/ 1593232 h 2715060"/>
                <a:gd name="connsiteX19" fmla="*/ 266980 w 1156714"/>
                <a:gd name="connsiteY19" fmla="*/ 807419 h 2715060"/>
                <a:gd name="connsiteX20" fmla="*/ 576543 w 1156714"/>
                <a:gd name="connsiteY20" fmla="*/ 488332 h 2715060"/>
                <a:gd name="connsiteX21" fmla="*/ 634772 w 1156714"/>
                <a:gd name="connsiteY21" fmla="*/ 366591 h 2715060"/>
                <a:gd name="connsiteX22" fmla="*/ 1156714 w 1156714"/>
                <a:gd name="connsiteY22" fmla="*/ 0 h 2715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56714" h="2715060">
                  <a:moveTo>
                    <a:pt x="1156714" y="0"/>
                  </a:moveTo>
                  <a:lnTo>
                    <a:pt x="1154407" y="201881"/>
                  </a:lnTo>
                  <a:lnTo>
                    <a:pt x="914966" y="320781"/>
                  </a:lnTo>
                  <a:lnTo>
                    <a:pt x="855447" y="393156"/>
                  </a:lnTo>
                  <a:cubicBezTo>
                    <a:pt x="810749" y="444626"/>
                    <a:pt x="766845" y="492499"/>
                    <a:pt x="728943" y="531194"/>
                  </a:cubicBezTo>
                  <a:cubicBezTo>
                    <a:pt x="577337" y="685975"/>
                    <a:pt x="340799" y="701057"/>
                    <a:pt x="228880" y="912194"/>
                  </a:cubicBezTo>
                  <a:cubicBezTo>
                    <a:pt x="116961" y="1123331"/>
                    <a:pt x="45445" y="1545336"/>
                    <a:pt x="57430" y="1798019"/>
                  </a:cubicBezTo>
                  <a:cubicBezTo>
                    <a:pt x="69415" y="2050702"/>
                    <a:pt x="213310" y="2310529"/>
                    <a:pt x="300791" y="2428291"/>
                  </a:cubicBezTo>
                  <a:cubicBezTo>
                    <a:pt x="388272" y="2546053"/>
                    <a:pt x="503023" y="2532641"/>
                    <a:pt x="582319" y="2504590"/>
                  </a:cubicBezTo>
                  <a:cubicBezTo>
                    <a:pt x="661615" y="2476539"/>
                    <a:pt x="740225" y="2397588"/>
                    <a:pt x="776568" y="2259982"/>
                  </a:cubicBezTo>
                  <a:cubicBezTo>
                    <a:pt x="812912" y="2122377"/>
                    <a:pt x="774186" y="1820245"/>
                    <a:pt x="800380" y="1678957"/>
                  </a:cubicBezTo>
                  <a:cubicBezTo>
                    <a:pt x="823300" y="1555331"/>
                    <a:pt x="857766" y="1583025"/>
                    <a:pt x="910159" y="1470110"/>
                  </a:cubicBezTo>
                  <a:lnTo>
                    <a:pt x="1145017" y="1293990"/>
                  </a:lnTo>
                  <a:lnTo>
                    <a:pt x="914966" y="1559327"/>
                  </a:lnTo>
                  <a:lnTo>
                    <a:pt x="906681" y="1578312"/>
                  </a:lnTo>
                  <a:cubicBezTo>
                    <a:pt x="871471" y="1661842"/>
                    <a:pt x="842052" y="1738885"/>
                    <a:pt x="824193" y="1802782"/>
                  </a:cubicBezTo>
                  <a:cubicBezTo>
                    <a:pt x="752756" y="2058369"/>
                    <a:pt x="894837" y="2217913"/>
                    <a:pt x="795618" y="2364757"/>
                  </a:cubicBezTo>
                  <a:cubicBezTo>
                    <a:pt x="696399" y="2511601"/>
                    <a:pt x="361436" y="2812432"/>
                    <a:pt x="228880" y="2683844"/>
                  </a:cubicBezTo>
                  <a:cubicBezTo>
                    <a:pt x="96324" y="2555257"/>
                    <a:pt x="-6070" y="1905969"/>
                    <a:pt x="280" y="1593232"/>
                  </a:cubicBezTo>
                  <a:cubicBezTo>
                    <a:pt x="6630" y="1280495"/>
                    <a:pt x="170936" y="991569"/>
                    <a:pt x="266980" y="807419"/>
                  </a:cubicBezTo>
                  <a:cubicBezTo>
                    <a:pt x="363024" y="623269"/>
                    <a:pt x="488437" y="623270"/>
                    <a:pt x="576543" y="488332"/>
                  </a:cubicBezTo>
                  <a:cubicBezTo>
                    <a:pt x="598570" y="454598"/>
                    <a:pt x="617421" y="412331"/>
                    <a:pt x="634772" y="366591"/>
                  </a:cubicBezTo>
                  <a:cubicBezTo>
                    <a:pt x="641300" y="347682"/>
                    <a:pt x="1150186" y="18909"/>
                    <a:pt x="1156714" y="0"/>
                  </a:cubicBezTo>
                  <a:close/>
                </a:path>
              </a:pathLst>
            </a:custGeom>
            <a:solidFill>
              <a:schemeClr val="tx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ACB1FDA7-1E6B-4309-9FAE-3A510CFECDBA}"/>
                </a:ext>
              </a:extLst>
            </p:cNvPr>
            <p:cNvSpPr/>
            <p:nvPr/>
          </p:nvSpPr>
          <p:spPr>
            <a:xfrm>
              <a:off x="10685513" y="1158951"/>
              <a:ext cx="1123660" cy="2001711"/>
            </a:xfrm>
            <a:custGeom>
              <a:avLst/>
              <a:gdLst>
                <a:gd name="connsiteX0" fmla="*/ 654357 w 914966"/>
                <a:gd name="connsiteY0" fmla="*/ 0 h 2405195"/>
                <a:gd name="connsiteX1" fmla="*/ 914966 w 914966"/>
                <a:gd name="connsiteY1" fmla="*/ 0 h 2405195"/>
                <a:gd name="connsiteX2" fmla="*/ 914966 w 914966"/>
                <a:gd name="connsiteY2" fmla="*/ 10916 h 2405195"/>
                <a:gd name="connsiteX3" fmla="*/ 855447 w 914966"/>
                <a:gd name="connsiteY3" fmla="*/ 83291 h 2405195"/>
                <a:gd name="connsiteX4" fmla="*/ 728943 w 914966"/>
                <a:gd name="connsiteY4" fmla="*/ 221329 h 2405195"/>
                <a:gd name="connsiteX5" fmla="*/ 228880 w 914966"/>
                <a:gd name="connsiteY5" fmla="*/ 602329 h 2405195"/>
                <a:gd name="connsiteX6" fmla="*/ 57430 w 914966"/>
                <a:gd name="connsiteY6" fmla="*/ 1488154 h 2405195"/>
                <a:gd name="connsiteX7" fmla="*/ 333655 w 914966"/>
                <a:gd name="connsiteY7" fmla="*/ 2231104 h 2405195"/>
                <a:gd name="connsiteX8" fmla="*/ 652743 w 914966"/>
                <a:gd name="connsiteY8" fmla="*/ 1983454 h 2405195"/>
                <a:gd name="connsiteX9" fmla="*/ 776568 w 914966"/>
                <a:gd name="connsiteY9" fmla="*/ 1950117 h 2405195"/>
                <a:gd name="connsiteX10" fmla="*/ 800380 w 914966"/>
                <a:gd name="connsiteY10" fmla="*/ 1369092 h 2405195"/>
                <a:gd name="connsiteX11" fmla="*/ 910159 w 914966"/>
                <a:gd name="connsiteY11" fmla="*/ 1160245 h 2405195"/>
                <a:gd name="connsiteX12" fmla="*/ 914966 w 914966"/>
                <a:gd name="connsiteY12" fmla="*/ 1148447 h 2405195"/>
                <a:gd name="connsiteX13" fmla="*/ 914966 w 914966"/>
                <a:gd name="connsiteY13" fmla="*/ 1249462 h 2405195"/>
                <a:gd name="connsiteX14" fmla="*/ 906681 w 914966"/>
                <a:gd name="connsiteY14" fmla="*/ 1268447 h 2405195"/>
                <a:gd name="connsiteX15" fmla="*/ 824193 w 914966"/>
                <a:gd name="connsiteY15" fmla="*/ 1492917 h 2405195"/>
                <a:gd name="connsiteX16" fmla="*/ 795618 w 914966"/>
                <a:gd name="connsiteY16" fmla="*/ 2054892 h 2405195"/>
                <a:gd name="connsiteX17" fmla="*/ 228880 w 914966"/>
                <a:gd name="connsiteY17" fmla="*/ 2373979 h 2405195"/>
                <a:gd name="connsiteX18" fmla="*/ 280 w 914966"/>
                <a:gd name="connsiteY18" fmla="*/ 1283367 h 2405195"/>
                <a:gd name="connsiteX19" fmla="*/ 266980 w 914966"/>
                <a:gd name="connsiteY19" fmla="*/ 497554 h 2405195"/>
                <a:gd name="connsiteX20" fmla="*/ 576543 w 914966"/>
                <a:gd name="connsiteY20" fmla="*/ 178467 h 2405195"/>
                <a:gd name="connsiteX21" fmla="*/ 634772 w 914966"/>
                <a:gd name="connsiteY21" fmla="*/ 56726 h 2405195"/>
                <a:gd name="connsiteX0" fmla="*/ 1156714 w 1156714"/>
                <a:gd name="connsiteY0" fmla="*/ 0 h 2715060"/>
                <a:gd name="connsiteX1" fmla="*/ 914966 w 1156714"/>
                <a:gd name="connsiteY1" fmla="*/ 309865 h 2715060"/>
                <a:gd name="connsiteX2" fmla="*/ 914966 w 1156714"/>
                <a:gd name="connsiteY2" fmla="*/ 320781 h 2715060"/>
                <a:gd name="connsiteX3" fmla="*/ 855447 w 1156714"/>
                <a:gd name="connsiteY3" fmla="*/ 393156 h 2715060"/>
                <a:gd name="connsiteX4" fmla="*/ 728943 w 1156714"/>
                <a:gd name="connsiteY4" fmla="*/ 531194 h 2715060"/>
                <a:gd name="connsiteX5" fmla="*/ 228880 w 1156714"/>
                <a:gd name="connsiteY5" fmla="*/ 912194 h 2715060"/>
                <a:gd name="connsiteX6" fmla="*/ 57430 w 1156714"/>
                <a:gd name="connsiteY6" fmla="*/ 1798019 h 2715060"/>
                <a:gd name="connsiteX7" fmla="*/ 333655 w 1156714"/>
                <a:gd name="connsiteY7" fmla="*/ 2540969 h 2715060"/>
                <a:gd name="connsiteX8" fmla="*/ 652743 w 1156714"/>
                <a:gd name="connsiteY8" fmla="*/ 2293319 h 2715060"/>
                <a:gd name="connsiteX9" fmla="*/ 776568 w 1156714"/>
                <a:gd name="connsiteY9" fmla="*/ 2259982 h 2715060"/>
                <a:gd name="connsiteX10" fmla="*/ 800380 w 1156714"/>
                <a:gd name="connsiteY10" fmla="*/ 1678957 h 2715060"/>
                <a:gd name="connsiteX11" fmla="*/ 910159 w 1156714"/>
                <a:gd name="connsiteY11" fmla="*/ 1470110 h 2715060"/>
                <a:gd name="connsiteX12" fmla="*/ 914966 w 1156714"/>
                <a:gd name="connsiteY12" fmla="*/ 1458312 h 2715060"/>
                <a:gd name="connsiteX13" fmla="*/ 914966 w 1156714"/>
                <a:gd name="connsiteY13" fmla="*/ 1559327 h 2715060"/>
                <a:gd name="connsiteX14" fmla="*/ 906681 w 1156714"/>
                <a:gd name="connsiteY14" fmla="*/ 1578312 h 2715060"/>
                <a:gd name="connsiteX15" fmla="*/ 824193 w 1156714"/>
                <a:gd name="connsiteY15" fmla="*/ 1802782 h 2715060"/>
                <a:gd name="connsiteX16" fmla="*/ 795618 w 1156714"/>
                <a:gd name="connsiteY16" fmla="*/ 2364757 h 2715060"/>
                <a:gd name="connsiteX17" fmla="*/ 228880 w 1156714"/>
                <a:gd name="connsiteY17" fmla="*/ 2683844 h 2715060"/>
                <a:gd name="connsiteX18" fmla="*/ 280 w 1156714"/>
                <a:gd name="connsiteY18" fmla="*/ 1593232 h 2715060"/>
                <a:gd name="connsiteX19" fmla="*/ 266980 w 1156714"/>
                <a:gd name="connsiteY19" fmla="*/ 807419 h 2715060"/>
                <a:gd name="connsiteX20" fmla="*/ 576543 w 1156714"/>
                <a:gd name="connsiteY20" fmla="*/ 488332 h 2715060"/>
                <a:gd name="connsiteX21" fmla="*/ 634772 w 1156714"/>
                <a:gd name="connsiteY21" fmla="*/ 366591 h 2715060"/>
                <a:gd name="connsiteX22" fmla="*/ 1156714 w 1156714"/>
                <a:gd name="connsiteY22" fmla="*/ 0 h 2715060"/>
                <a:gd name="connsiteX0" fmla="*/ 1156714 w 1156714"/>
                <a:gd name="connsiteY0" fmla="*/ 0 h 2715060"/>
                <a:gd name="connsiteX1" fmla="*/ 1140322 w 1156714"/>
                <a:gd name="connsiteY1" fmla="*/ 192492 h 2715060"/>
                <a:gd name="connsiteX2" fmla="*/ 914966 w 1156714"/>
                <a:gd name="connsiteY2" fmla="*/ 320781 h 2715060"/>
                <a:gd name="connsiteX3" fmla="*/ 855447 w 1156714"/>
                <a:gd name="connsiteY3" fmla="*/ 393156 h 2715060"/>
                <a:gd name="connsiteX4" fmla="*/ 728943 w 1156714"/>
                <a:gd name="connsiteY4" fmla="*/ 531194 h 2715060"/>
                <a:gd name="connsiteX5" fmla="*/ 228880 w 1156714"/>
                <a:gd name="connsiteY5" fmla="*/ 912194 h 2715060"/>
                <a:gd name="connsiteX6" fmla="*/ 57430 w 1156714"/>
                <a:gd name="connsiteY6" fmla="*/ 1798019 h 2715060"/>
                <a:gd name="connsiteX7" fmla="*/ 333655 w 1156714"/>
                <a:gd name="connsiteY7" fmla="*/ 2540969 h 2715060"/>
                <a:gd name="connsiteX8" fmla="*/ 652743 w 1156714"/>
                <a:gd name="connsiteY8" fmla="*/ 2293319 h 2715060"/>
                <a:gd name="connsiteX9" fmla="*/ 776568 w 1156714"/>
                <a:gd name="connsiteY9" fmla="*/ 2259982 h 2715060"/>
                <a:gd name="connsiteX10" fmla="*/ 800380 w 1156714"/>
                <a:gd name="connsiteY10" fmla="*/ 1678957 h 2715060"/>
                <a:gd name="connsiteX11" fmla="*/ 910159 w 1156714"/>
                <a:gd name="connsiteY11" fmla="*/ 1470110 h 2715060"/>
                <a:gd name="connsiteX12" fmla="*/ 914966 w 1156714"/>
                <a:gd name="connsiteY12" fmla="*/ 1458312 h 2715060"/>
                <a:gd name="connsiteX13" fmla="*/ 914966 w 1156714"/>
                <a:gd name="connsiteY13" fmla="*/ 1559327 h 2715060"/>
                <a:gd name="connsiteX14" fmla="*/ 906681 w 1156714"/>
                <a:gd name="connsiteY14" fmla="*/ 1578312 h 2715060"/>
                <a:gd name="connsiteX15" fmla="*/ 824193 w 1156714"/>
                <a:gd name="connsiteY15" fmla="*/ 1802782 h 2715060"/>
                <a:gd name="connsiteX16" fmla="*/ 795618 w 1156714"/>
                <a:gd name="connsiteY16" fmla="*/ 2364757 h 2715060"/>
                <a:gd name="connsiteX17" fmla="*/ 228880 w 1156714"/>
                <a:gd name="connsiteY17" fmla="*/ 2683844 h 2715060"/>
                <a:gd name="connsiteX18" fmla="*/ 280 w 1156714"/>
                <a:gd name="connsiteY18" fmla="*/ 1593232 h 2715060"/>
                <a:gd name="connsiteX19" fmla="*/ 266980 w 1156714"/>
                <a:gd name="connsiteY19" fmla="*/ 807419 h 2715060"/>
                <a:gd name="connsiteX20" fmla="*/ 576543 w 1156714"/>
                <a:gd name="connsiteY20" fmla="*/ 488332 h 2715060"/>
                <a:gd name="connsiteX21" fmla="*/ 634772 w 1156714"/>
                <a:gd name="connsiteY21" fmla="*/ 366591 h 2715060"/>
                <a:gd name="connsiteX22" fmla="*/ 1156714 w 1156714"/>
                <a:gd name="connsiteY22" fmla="*/ 0 h 2715060"/>
                <a:gd name="connsiteX0" fmla="*/ 1156714 w 1156714"/>
                <a:gd name="connsiteY0" fmla="*/ 0 h 2715060"/>
                <a:gd name="connsiteX1" fmla="*/ 1154407 w 1156714"/>
                <a:gd name="connsiteY1" fmla="*/ 201881 h 2715060"/>
                <a:gd name="connsiteX2" fmla="*/ 914966 w 1156714"/>
                <a:gd name="connsiteY2" fmla="*/ 320781 h 2715060"/>
                <a:gd name="connsiteX3" fmla="*/ 855447 w 1156714"/>
                <a:gd name="connsiteY3" fmla="*/ 393156 h 2715060"/>
                <a:gd name="connsiteX4" fmla="*/ 728943 w 1156714"/>
                <a:gd name="connsiteY4" fmla="*/ 531194 h 2715060"/>
                <a:gd name="connsiteX5" fmla="*/ 228880 w 1156714"/>
                <a:gd name="connsiteY5" fmla="*/ 912194 h 2715060"/>
                <a:gd name="connsiteX6" fmla="*/ 57430 w 1156714"/>
                <a:gd name="connsiteY6" fmla="*/ 1798019 h 2715060"/>
                <a:gd name="connsiteX7" fmla="*/ 333655 w 1156714"/>
                <a:gd name="connsiteY7" fmla="*/ 2540969 h 2715060"/>
                <a:gd name="connsiteX8" fmla="*/ 652743 w 1156714"/>
                <a:gd name="connsiteY8" fmla="*/ 2293319 h 2715060"/>
                <a:gd name="connsiteX9" fmla="*/ 776568 w 1156714"/>
                <a:gd name="connsiteY9" fmla="*/ 2259982 h 2715060"/>
                <a:gd name="connsiteX10" fmla="*/ 800380 w 1156714"/>
                <a:gd name="connsiteY10" fmla="*/ 1678957 h 2715060"/>
                <a:gd name="connsiteX11" fmla="*/ 910159 w 1156714"/>
                <a:gd name="connsiteY11" fmla="*/ 1470110 h 2715060"/>
                <a:gd name="connsiteX12" fmla="*/ 914966 w 1156714"/>
                <a:gd name="connsiteY12" fmla="*/ 1458312 h 2715060"/>
                <a:gd name="connsiteX13" fmla="*/ 914966 w 1156714"/>
                <a:gd name="connsiteY13" fmla="*/ 1559327 h 2715060"/>
                <a:gd name="connsiteX14" fmla="*/ 906681 w 1156714"/>
                <a:gd name="connsiteY14" fmla="*/ 1578312 h 2715060"/>
                <a:gd name="connsiteX15" fmla="*/ 824193 w 1156714"/>
                <a:gd name="connsiteY15" fmla="*/ 1802782 h 2715060"/>
                <a:gd name="connsiteX16" fmla="*/ 795618 w 1156714"/>
                <a:gd name="connsiteY16" fmla="*/ 2364757 h 2715060"/>
                <a:gd name="connsiteX17" fmla="*/ 228880 w 1156714"/>
                <a:gd name="connsiteY17" fmla="*/ 2683844 h 2715060"/>
                <a:gd name="connsiteX18" fmla="*/ 280 w 1156714"/>
                <a:gd name="connsiteY18" fmla="*/ 1593232 h 2715060"/>
                <a:gd name="connsiteX19" fmla="*/ 266980 w 1156714"/>
                <a:gd name="connsiteY19" fmla="*/ 807419 h 2715060"/>
                <a:gd name="connsiteX20" fmla="*/ 576543 w 1156714"/>
                <a:gd name="connsiteY20" fmla="*/ 488332 h 2715060"/>
                <a:gd name="connsiteX21" fmla="*/ 634772 w 1156714"/>
                <a:gd name="connsiteY21" fmla="*/ 366591 h 2715060"/>
                <a:gd name="connsiteX22" fmla="*/ 1156714 w 1156714"/>
                <a:gd name="connsiteY22" fmla="*/ 0 h 2715060"/>
                <a:gd name="connsiteX0" fmla="*/ 1156714 w 1156714"/>
                <a:gd name="connsiteY0" fmla="*/ 0 h 2715060"/>
                <a:gd name="connsiteX1" fmla="*/ 1154407 w 1156714"/>
                <a:gd name="connsiteY1" fmla="*/ 201881 h 2715060"/>
                <a:gd name="connsiteX2" fmla="*/ 914966 w 1156714"/>
                <a:gd name="connsiteY2" fmla="*/ 320781 h 2715060"/>
                <a:gd name="connsiteX3" fmla="*/ 855447 w 1156714"/>
                <a:gd name="connsiteY3" fmla="*/ 393156 h 2715060"/>
                <a:gd name="connsiteX4" fmla="*/ 728943 w 1156714"/>
                <a:gd name="connsiteY4" fmla="*/ 531194 h 2715060"/>
                <a:gd name="connsiteX5" fmla="*/ 228880 w 1156714"/>
                <a:gd name="connsiteY5" fmla="*/ 912194 h 2715060"/>
                <a:gd name="connsiteX6" fmla="*/ 57430 w 1156714"/>
                <a:gd name="connsiteY6" fmla="*/ 1798019 h 2715060"/>
                <a:gd name="connsiteX7" fmla="*/ 333655 w 1156714"/>
                <a:gd name="connsiteY7" fmla="*/ 2540969 h 2715060"/>
                <a:gd name="connsiteX8" fmla="*/ 652743 w 1156714"/>
                <a:gd name="connsiteY8" fmla="*/ 2293319 h 2715060"/>
                <a:gd name="connsiteX9" fmla="*/ 776568 w 1156714"/>
                <a:gd name="connsiteY9" fmla="*/ 2259982 h 2715060"/>
                <a:gd name="connsiteX10" fmla="*/ 800380 w 1156714"/>
                <a:gd name="connsiteY10" fmla="*/ 1678957 h 2715060"/>
                <a:gd name="connsiteX11" fmla="*/ 910159 w 1156714"/>
                <a:gd name="connsiteY11" fmla="*/ 1470110 h 2715060"/>
                <a:gd name="connsiteX12" fmla="*/ 1145017 w 1156714"/>
                <a:gd name="connsiteY12" fmla="*/ 1293990 h 2715060"/>
                <a:gd name="connsiteX13" fmla="*/ 914966 w 1156714"/>
                <a:gd name="connsiteY13" fmla="*/ 1559327 h 2715060"/>
                <a:gd name="connsiteX14" fmla="*/ 906681 w 1156714"/>
                <a:gd name="connsiteY14" fmla="*/ 1578312 h 2715060"/>
                <a:gd name="connsiteX15" fmla="*/ 824193 w 1156714"/>
                <a:gd name="connsiteY15" fmla="*/ 1802782 h 2715060"/>
                <a:gd name="connsiteX16" fmla="*/ 795618 w 1156714"/>
                <a:gd name="connsiteY16" fmla="*/ 2364757 h 2715060"/>
                <a:gd name="connsiteX17" fmla="*/ 228880 w 1156714"/>
                <a:gd name="connsiteY17" fmla="*/ 2683844 h 2715060"/>
                <a:gd name="connsiteX18" fmla="*/ 280 w 1156714"/>
                <a:gd name="connsiteY18" fmla="*/ 1593232 h 2715060"/>
                <a:gd name="connsiteX19" fmla="*/ 266980 w 1156714"/>
                <a:gd name="connsiteY19" fmla="*/ 807419 h 2715060"/>
                <a:gd name="connsiteX20" fmla="*/ 576543 w 1156714"/>
                <a:gd name="connsiteY20" fmla="*/ 488332 h 2715060"/>
                <a:gd name="connsiteX21" fmla="*/ 634772 w 1156714"/>
                <a:gd name="connsiteY21" fmla="*/ 366591 h 2715060"/>
                <a:gd name="connsiteX22" fmla="*/ 1156714 w 1156714"/>
                <a:gd name="connsiteY22" fmla="*/ 0 h 2715060"/>
                <a:gd name="connsiteX0" fmla="*/ 1156714 w 1156714"/>
                <a:gd name="connsiteY0" fmla="*/ 0 h 2715060"/>
                <a:gd name="connsiteX1" fmla="*/ 1154407 w 1156714"/>
                <a:gd name="connsiteY1" fmla="*/ 201881 h 2715060"/>
                <a:gd name="connsiteX2" fmla="*/ 914966 w 1156714"/>
                <a:gd name="connsiteY2" fmla="*/ 320781 h 2715060"/>
                <a:gd name="connsiteX3" fmla="*/ 855447 w 1156714"/>
                <a:gd name="connsiteY3" fmla="*/ 393156 h 2715060"/>
                <a:gd name="connsiteX4" fmla="*/ 728943 w 1156714"/>
                <a:gd name="connsiteY4" fmla="*/ 531194 h 2715060"/>
                <a:gd name="connsiteX5" fmla="*/ 228880 w 1156714"/>
                <a:gd name="connsiteY5" fmla="*/ 912194 h 2715060"/>
                <a:gd name="connsiteX6" fmla="*/ 57430 w 1156714"/>
                <a:gd name="connsiteY6" fmla="*/ 1798019 h 2715060"/>
                <a:gd name="connsiteX7" fmla="*/ 333655 w 1156714"/>
                <a:gd name="connsiteY7" fmla="*/ 2540969 h 2715060"/>
                <a:gd name="connsiteX8" fmla="*/ 582319 w 1156714"/>
                <a:gd name="connsiteY8" fmla="*/ 2504590 h 2715060"/>
                <a:gd name="connsiteX9" fmla="*/ 776568 w 1156714"/>
                <a:gd name="connsiteY9" fmla="*/ 2259982 h 2715060"/>
                <a:gd name="connsiteX10" fmla="*/ 800380 w 1156714"/>
                <a:gd name="connsiteY10" fmla="*/ 1678957 h 2715060"/>
                <a:gd name="connsiteX11" fmla="*/ 910159 w 1156714"/>
                <a:gd name="connsiteY11" fmla="*/ 1470110 h 2715060"/>
                <a:gd name="connsiteX12" fmla="*/ 1145017 w 1156714"/>
                <a:gd name="connsiteY12" fmla="*/ 1293990 h 2715060"/>
                <a:gd name="connsiteX13" fmla="*/ 914966 w 1156714"/>
                <a:gd name="connsiteY13" fmla="*/ 1559327 h 2715060"/>
                <a:gd name="connsiteX14" fmla="*/ 906681 w 1156714"/>
                <a:gd name="connsiteY14" fmla="*/ 1578312 h 2715060"/>
                <a:gd name="connsiteX15" fmla="*/ 824193 w 1156714"/>
                <a:gd name="connsiteY15" fmla="*/ 1802782 h 2715060"/>
                <a:gd name="connsiteX16" fmla="*/ 795618 w 1156714"/>
                <a:gd name="connsiteY16" fmla="*/ 2364757 h 2715060"/>
                <a:gd name="connsiteX17" fmla="*/ 228880 w 1156714"/>
                <a:gd name="connsiteY17" fmla="*/ 2683844 h 2715060"/>
                <a:gd name="connsiteX18" fmla="*/ 280 w 1156714"/>
                <a:gd name="connsiteY18" fmla="*/ 1593232 h 2715060"/>
                <a:gd name="connsiteX19" fmla="*/ 266980 w 1156714"/>
                <a:gd name="connsiteY19" fmla="*/ 807419 h 2715060"/>
                <a:gd name="connsiteX20" fmla="*/ 576543 w 1156714"/>
                <a:gd name="connsiteY20" fmla="*/ 488332 h 2715060"/>
                <a:gd name="connsiteX21" fmla="*/ 634772 w 1156714"/>
                <a:gd name="connsiteY21" fmla="*/ 366591 h 2715060"/>
                <a:gd name="connsiteX22" fmla="*/ 1156714 w 1156714"/>
                <a:gd name="connsiteY22" fmla="*/ 0 h 2715060"/>
                <a:gd name="connsiteX0" fmla="*/ 1156714 w 1156714"/>
                <a:gd name="connsiteY0" fmla="*/ 0 h 2715060"/>
                <a:gd name="connsiteX1" fmla="*/ 1154407 w 1156714"/>
                <a:gd name="connsiteY1" fmla="*/ 201881 h 2715060"/>
                <a:gd name="connsiteX2" fmla="*/ 914966 w 1156714"/>
                <a:gd name="connsiteY2" fmla="*/ 320781 h 2715060"/>
                <a:gd name="connsiteX3" fmla="*/ 855447 w 1156714"/>
                <a:gd name="connsiteY3" fmla="*/ 393156 h 2715060"/>
                <a:gd name="connsiteX4" fmla="*/ 728943 w 1156714"/>
                <a:gd name="connsiteY4" fmla="*/ 531194 h 2715060"/>
                <a:gd name="connsiteX5" fmla="*/ 228880 w 1156714"/>
                <a:gd name="connsiteY5" fmla="*/ 912194 h 2715060"/>
                <a:gd name="connsiteX6" fmla="*/ 57430 w 1156714"/>
                <a:gd name="connsiteY6" fmla="*/ 1798019 h 2715060"/>
                <a:gd name="connsiteX7" fmla="*/ 300791 w 1156714"/>
                <a:gd name="connsiteY7" fmla="*/ 2428291 h 2715060"/>
                <a:gd name="connsiteX8" fmla="*/ 582319 w 1156714"/>
                <a:gd name="connsiteY8" fmla="*/ 2504590 h 2715060"/>
                <a:gd name="connsiteX9" fmla="*/ 776568 w 1156714"/>
                <a:gd name="connsiteY9" fmla="*/ 2259982 h 2715060"/>
                <a:gd name="connsiteX10" fmla="*/ 800380 w 1156714"/>
                <a:gd name="connsiteY10" fmla="*/ 1678957 h 2715060"/>
                <a:gd name="connsiteX11" fmla="*/ 910159 w 1156714"/>
                <a:gd name="connsiteY11" fmla="*/ 1470110 h 2715060"/>
                <a:gd name="connsiteX12" fmla="*/ 1145017 w 1156714"/>
                <a:gd name="connsiteY12" fmla="*/ 1293990 h 2715060"/>
                <a:gd name="connsiteX13" fmla="*/ 914966 w 1156714"/>
                <a:gd name="connsiteY13" fmla="*/ 1559327 h 2715060"/>
                <a:gd name="connsiteX14" fmla="*/ 906681 w 1156714"/>
                <a:gd name="connsiteY14" fmla="*/ 1578312 h 2715060"/>
                <a:gd name="connsiteX15" fmla="*/ 824193 w 1156714"/>
                <a:gd name="connsiteY15" fmla="*/ 1802782 h 2715060"/>
                <a:gd name="connsiteX16" fmla="*/ 795618 w 1156714"/>
                <a:gd name="connsiteY16" fmla="*/ 2364757 h 2715060"/>
                <a:gd name="connsiteX17" fmla="*/ 228880 w 1156714"/>
                <a:gd name="connsiteY17" fmla="*/ 2683844 h 2715060"/>
                <a:gd name="connsiteX18" fmla="*/ 280 w 1156714"/>
                <a:gd name="connsiteY18" fmla="*/ 1593232 h 2715060"/>
                <a:gd name="connsiteX19" fmla="*/ 266980 w 1156714"/>
                <a:gd name="connsiteY19" fmla="*/ 807419 h 2715060"/>
                <a:gd name="connsiteX20" fmla="*/ 576543 w 1156714"/>
                <a:gd name="connsiteY20" fmla="*/ 488332 h 2715060"/>
                <a:gd name="connsiteX21" fmla="*/ 634772 w 1156714"/>
                <a:gd name="connsiteY21" fmla="*/ 366591 h 2715060"/>
                <a:gd name="connsiteX22" fmla="*/ 1156714 w 1156714"/>
                <a:gd name="connsiteY22" fmla="*/ 0 h 2715060"/>
                <a:gd name="connsiteX0" fmla="*/ 1507774 w 1507774"/>
                <a:gd name="connsiteY0" fmla="*/ 0 h 2760068"/>
                <a:gd name="connsiteX1" fmla="*/ 1154407 w 1507774"/>
                <a:gd name="connsiteY1" fmla="*/ 246889 h 2760068"/>
                <a:gd name="connsiteX2" fmla="*/ 914966 w 1507774"/>
                <a:gd name="connsiteY2" fmla="*/ 365789 h 2760068"/>
                <a:gd name="connsiteX3" fmla="*/ 855447 w 1507774"/>
                <a:gd name="connsiteY3" fmla="*/ 438164 h 2760068"/>
                <a:gd name="connsiteX4" fmla="*/ 728943 w 1507774"/>
                <a:gd name="connsiteY4" fmla="*/ 576202 h 2760068"/>
                <a:gd name="connsiteX5" fmla="*/ 228880 w 1507774"/>
                <a:gd name="connsiteY5" fmla="*/ 957202 h 2760068"/>
                <a:gd name="connsiteX6" fmla="*/ 57430 w 1507774"/>
                <a:gd name="connsiteY6" fmla="*/ 1843027 h 2760068"/>
                <a:gd name="connsiteX7" fmla="*/ 300791 w 1507774"/>
                <a:gd name="connsiteY7" fmla="*/ 2473299 h 2760068"/>
                <a:gd name="connsiteX8" fmla="*/ 582319 w 1507774"/>
                <a:gd name="connsiteY8" fmla="*/ 2549598 h 2760068"/>
                <a:gd name="connsiteX9" fmla="*/ 776568 w 1507774"/>
                <a:gd name="connsiteY9" fmla="*/ 2304990 h 2760068"/>
                <a:gd name="connsiteX10" fmla="*/ 800380 w 1507774"/>
                <a:gd name="connsiteY10" fmla="*/ 1723965 h 2760068"/>
                <a:gd name="connsiteX11" fmla="*/ 910159 w 1507774"/>
                <a:gd name="connsiteY11" fmla="*/ 1515118 h 2760068"/>
                <a:gd name="connsiteX12" fmla="*/ 1145017 w 1507774"/>
                <a:gd name="connsiteY12" fmla="*/ 1338998 h 2760068"/>
                <a:gd name="connsiteX13" fmla="*/ 914966 w 1507774"/>
                <a:gd name="connsiteY13" fmla="*/ 1604335 h 2760068"/>
                <a:gd name="connsiteX14" fmla="*/ 906681 w 1507774"/>
                <a:gd name="connsiteY14" fmla="*/ 1623320 h 2760068"/>
                <a:gd name="connsiteX15" fmla="*/ 824193 w 1507774"/>
                <a:gd name="connsiteY15" fmla="*/ 1847790 h 2760068"/>
                <a:gd name="connsiteX16" fmla="*/ 795618 w 1507774"/>
                <a:gd name="connsiteY16" fmla="*/ 2409765 h 2760068"/>
                <a:gd name="connsiteX17" fmla="*/ 228880 w 1507774"/>
                <a:gd name="connsiteY17" fmla="*/ 2728852 h 2760068"/>
                <a:gd name="connsiteX18" fmla="*/ 280 w 1507774"/>
                <a:gd name="connsiteY18" fmla="*/ 1638240 h 2760068"/>
                <a:gd name="connsiteX19" fmla="*/ 266980 w 1507774"/>
                <a:gd name="connsiteY19" fmla="*/ 852427 h 2760068"/>
                <a:gd name="connsiteX20" fmla="*/ 576543 w 1507774"/>
                <a:gd name="connsiteY20" fmla="*/ 533340 h 2760068"/>
                <a:gd name="connsiteX21" fmla="*/ 634772 w 1507774"/>
                <a:gd name="connsiteY21" fmla="*/ 411599 h 2760068"/>
                <a:gd name="connsiteX22" fmla="*/ 1507774 w 1507774"/>
                <a:gd name="connsiteY22" fmla="*/ 0 h 2760068"/>
                <a:gd name="connsiteX0" fmla="*/ 1507774 w 1507774"/>
                <a:gd name="connsiteY0" fmla="*/ 0 h 2760068"/>
                <a:gd name="connsiteX1" fmla="*/ 1505466 w 1507774"/>
                <a:gd name="connsiteY1" fmla="*/ 93863 h 2760068"/>
                <a:gd name="connsiteX2" fmla="*/ 914966 w 1507774"/>
                <a:gd name="connsiteY2" fmla="*/ 365789 h 2760068"/>
                <a:gd name="connsiteX3" fmla="*/ 855447 w 1507774"/>
                <a:gd name="connsiteY3" fmla="*/ 438164 h 2760068"/>
                <a:gd name="connsiteX4" fmla="*/ 728943 w 1507774"/>
                <a:gd name="connsiteY4" fmla="*/ 576202 h 2760068"/>
                <a:gd name="connsiteX5" fmla="*/ 228880 w 1507774"/>
                <a:gd name="connsiteY5" fmla="*/ 957202 h 2760068"/>
                <a:gd name="connsiteX6" fmla="*/ 57430 w 1507774"/>
                <a:gd name="connsiteY6" fmla="*/ 1843027 h 2760068"/>
                <a:gd name="connsiteX7" fmla="*/ 300791 w 1507774"/>
                <a:gd name="connsiteY7" fmla="*/ 2473299 h 2760068"/>
                <a:gd name="connsiteX8" fmla="*/ 582319 w 1507774"/>
                <a:gd name="connsiteY8" fmla="*/ 2549598 h 2760068"/>
                <a:gd name="connsiteX9" fmla="*/ 776568 w 1507774"/>
                <a:gd name="connsiteY9" fmla="*/ 2304990 h 2760068"/>
                <a:gd name="connsiteX10" fmla="*/ 800380 w 1507774"/>
                <a:gd name="connsiteY10" fmla="*/ 1723965 h 2760068"/>
                <a:gd name="connsiteX11" fmla="*/ 910159 w 1507774"/>
                <a:gd name="connsiteY11" fmla="*/ 1515118 h 2760068"/>
                <a:gd name="connsiteX12" fmla="*/ 1145017 w 1507774"/>
                <a:gd name="connsiteY12" fmla="*/ 1338998 h 2760068"/>
                <a:gd name="connsiteX13" fmla="*/ 914966 w 1507774"/>
                <a:gd name="connsiteY13" fmla="*/ 1604335 h 2760068"/>
                <a:gd name="connsiteX14" fmla="*/ 906681 w 1507774"/>
                <a:gd name="connsiteY14" fmla="*/ 1623320 h 2760068"/>
                <a:gd name="connsiteX15" fmla="*/ 824193 w 1507774"/>
                <a:gd name="connsiteY15" fmla="*/ 1847790 h 2760068"/>
                <a:gd name="connsiteX16" fmla="*/ 795618 w 1507774"/>
                <a:gd name="connsiteY16" fmla="*/ 2409765 h 2760068"/>
                <a:gd name="connsiteX17" fmla="*/ 228880 w 1507774"/>
                <a:gd name="connsiteY17" fmla="*/ 2728852 h 2760068"/>
                <a:gd name="connsiteX18" fmla="*/ 280 w 1507774"/>
                <a:gd name="connsiteY18" fmla="*/ 1638240 h 2760068"/>
                <a:gd name="connsiteX19" fmla="*/ 266980 w 1507774"/>
                <a:gd name="connsiteY19" fmla="*/ 852427 h 2760068"/>
                <a:gd name="connsiteX20" fmla="*/ 576543 w 1507774"/>
                <a:gd name="connsiteY20" fmla="*/ 533340 h 2760068"/>
                <a:gd name="connsiteX21" fmla="*/ 634772 w 1507774"/>
                <a:gd name="connsiteY21" fmla="*/ 411599 h 2760068"/>
                <a:gd name="connsiteX22" fmla="*/ 1507774 w 1507774"/>
                <a:gd name="connsiteY22" fmla="*/ 0 h 2760068"/>
                <a:gd name="connsiteX0" fmla="*/ 1507774 w 1507774"/>
                <a:gd name="connsiteY0" fmla="*/ 0 h 2760068"/>
                <a:gd name="connsiteX1" fmla="*/ 1505466 w 1507774"/>
                <a:gd name="connsiteY1" fmla="*/ 93863 h 2760068"/>
                <a:gd name="connsiteX2" fmla="*/ 914966 w 1507774"/>
                <a:gd name="connsiteY2" fmla="*/ 365789 h 2760068"/>
                <a:gd name="connsiteX3" fmla="*/ 855447 w 1507774"/>
                <a:gd name="connsiteY3" fmla="*/ 438164 h 2760068"/>
                <a:gd name="connsiteX4" fmla="*/ 728943 w 1507774"/>
                <a:gd name="connsiteY4" fmla="*/ 576202 h 2760068"/>
                <a:gd name="connsiteX5" fmla="*/ 228880 w 1507774"/>
                <a:gd name="connsiteY5" fmla="*/ 957202 h 2760068"/>
                <a:gd name="connsiteX6" fmla="*/ 57430 w 1507774"/>
                <a:gd name="connsiteY6" fmla="*/ 1843027 h 2760068"/>
                <a:gd name="connsiteX7" fmla="*/ 300791 w 1507774"/>
                <a:gd name="connsiteY7" fmla="*/ 2473299 h 2760068"/>
                <a:gd name="connsiteX8" fmla="*/ 582319 w 1507774"/>
                <a:gd name="connsiteY8" fmla="*/ 2549598 h 2760068"/>
                <a:gd name="connsiteX9" fmla="*/ 776568 w 1507774"/>
                <a:gd name="connsiteY9" fmla="*/ 2304990 h 2760068"/>
                <a:gd name="connsiteX10" fmla="*/ 800380 w 1507774"/>
                <a:gd name="connsiteY10" fmla="*/ 1723965 h 2760068"/>
                <a:gd name="connsiteX11" fmla="*/ 910159 w 1507774"/>
                <a:gd name="connsiteY11" fmla="*/ 1515118 h 2760068"/>
                <a:gd name="connsiteX12" fmla="*/ 1505078 w 1507774"/>
                <a:gd name="connsiteY12" fmla="*/ 1338998 h 2760068"/>
                <a:gd name="connsiteX13" fmla="*/ 914966 w 1507774"/>
                <a:gd name="connsiteY13" fmla="*/ 1604335 h 2760068"/>
                <a:gd name="connsiteX14" fmla="*/ 906681 w 1507774"/>
                <a:gd name="connsiteY14" fmla="*/ 1623320 h 2760068"/>
                <a:gd name="connsiteX15" fmla="*/ 824193 w 1507774"/>
                <a:gd name="connsiteY15" fmla="*/ 1847790 h 2760068"/>
                <a:gd name="connsiteX16" fmla="*/ 795618 w 1507774"/>
                <a:gd name="connsiteY16" fmla="*/ 2409765 h 2760068"/>
                <a:gd name="connsiteX17" fmla="*/ 228880 w 1507774"/>
                <a:gd name="connsiteY17" fmla="*/ 2728852 h 2760068"/>
                <a:gd name="connsiteX18" fmla="*/ 280 w 1507774"/>
                <a:gd name="connsiteY18" fmla="*/ 1638240 h 2760068"/>
                <a:gd name="connsiteX19" fmla="*/ 266980 w 1507774"/>
                <a:gd name="connsiteY19" fmla="*/ 852427 h 2760068"/>
                <a:gd name="connsiteX20" fmla="*/ 576543 w 1507774"/>
                <a:gd name="connsiteY20" fmla="*/ 533340 h 2760068"/>
                <a:gd name="connsiteX21" fmla="*/ 634772 w 1507774"/>
                <a:gd name="connsiteY21" fmla="*/ 411599 h 2760068"/>
                <a:gd name="connsiteX22" fmla="*/ 1507774 w 1507774"/>
                <a:gd name="connsiteY22" fmla="*/ 0 h 2760068"/>
                <a:gd name="connsiteX0" fmla="*/ 1507774 w 1507774"/>
                <a:gd name="connsiteY0" fmla="*/ 0 h 2760068"/>
                <a:gd name="connsiteX1" fmla="*/ 1505466 w 1507774"/>
                <a:gd name="connsiteY1" fmla="*/ 93863 h 2760068"/>
                <a:gd name="connsiteX2" fmla="*/ 914966 w 1507774"/>
                <a:gd name="connsiteY2" fmla="*/ 365789 h 2760068"/>
                <a:gd name="connsiteX3" fmla="*/ 855447 w 1507774"/>
                <a:gd name="connsiteY3" fmla="*/ 438164 h 2760068"/>
                <a:gd name="connsiteX4" fmla="*/ 728943 w 1507774"/>
                <a:gd name="connsiteY4" fmla="*/ 576202 h 2760068"/>
                <a:gd name="connsiteX5" fmla="*/ 228880 w 1507774"/>
                <a:gd name="connsiteY5" fmla="*/ 957202 h 2760068"/>
                <a:gd name="connsiteX6" fmla="*/ 57430 w 1507774"/>
                <a:gd name="connsiteY6" fmla="*/ 1843027 h 2760068"/>
                <a:gd name="connsiteX7" fmla="*/ 300791 w 1507774"/>
                <a:gd name="connsiteY7" fmla="*/ 2473299 h 2760068"/>
                <a:gd name="connsiteX8" fmla="*/ 582319 w 1507774"/>
                <a:gd name="connsiteY8" fmla="*/ 2549598 h 2760068"/>
                <a:gd name="connsiteX9" fmla="*/ 776568 w 1507774"/>
                <a:gd name="connsiteY9" fmla="*/ 2304990 h 2760068"/>
                <a:gd name="connsiteX10" fmla="*/ 800380 w 1507774"/>
                <a:gd name="connsiteY10" fmla="*/ 1723965 h 2760068"/>
                <a:gd name="connsiteX11" fmla="*/ 910159 w 1507774"/>
                <a:gd name="connsiteY11" fmla="*/ 1515118 h 2760068"/>
                <a:gd name="connsiteX12" fmla="*/ 1505078 w 1507774"/>
                <a:gd name="connsiteY12" fmla="*/ 1338998 h 2760068"/>
                <a:gd name="connsiteX13" fmla="*/ 914966 w 1507774"/>
                <a:gd name="connsiteY13" fmla="*/ 1604335 h 2760068"/>
                <a:gd name="connsiteX14" fmla="*/ 1059707 w 1507774"/>
                <a:gd name="connsiteY14" fmla="*/ 1632321 h 2760068"/>
                <a:gd name="connsiteX15" fmla="*/ 824193 w 1507774"/>
                <a:gd name="connsiteY15" fmla="*/ 1847790 h 2760068"/>
                <a:gd name="connsiteX16" fmla="*/ 795618 w 1507774"/>
                <a:gd name="connsiteY16" fmla="*/ 2409765 h 2760068"/>
                <a:gd name="connsiteX17" fmla="*/ 228880 w 1507774"/>
                <a:gd name="connsiteY17" fmla="*/ 2728852 h 2760068"/>
                <a:gd name="connsiteX18" fmla="*/ 280 w 1507774"/>
                <a:gd name="connsiteY18" fmla="*/ 1638240 h 2760068"/>
                <a:gd name="connsiteX19" fmla="*/ 266980 w 1507774"/>
                <a:gd name="connsiteY19" fmla="*/ 852427 h 2760068"/>
                <a:gd name="connsiteX20" fmla="*/ 576543 w 1507774"/>
                <a:gd name="connsiteY20" fmla="*/ 533340 h 2760068"/>
                <a:gd name="connsiteX21" fmla="*/ 634772 w 1507774"/>
                <a:gd name="connsiteY21" fmla="*/ 411599 h 2760068"/>
                <a:gd name="connsiteX22" fmla="*/ 1507774 w 1507774"/>
                <a:gd name="connsiteY22" fmla="*/ 0 h 2760068"/>
                <a:gd name="connsiteX0" fmla="*/ 1507774 w 1507774"/>
                <a:gd name="connsiteY0" fmla="*/ 0 h 2760068"/>
                <a:gd name="connsiteX1" fmla="*/ 1505466 w 1507774"/>
                <a:gd name="connsiteY1" fmla="*/ 93863 h 2760068"/>
                <a:gd name="connsiteX2" fmla="*/ 914966 w 1507774"/>
                <a:gd name="connsiteY2" fmla="*/ 365789 h 2760068"/>
                <a:gd name="connsiteX3" fmla="*/ 855447 w 1507774"/>
                <a:gd name="connsiteY3" fmla="*/ 438164 h 2760068"/>
                <a:gd name="connsiteX4" fmla="*/ 728943 w 1507774"/>
                <a:gd name="connsiteY4" fmla="*/ 576202 h 2760068"/>
                <a:gd name="connsiteX5" fmla="*/ 228880 w 1507774"/>
                <a:gd name="connsiteY5" fmla="*/ 957202 h 2760068"/>
                <a:gd name="connsiteX6" fmla="*/ 57430 w 1507774"/>
                <a:gd name="connsiteY6" fmla="*/ 1843027 h 2760068"/>
                <a:gd name="connsiteX7" fmla="*/ 300791 w 1507774"/>
                <a:gd name="connsiteY7" fmla="*/ 2473299 h 2760068"/>
                <a:gd name="connsiteX8" fmla="*/ 582319 w 1507774"/>
                <a:gd name="connsiteY8" fmla="*/ 2549598 h 2760068"/>
                <a:gd name="connsiteX9" fmla="*/ 776568 w 1507774"/>
                <a:gd name="connsiteY9" fmla="*/ 2304990 h 2760068"/>
                <a:gd name="connsiteX10" fmla="*/ 800380 w 1507774"/>
                <a:gd name="connsiteY10" fmla="*/ 1723965 h 2760068"/>
                <a:gd name="connsiteX11" fmla="*/ 910159 w 1507774"/>
                <a:gd name="connsiteY11" fmla="*/ 1515118 h 2760068"/>
                <a:gd name="connsiteX12" fmla="*/ 1505078 w 1507774"/>
                <a:gd name="connsiteY12" fmla="*/ 1338998 h 2760068"/>
                <a:gd name="connsiteX13" fmla="*/ 1491064 w 1507774"/>
                <a:gd name="connsiteY13" fmla="*/ 1469312 h 2760068"/>
                <a:gd name="connsiteX14" fmla="*/ 1059707 w 1507774"/>
                <a:gd name="connsiteY14" fmla="*/ 1632321 h 2760068"/>
                <a:gd name="connsiteX15" fmla="*/ 824193 w 1507774"/>
                <a:gd name="connsiteY15" fmla="*/ 1847790 h 2760068"/>
                <a:gd name="connsiteX16" fmla="*/ 795618 w 1507774"/>
                <a:gd name="connsiteY16" fmla="*/ 2409765 h 2760068"/>
                <a:gd name="connsiteX17" fmla="*/ 228880 w 1507774"/>
                <a:gd name="connsiteY17" fmla="*/ 2728852 h 2760068"/>
                <a:gd name="connsiteX18" fmla="*/ 280 w 1507774"/>
                <a:gd name="connsiteY18" fmla="*/ 1638240 h 2760068"/>
                <a:gd name="connsiteX19" fmla="*/ 266980 w 1507774"/>
                <a:gd name="connsiteY19" fmla="*/ 852427 h 2760068"/>
                <a:gd name="connsiteX20" fmla="*/ 576543 w 1507774"/>
                <a:gd name="connsiteY20" fmla="*/ 533340 h 2760068"/>
                <a:gd name="connsiteX21" fmla="*/ 634772 w 1507774"/>
                <a:gd name="connsiteY21" fmla="*/ 411599 h 2760068"/>
                <a:gd name="connsiteX22" fmla="*/ 1507774 w 1507774"/>
                <a:gd name="connsiteY22" fmla="*/ 0 h 2760068"/>
                <a:gd name="connsiteX0" fmla="*/ 1507774 w 1507774"/>
                <a:gd name="connsiteY0" fmla="*/ 0 h 2760068"/>
                <a:gd name="connsiteX1" fmla="*/ 1505466 w 1507774"/>
                <a:gd name="connsiteY1" fmla="*/ 93863 h 2760068"/>
                <a:gd name="connsiteX2" fmla="*/ 914966 w 1507774"/>
                <a:gd name="connsiteY2" fmla="*/ 365789 h 2760068"/>
                <a:gd name="connsiteX3" fmla="*/ 855447 w 1507774"/>
                <a:gd name="connsiteY3" fmla="*/ 438164 h 2760068"/>
                <a:gd name="connsiteX4" fmla="*/ 728943 w 1507774"/>
                <a:gd name="connsiteY4" fmla="*/ 576202 h 2760068"/>
                <a:gd name="connsiteX5" fmla="*/ 228880 w 1507774"/>
                <a:gd name="connsiteY5" fmla="*/ 957202 h 2760068"/>
                <a:gd name="connsiteX6" fmla="*/ 57430 w 1507774"/>
                <a:gd name="connsiteY6" fmla="*/ 1843027 h 2760068"/>
                <a:gd name="connsiteX7" fmla="*/ 237780 w 1507774"/>
                <a:gd name="connsiteY7" fmla="*/ 2554314 h 2760068"/>
                <a:gd name="connsiteX8" fmla="*/ 582319 w 1507774"/>
                <a:gd name="connsiteY8" fmla="*/ 2549598 h 2760068"/>
                <a:gd name="connsiteX9" fmla="*/ 776568 w 1507774"/>
                <a:gd name="connsiteY9" fmla="*/ 2304990 h 2760068"/>
                <a:gd name="connsiteX10" fmla="*/ 800380 w 1507774"/>
                <a:gd name="connsiteY10" fmla="*/ 1723965 h 2760068"/>
                <a:gd name="connsiteX11" fmla="*/ 910159 w 1507774"/>
                <a:gd name="connsiteY11" fmla="*/ 1515118 h 2760068"/>
                <a:gd name="connsiteX12" fmla="*/ 1505078 w 1507774"/>
                <a:gd name="connsiteY12" fmla="*/ 1338998 h 2760068"/>
                <a:gd name="connsiteX13" fmla="*/ 1491064 w 1507774"/>
                <a:gd name="connsiteY13" fmla="*/ 1469312 h 2760068"/>
                <a:gd name="connsiteX14" fmla="*/ 1059707 w 1507774"/>
                <a:gd name="connsiteY14" fmla="*/ 1632321 h 2760068"/>
                <a:gd name="connsiteX15" fmla="*/ 824193 w 1507774"/>
                <a:gd name="connsiteY15" fmla="*/ 1847790 h 2760068"/>
                <a:gd name="connsiteX16" fmla="*/ 795618 w 1507774"/>
                <a:gd name="connsiteY16" fmla="*/ 2409765 h 2760068"/>
                <a:gd name="connsiteX17" fmla="*/ 228880 w 1507774"/>
                <a:gd name="connsiteY17" fmla="*/ 2728852 h 2760068"/>
                <a:gd name="connsiteX18" fmla="*/ 280 w 1507774"/>
                <a:gd name="connsiteY18" fmla="*/ 1638240 h 2760068"/>
                <a:gd name="connsiteX19" fmla="*/ 266980 w 1507774"/>
                <a:gd name="connsiteY19" fmla="*/ 852427 h 2760068"/>
                <a:gd name="connsiteX20" fmla="*/ 576543 w 1507774"/>
                <a:gd name="connsiteY20" fmla="*/ 533340 h 2760068"/>
                <a:gd name="connsiteX21" fmla="*/ 634772 w 1507774"/>
                <a:gd name="connsiteY21" fmla="*/ 411599 h 2760068"/>
                <a:gd name="connsiteX22" fmla="*/ 1507774 w 1507774"/>
                <a:gd name="connsiteY22" fmla="*/ 0 h 2760068"/>
                <a:gd name="connsiteX0" fmla="*/ 1519869 w 1519869"/>
                <a:gd name="connsiteY0" fmla="*/ 0 h 2743267"/>
                <a:gd name="connsiteX1" fmla="*/ 1517561 w 1519869"/>
                <a:gd name="connsiteY1" fmla="*/ 93863 h 2743267"/>
                <a:gd name="connsiteX2" fmla="*/ 927061 w 1519869"/>
                <a:gd name="connsiteY2" fmla="*/ 365789 h 2743267"/>
                <a:gd name="connsiteX3" fmla="*/ 867542 w 1519869"/>
                <a:gd name="connsiteY3" fmla="*/ 438164 h 2743267"/>
                <a:gd name="connsiteX4" fmla="*/ 741038 w 1519869"/>
                <a:gd name="connsiteY4" fmla="*/ 576202 h 2743267"/>
                <a:gd name="connsiteX5" fmla="*/ 240975 w 1519869"/>
                <a:gd name="connsiteY5" fmla="*/ 957202 h 2743267"/>
                <a:gd name="connsiteX6" fmla="*/ 69525 w 1519869"/>
                <a:gd name="connsiteY6" fmla="*/ 1843027 h 2743267"/>
                <a:gd name="connsiteX7" fmla="*/ 249875 w 1519869"/>
                <a:gd name="connsiteY7" fmla="*/ 2554314 h 2743267"/>
                <a:gd name="connsiteX8" fmla="*/ 594414 w 1519869"/>
                <a:gd name="connsiteY8" fmla="*/ 2549598 h 2743267"/>
                <a:gd name="connsiteX9" fmla="*/ 788663 w 1519869"/>
                <a:gd name="connsiteY9" fmla="*/ 2304990 h 2743267"/>
                <a:gd name="connsiteX10" fmla="*/ 812475 w 1519869"/>
                <a:gd name="connsiteY10" fmla="*/ 1723965 h 2743267"/>
                <a:gd name="connsiteX11" fmla="*/ 922254 w 1519869"/>
                <a:gd name="connsiteY11" fmla="*/ 1515118 h 2743267"/>
                <a:gd name="connsiteX12" fmla="*/ 1517173 w 1519869"/>
                <a:gd name="connsiteY12" fmla="*/ 1338998 h 2743267"/>
                <a:gd name="connsiteX13" fmla="*/ 1503159 w 1519869"/>
                <a:gd name="connsiteY13" fmla="*/ 1469312 h 2743267"/>
                <a:gd name="connsiteX14" fmla="*/ 1071802 w 1519869"/>
                <a:gd name="connsiteY14" fmla="*/ 1632321 h 2743267"/>
                <a:gd name="connsiteX15" fmla="*/ 836288 w 1519869"/>
                <a:gd name="connsiteY15" fmla="*/ 1847790 h 2743267"/>
                <a:gd name="connsiteX16" fmla="*/ 807713 w 1519869"/>
                <a:gd name="connsiteY16" fmla="*/ 2409765 h 2743267"/>
                <a:gd name="connsiteX17" fmla="*/ 123955 w 1519869"/>
                <a:gd name="connsiteY17" fmla="*/ 2710850 h 2743267"/>
                <a:gd name="connsiteX18" fmla="*/ 12375 w 1519869"/>
                <a:gd name="connsiteY18" fmla="*/ 1638240 h 2743267"/>
                <a:gd name="connsiteX19" fmla="*/ 279075 w 1519869"/>
                <a:gd name="connsiteY19" fmla="*/ 852427 h 2743267"/>
                <a:gd name="connsiteX20" fmla="*/ 588638 w 1519869"/>
                <a:gd name="connsiteY20" fmla="*/ 533340 h 2743267"/>
                <a:gd name="connsiteX21" fmla="*/ 646867 w 1519869"/>
                <a:gd name="connsiteY21" fmla="*/ 411599 h 2743267"/>
                <a:gd name="connsiteX22" fmla="*/ 1519869 w 1519869"/>
                <a:gd name="connsiteY22" fmla="*/ 0 h 2743267"/>
                <a:gd name="connsiteX0" fmla="*/ 1519869 w 1519869"/>
                <a:gd name="connsiteY0" fmla="*/ 0 h 2743267"/>
                <a:gd name="connsiteX1" fmla="*/ 1517561 w 1519869"/>
                <a:gd name="connsiteY1" fmla="*/ 93863 h 2743267"/>
                <a:gd name="connsiteX2" fmla="*/ 927061 w 1519869"/>
                <a:gd name="connsiteY2" fmla="*/ 365789 h 2743267"/>
                <a:gd name="connsiteX3" fmla="*/ 867542 w 1519869"/>
                <a:gd name="connsiteY3" fmla="*/ 438164 h 2743267"/>
                <a:gd name="connsiteX4" fmla="*/ 687029 w 1519869"/>
                <a:gd name="connsiteY4" fmla="*/ 540195 h 2743267"/>
                <a:gd name="connsiteX5" fmla="*/ 240975 w 1519869"/>
                <a:gd name="connsiteY5" fmla="*/ 957202 h 2743267"/>
                <a:gd name="connsiteX6" fmla="*/ 69525 w 1519869"/>
                <a:gd name="connsiteY6" fmla="*/ 1843027 h 2743267"/>
                <a:gd name="connsiteX7" fmla="*/ 249875 w 1519869"/>
                <a:gd name="connsiteY7" fmla="*/ 2554314 h 2743267"/>
                <a:gd name="connsiteX8" fmla="*/ 594414 w 1519869"/>
                <a:gd name="connsiteY8" fmla="*/ 2549598 h 2743267"/>
                <a:gd name="connsiteX9" fmla="*/ 788663 w 1519869"/>
                <a:gd name="connsiteY9" fmla="*/ 2304990 h 2743267"/>
                <a:gd name="connsiteX10" fmla="*/ 812475 w 1519869"/>
                <a:gd name="connsiteY10" fmla="*/ 1723965 h 2743267"/>
                <a:gd name="connsiteX11" fmla="*/ 922254 w 1519869"/>
                <a:gd name="connsiteY11" fmla="*/ 1515118 h 2743267"/>
                <a:gd name="connsiteX12" fmla="*/ 1517173 w 1519869"/>
                <a:gd name="connsiteY12" fmla="*/ 1338998 h 2743267"/>
                <a:gd name="connsiteX13" fmla="*/ 1503159 w 1519869"/>
                <a:gd name="connsiteY13" fmla="*/ 1469312 h 2743267"/>
                <a:gd name="connsiteX14" fmla="*/ 1071802 w 1519869"/>
                <a:gd name="connsiteY14" fmla="*/ 1632321 h 2743267"/>
                <a:gd name="connsiteX15" fmla="*/ 836288 w 1519869"/>
                <a:gd name="connsiteY15" fmla="*/ 1847790 h 2743267"/>
                <a:gd name="connsiteX16" fmla="*/ 807713 w 1519869"/>
                <a:gd name="connsiteY16" fmla="*/ 2409765 h 2743267"/>
                <a:gd name="connsiteX17" fmla="*/ 123955 w 1519869"/>
                <a:gd name="connsiteY17" fmla="*/ 2710850 h 2743267"/>
                <a:gd name="connsiteX18" fmla="*/ 12375 w 1519869"/>
                <a:gd name="connsiteY18" fmla="*/ 1638240 h 2743267"/>
                <a:gd name="connsiteX19" fmla="*/ 279075 w 1519869"/>
                <a:gd name="connsiteY19" fmla="*/ 852427 h 2743267"/>
                <a:gd name="connsiteX20" fmla="*/ 588638 w 1519869"/>
                <a:gd name="connsiteY20" fmla="*/ 533340 h 2743267"/>
                <a:gd name="connsiteX21" fmla="*/ 646867 w 1519869"/>
                <a:gd name="connsiteY21" fmla="*/ 411599 h 2743267"/>
                <a:gd name="connsiteX22" fmla="*/ 1519869 w 1519869"/>
                <a:gd name="connsiteY22" fmla="*/ 0 h 2743267"/>
                <a:gd name="connsiteX0" fmla="*/ 1519869 w 1519869"/>
                <a:gd name="connsiteY0" fmla="*/ 0 h 2743267"/>
                <a:gd name="connsiteX1" fmla="*/ 1517561 w 1519869"/>
                <a:gd name="connsiteY1" fmla="*/ 93863 h 2743267"/>
                <a:gd name="connsiteX2" fmla="*/ 927061 w 1519869"/>
                <a:gd name="connsiteY2" fmla="*/ 365789 h 2743267"/>
                <a:gd name="connsiteX3" fmla="*/ 867542 w 1519869"/>
                <a:gd name="connsiteY3" fmla="*/ 438164 h 2743267"/>
                <a:gd name="connsiteX4" fmla="*/ 687029 w 1519869"/>
                <a:gd name="connsiteY4" fmla="*/ 540195 h 2743267"/>
                <a:gd name="connsiteX5" fmla="*/ 240975 w 1519869"/>
                <a:gd name="connsiteY5" fmla="*/ 957202 h 2743267"/>
                <a:gd name="connsiteX6" fmla="*/ 69525 w 1519869"/>
                <a:gd name="connsiteY6" fmla="*/ 1843027 h 2743267"/>
                <a:gd name="connsiteX7" fmla="*/ 249875 w 1519869"/>
                <a:gd name="connsiteY7" fmla="*/ 2554314 h 2743267"/>
                <a:gd name="connsiteX8" fmla="*/ 594414 w 1519869"/>
                <a:gd name="connsiteY8" fmla="*/ 2549598 h 2743267"/>
                <a:gd name="connsiteX9" fmla="*/ 788663 w 1519869"/>
                <a:gd name="connsiteY9" fmla="*/ 2304990 h 2743267"/>
                <a:gd name="connsiteX10" fmla="*/ 812475 w 1519869"/>
                <a:gd name="connsiteY10" fmla="*/ 1723965 h 2743267"/>
                <a:gd name="connsiteX11" fmla="*/ 922254 w 1519869"/>
                <a:gd name="connsiteY11" fmla="*/ 1515118 h 2743267"/>
                <a:gd name="connsiteX12" fmla="*/ 1517173 w 1519869"/>
                <a:gd name="connsiteY12" fmla="*/ 1338998 h 2743267"/>
                <a:gd name="connsiteX13" fmla="*/ 1503159 w 1519869"/>
                <a:gd name="connsiteY13" fmla="*/ 1469312 h 2743267"/>
                <a:gd name="connsiteX14" fmla="*/ 1071802 w 1519869"/>
                <a:gd name="connsiteY14" fmla="*/ 1632321 h 2743267"/>
                <a:gd name="connsiteX15" fmla="*/ 836288 w 1519869"/>
                <a:gd name="connsiteY15" fmla="*/ 1847790 h 2743267"/>
                <a:gd name="connsiteX16" fmla="*/ 807713 w 1519869"/>
                <a:gd name="connsiteY16" fmla="*/ 2409765 h 2743267"/>
                <a:gd name="connsiteX17" fmla="*/ 123955 w 1519869"/>
                <a:gd name="connsiteY17" fmla="*/ 2710850 h 2743267"/>
                <a:gd name="connsiteX18" fmla="*/ 12375 w 1519869"/>
                <a:gd name="connsiteY18" fmla="*/ 1638240 h 2743267"/>
                <a:gd name="connsiteX19" fmla="*/ 279075 w 1519869"/>
                <a:gd name="connsiteY19" fmla="*/ 852427 h 2743267"/>
                <a:gd name="connsiteX20" fmla="*/ 588638 w 1519869"/>
                <a:gd name="connsiteY20" fmla="*/ 533340 h 2743267"/>
                <a:gd name="connsiteX21" fmla="*/ 736882 w 1519869"/>
                <a:gd name="connsiteY21" fmla="*/ 411599 h 2743267"/>
                <a:gd name="connsiteX22" fmla="*/ 1519869 w 1519869"/>
                <a:gd name="connsiteY22" fmla="*/ 0 h 2743267"/>
                <a:gd name="connsiteX0" fmla="*/ 1508231 w 1508231"/>
                <a:gd name="connsiteY0" fmla="*/ 0 h 2743267"/>
                <a:gd name="connsiteX1" fmla="*/ 1505923 w 1508231"/>
                <a:gd name="connsiteY1" fmla="*/ 93863 h 2743267"/>
                <a:gd name="connsiteX2" fmla="*/ 915423 w 1508231"/>
                <a:gd name="connsiteY2" fmla="*/ 365789 h 2743267"/>
                <a:gd name="connsiteX3" fmla="*/ 855904 w 1508231"/>
                <a:gd name="connsiteY3" fmla="*/ 438164 h 2743267"/>
                <a:gd name="connsiteX4" fmla="*/ 675391 w 1508231"/>
                <a:gd name="connsiteY4" fmla="*/ 540195 h 2743267"/>
                <a:gd name="connsiteX5" fmla="*/ 229337 w 1508231"/>
                <a:gd name="connsiteY5" fmla="*/ 957202 h 2743267"/>
                <a:gd name="connsiteX6" fmla="*/ 57887 w 1508231"/>
                <a:gd name="connsiteY6" fmla="*/ 1843027 h 2743267"/>
                <a:gd name="connsiteX7" fmla="*/ 238237 w 1508231"/>
                <a:gd name="connsiteY7" fmla="*/ 2554314 h 2743267"/>
                <a:gd name="connsiteX8" fmla="*/ 582776 w 1508231"/>
                <a:gd name="connsiteY8" fmla="*/ 2549598 h 2743267"/>
                <a:gd name="connsiteX9" fmla="*/ 777025 w 1508231"/>
                <a:gd name="connsiteY9" fmla="*/ 2304990 h 2743267"/>
                <a:gd name="connsiteX10" fmla="*/ 800837 w 1508231"/>
                <a:gd name="connsiteY10" fmla="*/ 1723965 h 2743267"/>
                <a:gd name="connsiteX11" fmla="*/ 910616 w 1508231"/>
                <a:gd name="connsiteY11" fmla="*/ 1515118 h 2743267"/>
                <a:gd name="connsiteX12" fmla="*/ 1505535 w 1508231"/>
                <a:gd name="connsiteY12" fmla="*/ 1338998 h 2743267"/>
                <a:gd name="connsiteX13" fmla="*/ 1491521 w 1508231"/>
                <a:gd name="connsiteY13" fmla="*/ 1469312 h 2743267"/>
                <a:gd name="connsiteX14" fmla="*/ 1060164 w 1508231"/>
                <a:gd name="connsiteY14" fmla="*/ 1632321 h 2743267"/>
                <a:gd name="connsiteX15" fmla="*/ 824650 w 1508231"/>
                <a:gd name="connsiteY15" fmla="*/ 1847790 h 2743267"/>
                <a:gd name="connsiteX16" fmla="*/ 796075 w 1508231"/>
                <a:gd name="connsiteY16" fmla="*/ 2409765 h 2743267"/>
                <a:gd name="connsiteX17" fmla="*/ 112317 w 1508231"/>
                <a:gd name="connsiteY17" fmla="*/ 2710850 h 2743267"/>
                <a:gd name="connsiteX18" fmla="*/ 737 w 1508231"/>
                <a:gd name="connsiteY18" fmla="*/ 1638240 h 2743267"/>
                <a:gd name="connsiteX19" fmla="*/ 105410 w 1508231"/>
                <a:gd name="connsiteY19" fmla="*/ 960446 h 2743267"/>
                <a:gd name="connsiteX20" fmla="*/ 577000 w 1508231"/>
                <a:gd name="connsiteY20" fmla="*/ 533340 h 2743267"/>
                <a:gd name="connsiteX21" fmla="*/ 725244 w 1508231"/>
                <a:gd name="connsiteY21" fmla="*/ 411599 h 2743267"/>
                <a:gd name="connsiteX22" fmla="*/ 1508231 w 1508231"/>
                <a:gd name="connsiteY22" fmla="*/ 0 h 2743267"/>
                <a:gd name="connsiteX0" fmla="*/ 1508231 w 1508231"/>
                <a:gd name="connsiteY0" fmla="*/ 0 h 2743267"/>
                <a:gd name="connsiteX1" fmla="*/ 1505923 w 1508231"/>
                <a:gd name="connsiteY1" fmla="*/ 93863 h 2743267"/>
                <a:gd name="connsiteX2" fmla="*/ 915423 w 1508231"/>
                <a:gd name="connsiteY2" fmla="*/ 365789 h 2743267"/>
                <a:gd name="connsiteX3" fmla="*/ 855904 w 1508231"/>
                <a:gd name="connsiteY3" fmla="*/ 438164 h 2743267"/>
                <a:gd name="connsiteX4" fmla="*/ 675391 w 1508231"/>
                <a:gd name="connsiteY4" fmla="*/ 540195 h 2743267"/>
                <a:gd name="connsiteX5" fmla="*/ 229337 w 1508231"/>
                <a:gd name="connsiteY5" fmla="*/ 957202 h 2743267"/>
                <a:gd name="connsiteX6" fmla="*/ 57887 w 1508231"/>
                <a:gd name="connsiteY6" fmla="*/ 1843027 h 2743267"/>
                <a:gd name="connsiteX7" fmla="*/ 238237 w 1508231"/>
                <a:gd name="connsiteY7" fmla="*/ 2554314 h 2743267"/>
                <a:gd name="connsiteX8" fmla="*/ 582776 w 1508231"/>
                <a:gd name="connsiteY8" fmla="*/ 2549598 h 2743267"/>
                <a:gd name="connsiteX9" fmla="*/ 777025 w 1508231"/>
                <a:gd name="connsiteY9" fmla="*/ 2304990 h 2743267"/>
                <a:gd name="connsiteX10" fmla="*/ 800837 w 1508231"/>
                <a:gd name="connsiteY10" fmla="*/ 1723965 h 2743267"/>
                <a:gd name="connsiteX11" fmla="*/ 964626 w 1508231"/>
                <a:gd name="connsiteY11" fmla="*/ 1569129 h 2743267"/>
                <a:gd name="connsiteX12" fmla="*/ 1505535 w 1508231"/>
                <a:gd name="connsiteY12" fmla="*/ 1338998 h 2743267"/>
                <a:gd name="connsiteX13" fmla="*/ 1491521 w 1508231"/>
                <a:gd name="connsiteY13" fmla="*/ 1469312 h 2743267"/>
                <a:gd name="connsiteX14" fmla="*/ 1060164 w 1508231"/>
                <a:gd name="connsiteY14" fmla="*/ 1632321 h 2743267"/>
                <a:gd name="connsiteX15" fmla="*/ 824650 w 1508231"/>
                <a:gd name="connsiteY15" fmla="*/ 1847790 h 2743267"/>
                <a:gd name="connsiteX16" fmla="*/ 796075 w 1508231"/>
                <a:gd name="connsiteY16" fmla="*/ 2409765 h 2743267"/>
                <a:gd name="connsiteX17" fmla="*/ 112317 w 1508231"/>
                <a:gd name="connsiteY17" fmla="*/ 2710850 h 2743267"/>
                <a:gd name="connsiteX18" fmla="*/ 737 w 1508231"/>
                <a:gd name="connsiteY18" fmla="*/ 1638240 h 2743267"/>
                <a:gd name="connsiteX19" fmla="*/ 105410 w 1508231"/>
                <a:gd name="connsiteY19" fmla="*/ 960446 h 2743267"/>
                <a:gd name="connsiteX20" fmla="*/ 577000 w 1508231"/>
                <a:gd name="connsiteY20" fmla="*/ 533340 h 2743267"/>
                <a:gd name="connsiteX21" fmla="*/ 725244 w 1508231"/>
                <a:gd name="connsiteY21" fmla="*/ 411599 h 2743267"/>
                <a:gd name="connsiteX22" fmla="*/ 1508231 w 1508231"/>
                <a:gd name="connsiteY22" fmla="*/ 0 h 2743267"/>
                <a:gd name="connsiteX0" fmla="*/ 1508231 w 1508231"/>
                <a:gd name="connsiteY0" fmla="*/ 0 h 2743037"/>
                <a:gd name="connsiteX1" fmla="*/ 1505923 w 1508231"/>
                <a:gd name="connsiteY1" fmla="*/ 93863 h 2743037"/>
                <a:gd name="connsiteX2" fmla="*/ 915423 w 1508231"/>
                <a:gd name="connsiteY2" fmla="*/ 365789 h 2743037"/>
                <a:gd name="connsiteX3" fmla="*/ 855904 w 1508231"/>
                <a:gd name="connsiteY3" fmla="*/ 438164 h 2743037"/>
                <a:gd name="connsiteX4" fmla="*/ 675391 w 1508231"/>
                <a:gd name="connsiteY4" fmla="*/ 540195 h 2743037"/>
                <a:gd name="connsiteX5" fmla="*/ 229337 w 1508231"/>
                <a:gd name="connsiteY5" fmla="*/ 957202 h 2743037"/>
                <a:gd name="connsiteX6" fmla="*/ 57887 w 1508231"/>
                <a:gd name="connsiteY6" fmla="*/ 1843027 h 2743037"/>
                <a:gd name="connsiteX7" fmla="*/ 238237 w 1508231"/>
                <a:gd name="connsiteY7" fmla="*/ 2554314 h 2743037"/>
                <a:gd name="connsiteX8" fmla="*/ 582776 w 1508231"/>
                <a:gd name="connsiteY8" fmla="*/ 2549598 h 2743037"/>
                <a:gd name="connsiteX9" fmla="*/ 777025 w 1508231"/>
                <a:gd name="connsiteY9" fmla="*/ 2304990 h 2743037"/>
                <a:gd name="connsiteX10" fmla="*/ 800837 w 1508231"/>
                <a:gd name="connsiteY10" fmla="*/ 1723965 h 2743037"/>
                <a:gd name="connsiteX11" fmla="*/ 964626 w 1508231"/>
                <a:gd name="connsiteY11" fmla="*/ 1569129 h 2743037"/>
                <a:gd name="connsiteX12" fmla="*/ 1505535 w 1508231"/>
                <a:gd name="connsiteY12" fmla="*/ 1338998 h 2743037"/>
                <a:gd name="connsiteX13" fmla="*/ 1491521 w 1508231"/>
                <a:gd name="connsiteY13" fmla="*/ 1469312 h 2743037"/>
                <a:gd name="connsiteX14" fmla="*/ 1060164 w 1508231"/>
                <a:gd name="connsiteY14" fmla="*/ 1632321 h 2743037"/>
                <a:gd name="connsiteX15" fmla="*/ 905663 w 1508231"/>
                <a:gd name="connsiteY15" fmla="*/ 1865794 h 2743037"/>
                <a:gd name="connsiteX16" fmla="*/ 796075 w 1508231"/>
                <a:gd name="connsiteY16" fmla="*/ 2409765 h 2743037"/>
                <a:gd name="connsiteX17" fmla="*/ 112317 w 1508231"/>
                <a:gd name="connsiteY17" fmla="*/ 2710850 h 2743037"/>
                <a:gd name="connsiteX18" fmla="*/ 737 w 1508231"/>
                <a:gd name="connsiteY18" fmla="*/ 1638240 h 2743037"/>
                <a:gd name="connsiteX19" fmla="*/ 105410 w 1508231"/>
                <a:gd name="connsiteY19" fmla="*/ 960446 h 2743037"/>
                <a:gd name="connsiteX20" fmla="*/ 577000 w 1508231"/>
                <a:gd name="connsiteY20" fmla="*/ 533340 h 2743037"/>
                <a:gd name="connsiteX21" fmla="*/ 725244 w 1508231"/>
                <a:gd name="connsiteY21" fmla="*/ 411599 h 2743037"/>
                <a:gd name="connsiteX22" fmla="*/ 1508231 w 1508231"/>
                <a:gd name="connsiteY22" fmla="*/ 0 h 2743037"/>
                <a:gd name="connsiteX0" fmla="*/ 1508231 w 1508231"/>
                <a:gd name="connsiteY0" fmla="*/ 0 h 2743037"/>
                <a:gd name="connsiteX1" fmla="*/ 1505923 w 1508231"/>
                <a:gd name="connsiteY1" fmla="*/ 93863 h 2743037"/>
                <a:gd name="connsiteX2" fmla="*/ 915423 w 1508231"/>
                <a:gd name="connsiteY2" fmla="*/ 365789 h 2743037"/>
                <a:gd name="connsiteX3" fmla="*/ 855904 w 1508231"/>
                <a:gd name="connsiteY3" fmla="*/ 438164 h 2743037"/>
                <a:gd name="connsiteX4" fmla="*/ 675391 w 1508231"/>
                <a:gd name="connsiteY4" fmla="*/ 540195 h 2743037"/>
                <a:gd name="connsiteX5" fmla="*/ 229337 w 1508231"/>
                <a:gd name="connsiteY5" fmla="*/ 957202 h 2743037"/>
                <a:gd name="connsiteX6" fmla="*/ 57887 w 1508231"/>
                <a:gd name="connsiteY6" fmla="*/ 1843027 h 2743037"/>
                <a:gd name="connsiteX7" fmla="*/ 238237 w 1508231"/>
                <a:gd name="connsiteY7" fmla="*/ 2554314 h 2743037"/>
                <a:gd name="connsiteX8" fmla="*/ 582776 w 1508231"/>
                <a:gd name="connsiteY8" fmla="*/ 2549598 h 2743037"/>
                <a:gd name="connsiteX9" fmla="*/ 705012 w 1508231"/>
                <a:gd name="connsiteY9" fmla="*/ 2241979 h 2743037"/>
                <a:gd name="connsiteX10" fmla="*/ 800837 w 1508231"/>
                <a:gd name="connsiteY10" fmla="*/ 1723965 h 2743037"/>
                <a:gd name="connsiteX11" fmla="*/ 964626 w 1508231"/>
                <a:gd name="connsiteY11" fmla="*/ 1569129 h 2743037"/>
                <a:gd name="connsiteX12" fmla="*/ 1505535 w 1508231"/>
                <a:gd name="connsiteY12" fmla="*/ 1338998 h 2743037"/>
                <a:gd name="connsiteX13" fmla="*/ 1491521 w 1508231"/>
                <a:gd name="connsiteY13" fmla="*/ 1469312 h 2743037"/>
                <a:gd name="connsiteX14" fmla="*/ 1060164 w 1508231"/>
                <a:gd name="connsiteY14" fmla="*/ 1632321 h 2743037"/>
                <a:gd name="connsiteX15" fmla="*/ 905663 w 1508231"/>
                <a:gd name="connsiteY15" fmla="*/ 1865794 h 2743037"/>
                <a:gd name="connsiteX16" fmla="*/ 796075 w 1508231"/>
                <a:gd name="connsiteY16" fmla="*/ 2409765 h 2743037"/>
                <a:gd name="connsiteX17" fmla="*/ 112317 w 1508231"/>
                <a:gd name="connsiteY17" fmla="*/ 2710850 h 2743037"/>
                <a:gd name="connsiteX18" fmla="*/ 737 w 1508231"/>
                <a:gd name="connsiteY18" fmla="*/ 1638240 h 2743037"/>
                <a:gd name="connsiteX19" fmla="*/ 105410 w 1508231"/>
                <a:gd name="connsiteY19" fmla="*/ 960446 h 2743037"/>
                <a:gd name="connsiteX20" fmla="*/ 577000 w 1508231"/>
                <a:gd name="connsiteY20" fmla="*/ 533340 h 2743037"/>
                <a:gd name="connsiteX21" fmla="*/ 725244 w 1508231"/>
                <a:gd name="connsiteY21" fmla="*/ 411599 h 2743037"/>
                <a:gd name="connsiteX22" fmla="*/ 1508231 w 1508231"/>
                <a:gd name="connsiteY22" fmla="*/ 0 h 2743037"/>
                <a:gd name="connsiteX0" fmla="*/ 1508231 w 1508231"/>
                <a:gd name="connsiteY0" fmla="*/ 0 h 2739453"/>
                <a:gd name="connsiteX1" fmla="*/ 1505923 w 1508231"/>
                <a:gd name="connsiteY1" fmla="*/ 93863 h 2739453"/>
                <a:gd name="connsiteX2" fmla="*/ 915423 w 1508231"/>
                <a:gd name="connsiteY2" fmla="*/ 365789 h 2739453"/>
                <a:gd name="connsiteX3" fmla="*/ 855904 w 1508231"/>
                <a:gd name="connsiteY3" fmla="*/ 438164 h 2739453"/>
                <a:gd name="connsiteX4" fmla="*/ 675391 w 1508231"/>
                <a:gd name="connsiteY4" fmla="*/ 540195 h 2739453"/>
                <a:gd name="connsiteX5" fmla="*/ 229337 w 1508231"/>
                <a:gd name="connsiteY5" fmla="*/ 957202 h 2739453"/>
                <a:gd name="connsiteX6" fmla="*/ 57887 w 1508231"/>
                <a:gd name="connsiteY6" fmla="*/ 1843027 h 2739453"/>
                <a:gd name="connsiteX7" fmla="*/ 238237 w 1508231"/>
                <a:gd name="connsiteY7" fmla="*/ 2554314 h 2739453"/>
                <a:gd name="connsiteX8" fmla="*/ 582776 w 1508231"/>
                <a:gd name="connsiteY8" fmla="*/ 2549598 h 2739453"/>
                <a:gd name="connsiteX9" fmla="*/ 705012 w 1508231"/>
                <a:gd name="connsiteY9" fmla="*/ 2241979 h 2739453"/>
                <a:gd name="connsiteX10" fmla="*/ 800837 w 1508231"/>
                <a:gd name="connsiteY10" fmla="*/ 1723965 h 2739453"/>
                <a:gd name="connsiteX11" fmla="*/ 964626 w 1508231"/>
                <a:gd name="connsiteY11" fmla="*/ 1569129 h 2739453"/>
                <a:gd name="connsiteX12" fmla="*/ 1505535 w 1508231"/>
                <a:gd name="connsiteY12" fmla="*/ 1338998 h 2739453"/>
                <a:gd name="connsiteX13" fmla="*/ 1491521 w 1508231"/>
                <a:gd name="connsiteY13" fmla="*/ 1469312 h 2739453"/>
                <a:gd name="connsiteX14" fmla="*/ 1060164 w 1508231"/>
                <a:gd name="connsiteY14" fmla="*/ 1632321 h 2739453"/>
                <a:gd name="connsiteX15" fmla="*/ 905663 w 1508231"/>
                <a:gd name="connsiteY15" fmla="*/ 1865794 h 2739453"/>
                <a:gd name="connsiteX16" fmla="*/ 796074 w 1508231"/>
                <a:gd name="connsiteY16" fmla="*/ 2382760 h 2739453"/>
                <a:gd name="connsiteX17" fmla="*/ 112317 w 1508231"/>
                <a:gd name="connsiteY17" fmla="*/ 2710850 h 2739453"/>
                <a:gd name="connsiteX18" fmla="*/ 737 w 1508231"/>
                <a:gd name="connsiteY18" fmla="*/ 1638240 h 2739453"/>
                <a:gd name="connsiteX19" fmla="*/ 105410 w 1508231"/>
                <a:gd name="connsiteY19" fmla="*/ 960446 h 2739453"/>
                <a:gd name="connsiteX20" fmla="*/ 577000 w 1508231"/>
                <a:gd name="connsiteY20" fmla="*/ 533340 h 2739453"/>
                <a:gd name="connsiteX21" fmla="*/ 725244 w 1508231"/>
                <a:gd name="connsiteY21" fmla="*/ 411599 h 2739453"/>
                <a:gd name="connsiteX22" fmla="*/ 1508231 w 1508231"/>
                <a:gd name="connsiteY22" fmla="*/ 0 h 2739453"/>
                <a:gd name="connsiteX0" fmla="*/ 1508231 w 1508231"/>
                <a:gd name="connsiteY0" fmla="*/ 0 h 2739453"/>
                <a:gd name="connsiteX1" fmla="*/ 1505923 w 1508231"/>
                <a:gd name="connsiteY1" fmla="*/ 93863 h 2739453"/>
                <a:gd name="connsiteX2" fmla="*/ 915423 w 1508231"/>
                <a:gd name="connsiteY2" fmla="*/ 365789 h 2739453"/>
                <a:gd name="connsiteX3" fmla="*/ 855904 w 1508231"/>
                <a:gd name="connsiteY3" fmla="*/ 438164 h 2739453"/>
                <a:gd name="connsiteX4" fmla="*/ 675391 w 1508231"/>
                <a:gd name="connsiteY4" fmla="*/ 540195 h 2739453"/>
                <a:gd name="connsiteX5" fmla="*/ 229337 w 1508231"/>
                <a:gd name="connsiteY5" fmla="*/ 957202 h 2739453"/>
                <a:gd name="connsiteX6" fmla="*/ 57887 w 1508231"/>
                <a:gd name="connsiteY6" fmla="*/ 1843027 h 2739453"/>
                <a:gd name="connsiteX7" fmla="*/ 238237 w 1508231"/>
                <a:gd name="connsiteY7" fmla="*/ 2554314 h 2739453"/>
                <a:gd name="connsiteX8" fmla="*/ 546769 w 1508231"/>
                <a:gd name="connsiteY8" fmla="*/ 2513592 h 2739453"/>
                <a:gd name="connsiteX9" fmla="*/ 705012 w 1508231"/>
                <a:gd name="connsiteY9" fmla="*/ 2241979 h 2739453"/>
                <a:gd name="connsiteX10" fmla="*/ 800837 w 1508231"/>
                <a:gd name="connsiteY10" fmla="*/ 1723965 h 2739453"/>
                <a:gd name="connsiteX11" fmla="*/ 964626 w 1508231"/>
                <a:gd name="connsiteY11" fmla="*/ 1569129 h 2739453"/>
                <a:gd name="connsiteX12" fmla="*/ 1505535 w 1508231"/>
                <a:gd name="connsiteY12" fmla="*/ 1338998 h 2739453"/>
                <a:gd name="connsiteX13" fmla="*/ 1491521 w 1508231"/>
                <a:gd name="connsiteY13" fmla="*/ 1469312 h 2739453"/>
                <a:gd name="connsiteX14" fmla="*/ 1060164 w 1508231"/>
                <a:gd name="connsiteY14" fmla="*/ 1632321 h 2739453"/>
                <a:gd name="connsiteX15" fmla="*/ 905663 w 1508231"/>
                <a:gd name="connsiteY15" fmla="*/ 1865794 h 2739453"/>
                <a:gd name="connsiteX16" fmla="*/ 796074 w 1508231"/>
                <a:gd name="connsiteY16" fmla="*/ 2382760 h 2739453"/>
                <a:gd name="connsiteX17" fmla="*/ 112317 w 1508231"/>
                <a:gd name="connsiteY17" fmla="*/ 2710850 h 2739453"/>
                <a:gd name="connsiteX18" fmla="*/ 737 w 1508231"/>
                <a:gd name="connsiteY18" fmla="*/ 1638240 h 2739453"/>
                <a:gd name="connsiteX19" fmla="*/ 105410 w 1508231"/>
                <a:gd name="connsiteY19" fmla="*/ 960446 h 2739453"/>
                <a:gd name="connsiteX20" fmla="*/ 577000 w 1508231"/>
                <a:gd name="connsiteY20" fmla="*/ 533340 h 2739453"/>
                <a:gd name="connsiteX21" fmla="*/ 725244 w 1508231"/>
                <a:gd name="connsiteY21" fmla="*/ 411599 h 2739453"/>
                <a:gd name="connsiteX22" fmla="*/ 1508231 w 1508231"/>
                <a:gd name="connsiteY22" fmla="*/ 0 h 2739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08231" h="2739453">
                  <a:moveTo>
                    <a:pt x="1508231" y="0"/>
                  </a:moveTo>
                  <a:cubicBezTo>
                    <a:pt x="1507462" y="31288"/>
                    <a:pt x="1506692" y="62575"/>
                    <a:pt x="1505923" y="93863"/>
                  </a:cubicBezTo>
                  <a:lnTo>
                    <a:pt x="915423" y="365789"/>
                  </a:lnTo>
                  <a:lnTo>
                    <a:pt x="855904" y="438164"/>
                  </a:lnTo>
                  <a:cubicBezTo>
                    <a:pt x="811206" y="489634"/>
                    <a:pt x="713293" y="501500"/>
                    <a:pt x="675391" y="540195"/>
                  </a:cubicBezTo>
                  <a:cubicBezTo>
                    <a:pt x="523785" y="694976"/>
                    <a:pt x="332254" y="740063"/>
                    <a:pt x="229337" y="957202"/>
                  </a:cubicBezTo>
                  <a:cubicBezTo>
                    <a:pt x="126420" y="1174341"/>
                    <a:pt x="56404" y="1576842"/>
                    <a:pt x="57887" y="1843027"/>
                  </a:cubicBezTo>
                  <a:cubicBezTo>
                    <a:pt x="59370" y="2109212"/>
                    <a:pt x="156757" y="2442553"/>
                    <a:pt x="238237" y="2554314"/>
                  </a:cubicBezTo>
                  <a:cubicBezTo>
                    <a:pt x="319717" y="2666075"/>
                    <a:pt x="468973" y="2565648"/>
                    <a:pt x="546769" y="2513592"/>
                  </a:cubicBezTo>
                  <a:cubicBezTo>
                    <a:pt x="624565" y="2461536"/>
                    <a:pt x="662667" y="2373584"/>
                    <a:pt x="705012" y="2241979"/>
                  </a:cubicBezTo>
                  <a:cubicBezTo>
                    <a:pt x="747357" y="2110375"/>
                    <a:pt x="757568" y="1836107"/>
                    <a:pt x="800837" y="1723965"/>
                  </a:cubicBezTo>
                  <a:cubicBezTo>
                    <a:pt x="844106" y="1611823"/>
                    <a:pt x="912233" y="1682044"/>
                    <a:pt x="964626" y="1569129"/>
                  </a:cubicBezTo>
                  <a:lnTo>
                    <a:pt x="1505535" y="1338998"/>
                  </a:lnTo>
                  <a:lnTo>
                    <a:pt x="1491521" y="1469312"/>
                  </a:lnTo>
                  <a:lnTo>
                    <a:pt x="1060164" y="1632321"/>
                  </a:lnTo>
                  <a:cubicBezTo>
                    <a:pt x="1024954" y="1715851"/>
                    <a:pt x="949678" y="1740721"/>
                    <a:pt x="905663" y="1865794"/>
                  </a:cubicBezTo>
                  <a:cubicBezTo>
                    <a:pt x="861648" y="1990867"/>
                    <a:pt x="928298" y="2241917"/>
                    <a:pt x="796074" y="2382760"/>
                  </a:cubicBezTo>
                  <a:cubicBezTo>
                    <a:pt x="663850" y="2523603"/>
                    <a:pt x="244873" y="2834936"/>
                    <a:pt x="112317" y="2710850"/>
                  </a:cubicBezTo>
                  <a:cubicBezTo>
                    <a:pt x="-20239" y="2586764"/>
                    <a:pt x="1888" y="1929974"/>
                    <a:pt x="737" y="1638240"/>
                  </a:cubicBezTo>
                  <a:cubicBezTo>
                    <a:pt x="-414" y="1346506"/>
                    <a:pt x="9366" y="1144596"/>
                    <a:pt x="105410" y="960446"/>
                  </a:cubicBezTo>
                  <a:cubicBezTo>
                    <a:pt x="201454" y="776296"/>
                    <a:pt x="488894" y="668278"/>
                    <a:pt x="577000" y="533340"/>
                  </a:cubicBezTo>
                  <a:cubicBezTo>
                    <a:pt x="599027" y="499606"/>
                    <a:pt x="707893" y="457339"/>
                    <a:pt x="725244" y="411599"/>
                  </a:cubicBezTo>
                  <a:cubicBezTo>
                    <a:pt x="731772" y="392690"/>
                    <a:pt x="1501703" y="18909"/>
                    <a:pt x="1508231" y="0"/>
                  </a:cubicBezTo>
                  <a:close/>
                </a:path>
              </a:pathLst>
            </a:custGeom>
            <a:solidFill>
              <a:schemeClr val="tx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74AF1C8-1076-49DF-A415-ED1940765A19}"/>
              </a:ext>
            </a:extLst>
          </p:cNvPr>
          <p:cNvSpPr txBox="1"/>
          <p:nvPr/>
        </p:nvSpPr>
        <p:spPr>
          <a:xfrm>
            <a:off x="4305671" y="2076428"/>
            <a:ext cx="584894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indent="-400050" latinLnBrk="0">
              <a:lnSpc>
                <a:spcPct val="150000"/>
              </a:lnSpc>
              <a:buAutoNum type="romanUcPeriod"/>
              <a:defRPr/>
            </a:pPr>
            <a:r>
              <a:rPr lang="ko-KR" altLang="en-US" sz="2400" b="1" dirty="0" smtClean="0">
                <a:solidFill>
                  <a:prstClr val="white"/>
                </a:solidFill>
              </a:rPr>
              <a:t>개요</a:t>
            </a:r>
            <a:endParaRPr lang="en-US" altLang="ko-KR" sz="2400" b="1" dirty="0" smtClean="0">
              <a:solidFill>
                <a:prstClr val="white"/>
              </a:solidFill>
            </a:endParaRPr>
          </a:p>
          <a:p>
            <a:pPr marL="400050" indent="-400050" latinLnBrk="0">
              <a:lnSpc>
                <a:spcPct val="150000"/>
              </a:lnSpc>
              <a:buAutoNum type="romanUcPeriod"/>
              <a:defRPr/>
            </a:pPr>
            <a:r>
              <a:rPr lang="ko-KR" altLang="en-US" sz="2400" b="1" dirty="0" smtClean="0">
                <a:solidFill>
                  <a:prstClr val="white"/>
                </a:solidFill>
              </a:rPr>
              <a:t>요구사항정의서</a:t>
            </a:r>
            <a:endParaRPr lang="en-US" altLang="ko-KR" sz="2400" b="1" dirty="0" smtClean="0">
              <a:solidFill>
                <a:prstClr val="white"/>
              </a:solidFill>
            </a:endParaRPr>
          </a:p>
          <a:p>
            <a:pPr marL="400050" indent="-400050" latinLnBrk="0">
              <a:lnSpc>
                <a:spcPct val="150000"/>
              </a:lnSpc>
              <a:buAutoNum type="romanUcPeriod"/>
              <a:defRPr/>
            </a:pPr>
            <a:r>
              <a:rPr lang="ko-KR" altLang="en-US" sz="2400" b="1" dirty="0" smtClean="0">
                <a:solidFill>
                  <a:prstClr val="white"/>
                </a:solidFill>
              </a:rPr>
              <a:t>프로그램의 구성</a:t>
            </a:r>
            <a:endParaRPr lang="en-US" altLang="ko-KR" sz="2400" b="1" dirty="0" smtClean="0">
              <a:solidFill>
                <a:prstClr val="white"/>
              </a:solidFill>
            </a:endParaRPr>
          </a:p>
          <a:p>
            <a:pPr marL="400050" indent="-400050" latinLnBrk="0">
              <a:lnSpc>
                <a:spcPct val="150000"/>
              </a:lnSpc>
              <a:buAutoNum type="romanUcPeriod"/>
              <a:defRPr/>
            </a:pPr>
            <a:r>
              <a:rPr lang="ko-KR" altLang="en-US" sz="2400" b="1" dirty="0" smtClean="0">
                <a:solidFill>
                  <a:prstClr val="white"/>
                </a:solidFill>
              </a:rPr>
              <a:t>개별 파일 구조 해설</a:t>
            </a:r>
            <a:endParaRPr lang="en-US" altLang="ko-KR" sz="2400" b="1" dirty="0" smtClean="0">
              <a:solidFill>
                <a:prstClr val="white"/>
              </a:solidFill>
            </a:endParaRPr>
          </a:p>
          <a:p>
            <a:pPr marL="400050" indent="-400050" latinLnBrk="0">
              <a:lnSpc>
                <a:spcPct val="150000"/>
              </a:lnSpc>
              <a:buAutoNum type="romanUcPeriod"/>
              <a:defRPr/>
            </a:pPr>
            <a:r>
              <a:rPr lang="ko-KR" altLang="en-US" sz="2400" b="1" dirty="0" smtClean="0">
                <a:solidFill>
                  <a:prstClr val="white"/>
                </a:solidFill>
              </a:rPr>
              <a:t>실제 프로그램의 시연</a:t>
            </a:r>
            <a:endParaRPr lang="en-US" altLang="ko-KR" sz="2400" b="1" dirty="0" smtClean="0">
              <a:solidFill>
                <a:prstClr val="white"/>
              </a:solidFill>
            </a:endParaRPr>
          </a:p>
          <a:p>
            <a:pPr marL="400050" indent="-400050" latinLnBrk="0">
              <a:lnSpc>
                <a:spcPct val="150000"/>
              </a:lnSpc>
              <a:buAutoNum type="romanUcPeriod"/>
              <a:defRPr/>
            </a:pPr>
            <a:r>
              <a:rPr lang="ko-KR" altLang="en-US" sz="2400" b="1" dirty="0" smtClean="0">
                <a:solidFill>
                  <a:prstClr val="white"/>
                </a:solidFill>
              </a:rPr>
              <a:t>마치며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59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AD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5230" y="261954"/>
            <a:ext cx="11454242" cy="6260768"/>
            <a:chOff x="375230" y="261954"/>
            <a:chExt cx="11454242" cy="626076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5FB9B30-8AD4-4034-AD4C-20CF9AE99C74}"/>
                </a:ext>
              </a:extLst>
            </p:cNvPr>
            <p:cNvSpPr/>
            <p:nvPr/>
          </p:nvSpPr>
          <p:spPr>
            <a:xfrm>
              <a:off x="375230" y="331813"/>
              <a:ext cx="11441540" cy="61909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76200" dir="8100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E7F03037-AD29-485F-8B4D-DDACA52BDA66}"/>
                </a:ext>
              </a:extLst>
            </p:cNvPr>
            <p:cNvGrpSpPr/>
            <p:nvPr/>
          </p:nvGrpSpPr>
          <p:grpSpPr>
            <a:xfrm>
              <a:off x="9826557" y="319114"/>
              <a:ext cx="2002915" cy="6118455"/>
              <a:chOff x="9813857" y="319114"/>
              <a:chExt cx="2002915" cy="6118455"/>
            </a:xfrm>
          </p:grpSpPr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C41914B5-39B2-490C-AD76-44758B753006}"/>
                  </a:ext>
                </a:extLst>
              </p:cNvPr>
              <p:cNvSpPr/>
              <p:nvPr/>
            </p:nvSpPr>
            <p:spPr>
              <a:xfrm>
                <a:off x="10355814" y="332005"/>
                <a:ext cx="1448929" cy="4700109"/>
              </a:xfrm>
              <a:custGeom>
                <a:avLst/>
                <a:gdLst>
                  <a:gd name="connsiteX0" fmla="*/ 0 w 799353"/>
                  <a:gd name="connsiteY0" fmla="*/ 0 h 2592982"/>
                  <a:gd name="connsiteX1" fmla="*/ 75415 w 799353"/>
                  <a:gd name="connsiteY1" fmla="*/ 0 h 2592982"/>
                  <a:gd name="connsiteX2" fmla="*/ 83093 w 799353"/>
                  <a:gd name="connsiteY2" fmla="*/ 51100 h 2592982"/>
                  <a:gd name="connsiteX3" fmla="*/ 113553 w 799353"/>
                  <a:gd name="connsiteY3" fmla="*/ 188816 h 2592982"/>
                  <a:gd name="connsiteX4" fmla="*/ 304053 w 799353"/>
                  <a:gd name="connsiteY4" fmla="*/ 646016 h 2592982"/>
                  <a:gd name="connsiteX5" fmla="*/ 380253 w 799353"/>
                  <a:gd name="connsiteY5" fmla="*/ 1154016 h 2592982"/>
                  <a:gd name="connsiteX6" fmla="*/ 659653 w 799353"/>
                  <a:gd name="connsiteY6" fmla="*/ 2157316 h 2592982"/>
                  <a:gd name="connsiteX7" fmla="*/ 762841 w 799353"/>
                  <a:gd name="connsiteY7" fmla="*/ 2366072 h 2592982"/>
                  <a:gd name="connsiteX8" fmla="*/ 799353 w 799353"/>
                  <a:gd name="connsiteY8" fmla="*/ 2419781 h 2592982"/>
                  <a:gd name="connsiteX9" fmla="*/ 799353 w 799353"/>
                  <a:gd name="connsiteY9" fmla="*/ 2592982 h 2592982"/>
                  <a:gd name="connsiteX10" fmla="*/ 786913 w 799353"/>
                  <a:gd name="connsiteY10" fmla="*/ 2571889 h 2592982"/>
                  <a:gd name="connsiteX11" fmla="*/ 608853 w 799353"/>
                  <a:gd name="connsiteY11" fmla="*/ 2347816 h 2592982"/>
                  <a:gd name="connsiteX12" fmla="*/ 456453 w 799353"/>
                  <a:gd name="connsiteY12" fmla="*/ 1662016 h 2592982"/>
                  <a:gd name="connsiteX13" fmla="*/ 316753 w 799353"/>
                  <a:gd name="connsiteY13" fmla="*/ 950816 h 2592982"/>
                  <a:gd name="connsiteX14" fmla="*/ 227853 w 799353"/>
                  <a:gd name="connsiteY14" fmla="*/ 734916 h 2592982"/>
                  <a:gd name="connsiteX15" fmla="*/ 126253 w 799353"/>
                  <a:gd name="connsiteY15" fmla="*/ 303116 h 2592982"/>
                  <a:gd name="connsiteX16" fmla="*/ 21478 w 799353"/>
                  <a:gd name="connsiteY16" fmla="*/ 43262 h 2592982"/>
                  <a:gd name="connsiteX17" fmla="*/ 0 w 799353"/>
                  <a:gd name="connsiteY17" fmla="*/ 0 h 2592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99353" h="2592982">
                    <a:moveTo>
                      <a:pt x="0" y="0"/>
                    </a:moveTo>
                    <a:lnTo>
                      <a:pt x="75415" y="0"/>
                    </a:lnTo>
                    <a:lnTo>
                      <a:pt x="83093" y="51100"/>
                    </a:lnTo>
                    <a:cubicBezTo>
                      <a:pt x="91593" y="100974"/>
                      <a:pt x="101382" y="148599"/>
                      <a:pt x="113553" y="188816"/>
                    </a:cubicBezTo>
                    <a:cubicBezTo>
                      <a:pt x="162236" y="349683"/>
                      <a:pt x="259603" y="485149"/>
                      <a:pt x="304053" y="646016"/>
                    </a:cubicBezTo>
                    <a:cubicBezTo>
                      <a:pt x="348503" y="806883"/>
                      <a:pt x="320986" y="902133"/>
                      <a:pt x="380253" y="1154016"/>
                    </a:cubicBezTo>
                    <a:cubicBezTo>
                      <a:pt x="439520" y="1405899"/>
                      <a:pt x="581336" y="1928716"/>
                      <a:pt x="659653" y="2157316"/>
                    </a:cubicBezTo>
                    <a:cubicBezTo>
                      <a:pt x="698811" y="2271616"/>
                      <a:pt x="732149" y="2322945"/>
                      <a:pt x="762841" y="2366072"/>
                    </a:cubicBezTo>
                    <a:lnTo>
                      <a:pt x="799353" y="2419781"/>
                    </a:lnTo>
                    <a:lnTo>
                      <a:pt x="799353" y="2592982"/>
                    </a:lnTo>
                    <a:lnTo>
                      <a:pt x="786913" y="2571889"/>
                    </a:lnTo>
                    <a:cubicBezTo>
                      <a:pt x="727155" y="2486260"/>
                      <a:pt x="660712" y="2486722"/>
                      <a:pt x="608853" y="2347816"/>
                    </a:cubicBezTo>
                    <a:cubicBezTo>
                      <a:pt x="549586" y="2189066"/>
                      <a:pt x="505136" y="1894849"/>
                      <a:pt x="456453" y="1662016"/>
                    </a:cubicBezTo>
                    <a:cubicBezTo>
                      <a:pt x="407770" y="1429183"/>
                      <a:pt x="354853" y="1105333"/>
                      <a:pt x="316753" y="950816"/>
                    </a:cubicBezTo>
                    <a:cubicBezTo>
                      <a:pt x="278653" y="796299"/>
                      <a:pt x="259603" y="842866"/>
                      <a:pt x="227853" y="734916"/>
                    </a:cubicBezTo>
                    <a:cubicBezTo>
                      <a:pt x="196103" y="626966"/>
                      <a:pt x="166470" y="430116"/>
                      <a:pt x="126253" y="303116"/>
                    </a:cubicBezTo>
                    <a:cubicBezTo>
                      <a:pt x="96090" y="207866"/>
                      <a:pt x="57593" y="118569"/>
                      <a:pt x="21478" y="4326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자유형: 도형 38">
                <a:extLst>
                  <a:ext uri="{FF2B5EF4-FFF2-40B4-BE49-F238E27FC236}">
                    <a16:creationId xmlns:a16="http://schemas.microsoft.com/office/drawing/2014/main" id="{9118A8E3-B57F-4DC6-9F45-3D3905221EE3}"/>
                  </a:ext>
                </a:extLst>
              </p:cNvPr>
              <p:cNvSpPr/>
              <p:nvPr/>
            </p:nvSpPr>
            <p:spPr>
              <a:xfrm>
                <a:off x="10899860" y="335277"/>
                <a:ext cx="904882" cy="3181021"/>
              </a:xfrm>
              <a:custGeom>
                <a:avLst/>
                <a:gdLst>
                  <a:gd name="connsiteX0" fmla="*/ 0 w 904882"/>
                  <a:gd name="connsiteY0" fmla="*/ 0 h 3181021"/>
                  <a:gd name="connsiteX1" fmla="*/ 128311 w 904882"/>
                  <a:gd name="connsiteY1" fmla="*/ 0 h 3181021"/>
                  <a:gd name="connsiteX2" fmla="*/ 162493 w 904882"/>
                  <a:gd name="connsiteY2" fmla="*/ 108721 h 3181021"/>
                  <a:gd name="connsiteX3" fmla="*/ 270401 w 904882"/>
                  <a:gd name="connsiteY3" fmla="*/ 452228 h 3181021"/>
                  <a:gd name="connsiteX4" fmla="*/ 512115 w 904882"/>
                  <a:gd name="connsiteY4" fmla="*/ 1280961 h 3181021"/>
                  <a:gd name="connsiteX5" fmla="*/ 753829 w 904882"/>
                  <a:gd name="connsiteY5" fmla="*/ 2201775 h 3181021"/>
                  <a:gd name="connsiteX6" fmla="*/ 865604 w 904882"/>
                  <a:gd name="connsiteY6" fmla="*/ 2656787 h 3181021"/>
                  <a:gd name="connsiteX7" fmla="*/ 904882 w 904882"/>
                  <a:gd name="connsiteY7" fmla="*/ 2820606 h 3181021"/>
                  <a:gd name="connsiteX8" fmla="*/ 904882 w 904882"/>
                  <a:gd name="connsiteY8" fmla="*/ 3181021 h 3181021"/>
                  <a:gd name="connsiteX9" fmla="*/ 891951 w 904882"/>
                  <a:gd name="connsiteY9" fmla="*/ 3122590 h 3181021"/>
                  <a:gd name="connsiteX10" fmla="*/ 638727 w 904882"/>
                  <a:gd name="connsiteY10" fmla="*/ 1833449 h 3181021"/>
                  <a:gd name="connsiteX11" fmla="*/ 477585 w 904882"/>
                  <a:gd name="connsiteY11" fmla="*/ 1442103 h 3181021"/>
                  <a:gd name="connsiteX12" fmla="*/ 293422 w 904882"/>
                  <a:gd name="connsiteY12" fmla="*/ 659411 h 3181021"/>
                  <a:gd name="connsiteX13" fmla="*/ 40198 w 904882"/>
                  <a:gd name="connsiteY13" fmla="*/ 60881 h 3181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04882" h="3181021">
                    <a:moveTo>
                      <a:pt x="0" y="0"/>
                    </a:moveTo>
                    <a:lnTo>
                      <a:pt x="128311" y="0"/>
                    </a:lnTo>
                    <a:lnTo>
                      <a:pt x="162493" y="108721"/>
                    </a:lnTo>
                    <a:cubicBezTo>
                      <a:pt x="203978" y="241208"/>
                      <a:pt x="241626" y="362065"/>
                      <a:pt x="270401" y="452228"/>
                    </a:cubicBezTo>
                    <a:cubicBezTo>
                      <a:pt x="385503" y="812881"/>
                      <a:pt x="431544" y="989369"/>
                      <a:pt x="512115" y="1280961"/>
                    </a:cubicBezTo>
                    <a:cubicBezTo>
                      <a:pt x="592687" y="1572553"/>
                      <a:pt x="629135" y="1718348"/>
                      <a:pt x="753829" y="2201775"/>
                    </a:cubicBezTo>
                    <a:cubicBezTo>
                      <a:pt x="785003" y="2322632"/>
                      <a:pt x="823370" y="2480897"/>
                      <a:pt x="865604" y="2656787"/>
                    </a:cubicBezTo>
                    <a:lnTo>
                      <a:pt x="904882" y="2820606"/>
                    </a:lnTo>
                    <a:lnTo>
                      <a:pt x="904882" y="3181021"/>
                    </a:lnTo>
                    <a:lnTo>
                      <a:pt x="891951" y="3122590"/>
                    </a:lnTo>
                    <a:cubicBezTo>
                      <a:pt x="788360" y="2658345"/>
                      <a:pt x="707788" y="2113531"/>
                      <a:pt x="638727" y="1833449"/>
                    </a:cubicBezTo>
                    <a:cubicBezTo>
                      <a:pt x="569666" y="1553368"/>
                      <a:pt x="535136" y="1637776"/>
                      <a:pt x="477585" y="1442103"/>
                    </a:cubicBezTo>
                    <a:cubicBezTo>
                      <a:pt x="420034" y="1246430"/>
                      <a:pt x="366320" y="889615"/>
                      <a:pt x="293422" y="659411"/>
                    </a:cubicBezTo>
                    <a:cubicBezTo>
                      <a:pt x="220523" y="429207"/>
                      <a:pt x="120769" y="218187"/>
                      <a:pt x="40198" y="60881"/>
                    </a:cubicBez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2FF0A90C-B84F-4505-A7E6-95716721B976}"/>
                  </a:ext>
                </a:extLst>
              </p:cNvPr>
              <p:cNvSpPr/>
              <p:nvPr/>
            </p:nvSpPr>
            <p:spPr>
              <a:xfrm>
                <a:off x="9813857" y="323374"/>
                <a:ext cx="1990886" cy="6114195"/>
              </a:xfrm>
              <a:custGeom>
                <a:avLst/>
                <a:gdLst>
                  <a:gd name="connsiteX0" fmla="*/ 0 w 799353"/>
                  <a:gd name="connsiteY0" fmla="*/ 0 h 2592982"/>
                  <a:gd name="connsiteX1" fmla="*/ 75415 w 799353"/>
                  <a:gd name="connsiteY1" fmla="*/ 0 h 2592982"/>
                  <a:gd name="connsiteX2" fmla="*/ 83093 w 799353"/>
                  <a:gd name="connsiteY2" fmla="*/ 51100 h 2592982"/>
                  <a:gd name="connsiteX3" fmla="*/ 113553 w 799353"/>
                  <a:gd name="connsiteY3" fmla="*/ 188816 h 2592982"/>
                  <a:gd name="connsiteX4" fmla="*/ 304053 w 799353"/>
                  <a:gd name="connsiteY4" fmla="*/ 646016 h 2592982"/>
                  <a:gd name="connsiteX5" fmla="*/ 380253 w 799353"/>
                  <a:gd name="connsiteY5" fmla="*/ 1154016 h 2592982"/>
                  <a:gd name="connsiteX6" fmla="*/ 659653 w 799353"/>
                  <a:gd name="connsiteY6" fmla="*/ 2157316 h 2592982"/>
                  <a:gd name="connsiteX7" fmla="*/ 762841 w 799353"/>
                  <a:gd name="connsiteY7" fmla="*/ 2366072 h 2592982"/>
                  <a:gd name="connsiteX8" fmla="*/ 799353 w 799353"/>
                  <a:gd name="connsiteY8" fmla="*/ 2419781 h 2592982"/>
                  <a:gd name="connsiteX9" fmla="*/ 799353 w 799353"/>
                  <a:gd name="connsiteY9" fmla="*/ 2592982 h 2592982"/>
                  <a:gd name="connsiteX10" fmla="*/ 786913 w 799353"/>
                  <a:gd name="connsiteY10" fmla="*/ 2571889 h 2592982"/>
                  <a:gd name="connsiteX11" fmla="*/ 608853 w 799353"/>
                  <a:gd name="connsiteY11" fmla="*/ 2347816 h 2592982"/>
                  <a:gd name="connsiteX12" fmla="*/ 456453 w 799353"/>
                  <a:gd name="connsiteY12" fmla="*/ 1662016 h 2592982"/>
                  <a:gd name="connsiteX13" fmla="*/ 316753 w 799353"/>
                  <a:gd name="connsiteY13" fmla="*/ 950816 h 2592982"/>
                  <a:gd name="connsiteX14" fmla="*/ 227853 w 799353"/>
                  <a:gd name="connsiteY14" fmla="*/ 734916 h 2592982"/>
                  <a:gd name="connsiteX15" fmla="*/ 126253 w 799353"/>
                  <a:gd name="connsiteY15" fmla="*/ 303116 h 2592982"/>
                  <a:gd name="connsiteX16" fmla="*/ 21478 w 799353"/>
                  <a:gd name="connsiteY16" fmla="*/ 43262 h 2592982"/>
                  <a:gd name="connsiteX17" fmla="*/ 0 w 799353"/>
                  <a:gd name="connsiteY17" fmla="*/ 0 h 2592982"/>
                  <a:gd name="connsiteX0" fmla="*/ 0 w 799353"/>
                  <a:gd name="connsiteY0" fmla="*/ 0 h 2592982"/>
                  <a:gd name="connsiteX1" fmla="*/ 75415 w 799353"/>
                  <a:gd name="connsiteY1" fmla="*/ 0 h 2592982"/>
                  <a:gd name="connsiteX2" fmla="*/ 83093 w 799353"/>
                  <a:gd name="connsiteY2" fmla="*/ 51100 h 2592982"/>
                  <a:gd name="connsiteX3" fmla="*/ 113553 w 799353"/>
                  <a:gd name="connsiteY3" fmla="*/ 188816 h 2592982"/>
                  <a:gd name="connsiteX4" fmla="*/ 256958 w 799353"/>
                  <a:gd name="connsiteY4" fmla="*/ 704675 h 2592982"/>
                  <a:gd name="connsiteX5" fmla="*/ 380253 w 799353"/>
                  <a:gd name="connsiteY5" fmla="*/ 1154016 h 2592982"/>
                  <a:gd name="connsiteX6" fmla="*/ 659653 w 799353"/>
                  <a:gd name="connsiteY6" fmla="*/ 2157316 h 2592982"/>
                  <a:gd name="connsiteX7" fmla="*/ 762841 w 799353"/>
                  <a:gd name="connsiteY7" fmla="*/ 2366072 h 2592982"/>
                  <a:gd name="connsiteX8" fmla="*/ 799353 w 799353"/>
                  <a:gd name="connsiteY8" fmla="*/ 2419781 h 2592982"/>
                  <a:gd name="connsiteX9" fmla="*/ 799353 w 799353"/>
                  <a:gd name="connsiteY9" fmla="*/ 2592982 h 2592982"/>
                  <a:gd name="connsiteX10" fmla="*/ 786913 w 799353"/>
                  <a:gd name="connsiteY10" fmla="*/ 2571889 h 2592982"/>
                  <a:gd name="connsiteX11" fmla="*/ 608853 w 799353"/>
                  <a:gd name="connsiteY11" fmla="*/ 2347816 h 2592982"/>
                  <a:gd name="connsiteX12" fmla="*/ 456453 w 799353"/>
                  <a:gd name="connsiteY12" fmla="*/ 1662016 h 2592982"/>
                  <a:gd name="connsiteX13" fmla="*/ 316753 w 799353"/>
                  <a:gd name="connsiteY13" fmla="*/ 950816 h 2592982"/>
                  <a:gd name="connsiteX14" fmla="*/ 227853 w 799353"/>
                  <a:gd name="connsiteY14" fmla="*/ 734916 h 2592982"/>
                  <a:gd name="connsiteX15" fmla="*/ 126253 w 799353"/>
                  <a:gd name="connsiteY15" fmla="*/ 303116 h 2592982"/>
                  <a:gd name="connsiteX16" fmla="*/ 21478 w 799353"/>
                  <a:gd name="connsiteY16" fmla="*/ 43262 h 2592982"/>
                  <a:gd name="connsiteX17" fmla="*/ 0 w 799353"/>
                  <a:gd name="connsiteY17" fmla="*/ 0 h 2592982"/>
                  <a:gd name="connsiteX0" fmla="*/ 5434 w 777875"/>
                  <a:gd name="connsiteY0" fmla="*/ 3667 h 2592982"/>
                  <a:gd name="connsiteX1" fmla="*/ 53937 w 777875"/>
                  <a:gd name="connsiteY1" fmla="*/ 0 h 2592982"/>
                  <a:gd name="connsiteX2" fmla="*/ 61615 w 777875"/>
                  <a:gd name="connsiteY2" fmla="*/ 51100 h 2592982"/>
                  <a:gd name="connsiteX3" fmla="*/ 92075 w 777875"/>
                  <a:gd name="connsiteY3" fmla="*/ 188816 h 2592982"/>
                  <a:gd name="connsiteX4" fmla="*/ 235480 w 777875"/>
                  <a:gd name="connsiteY4" fmla="*/ 704675 h 2592982"/>
                  <a:gd name="connsiteX5" fmla="*/ 358775 w 777875"/>
                  <a:gd name="connsiteY5" fmla="*/ 1154016 h 2592982"/>
                  <a:gd name="connsiteX6" fmla="*/ 638175 w 777875"/>
                  <a:gd name="connsiteY6" fmla="*/ 2157316 h 2592982"/>
                  <a:gd name="connsiteX7" fmla="*/ 741363 w 777875"/>
                  <a:gd name="connsiteY7" fmla="*/ 2366072 h 2592982"/>
                  <a:gd name="connsiteX8" fmla="*/ 777875 w 777875"/>
                  <a:gd name="connsiteY8" fmla="*/ 2419781 h 2592982"/>
                  <a:gd name="connsiteX9" fmla="*/ 777875 w 777875"/>
                  <a:gd name="connsiteY9" fmla="*/ 2592982 h 2592982"/>
                  <a:gd name="connsiteX10" fmla="*/ 765435 w 777875"/>
                  <a:gd name="connsiteY10" fmla="*/ 2571889 h 2592982"/>
                  <a:gd name="connsiteX11" fmla="*/ 587375 w 777875"/>
                  <a:gd name="connsiteY11" fmla="*/ 2347816 h 2592982"/>
                  <a:gd name="connsiteX12" fmla="*/ 434975 w 777875"/>
                  <a:gd name="connsiteY12" fmla="*/ 1662016 h 2592982"/>
                  <a:gd name="connsiteX13" fmla="*/ 295275 w 777875"/>
                  <a:gd name="connsiteY13" fmla="*/ 950816 h 2592982"/>
                  <a:gd name="connsiteX14" fmla="*/ 206375 w 777875"/>
                  <a:gd name="connsiteY14" fmla="*/ 734916 h 2592982"/>
                  <a:gd name="connsiteX15" fmla="*/ 104775 w 777875"/>
                  <a:gd name="connsiteY15" fmla="*/ 303116 h 2592982"/>
                  <a:gd name="connsiteX16" fmla="*/ 0 w 777875"/>
                  <a:gd name="connsiteY16" fmla="*/ 43262 h 2592982"/>
                  <a:gd name="connsiteX17" fmla="*/ 5434 w 777875"/>
                  <a:gd name="connsiteY17" fmla="*/ 3667 h 2592982"/>
                  <a:gd name="connsiteX0" fmla="*/ 5434 w 777875"/>
                  <a:gd name="connsiteY0" fmla="*/ 3667 h 2592982"/>
                  <a:gd name="connsiteX1" fmla="*/ 53937 w 777875"/>
                  <a:gd name="connsiteY1" fmla="*/ 0 h 2592982"/>
                  <a:gd name="connsiteX2" fmla="*/ 61615 w 777875"/>
                  <a:gd name="connsiteY2" fmla="*/ 51100 h 2592982"/>
                  <a:gd name="connsiteX3" fmla="*/ 92075 w 777875"/>
                  <a:gd name="connsiteY3" fmla="*/ 188816 h 2592982"/>
                  <a:gd name="connsiteX4" fmla="*/ 235480 w 777875"/>
                  <a:gd name="connsiteY4" fmla="*/ 704675 h 2592982"/>
                  <a:gd name="connsiteX5" fmla="*/ 358775 w 777875"/>
                  <a:gd name="connsiteY5" fmla="*/ 1154016 h 2592982"/>
                  <a:gd name="connsiteX6" fmla="*/ 638175 w 777875"/>
                  <a:gd name="connsiteY6" fmla="*/ 2157316 h 2592982"/>
                  <a:gd name="connsiteX7" fmla="*/ 741363 w 777875"/>
                  <a:gd name="connsiteY7" fmla="*/ 2366072 h 2592982"/>
                  <a:gd name="connsiteX8" fmla="*/ 777875 w 777875"/>
                  <a:gd name="connsiteY8" fmla="*/ 2419781 h 2592982"/>
                  <a:gd name="connsiteX9" fmla="*/ 777875 w 777875"/>
                  <a:gd name="connsiteY9" fmla="*/ 2592982 h 2592982"/>
                  <a:gd name="connsiteX10" fmla="*/ 765435 w 777875"/>
                  <a:gd name="connsiteY10" fmla="*/ 2571889 h 2592982"/>
                  <a:gd name="connsiteX11" fmla="*/ 587375 w 777875"/>
                  <a:gd name="connsiteY11" fmla="*/ 2347816 h 2592982"/>
                  <a:gd name="connsiteX12" fmla="*/ 434975 w 777875"/>
                  <a:gd name="connsiteY12" fmla="*/ 1662016 h 2592982"/>
                  <a:gd name="connsiteX13" fmla="*/ 295275 w 777875"/>
                  <a:gd name="connsiteY13" fmla="*/ 950816 h 2592982"/>
                  <a:gd name="connsiteX14" fmla="*/ 216466 w 777875"/>
                  <a:gd name="connsiteY14" fmla="*/ 714751 h 2592982"/>
                  <a:gd name="connsiteX15" fmla="*/ 104775 w 777875"/>
                  <a:gd name="connsiteY15" fmla="*/ 303116 h 2592982"/>
                  <a:gd name="connsiteX16" fmla="*/ 0 w 777875"/>
                  <a:gd name="connsiteY16" fmla="*/ 43262 h 2592982"/>
                  <a:gd name="connsiteX17" fmla="*/ 5434 w 777875"/>
                  <a:gd name="connsiteY17" fmla="*/ 3667 h 2592982"/>
                  <a:gd name="connsiteX0" fmla="*/ 0 w 772441"/>
                  <a:gd name="connsiteY0" fmla="*/ 3667 h 2592982"/>
                  <a:gd name="connsiteX1" fmla="*/ 48503 w 772441"/>
                  <a:gd name="connsiteY1" fmla="*/ 0 h 2592982"/>
                  <a:gd name="connsiteX2" fmla="*/ 56181 w 772441"/>
                  <a:gd name="connsiteY2" fmla="*/ 51100 h 2592982"/>
                  <a:gd name="connsiteX3" fmla="*/ 86641 w 772441"/>
                  <a:gd name="connsiteY3" fmla="*/ 188816 h 2592982"/>
                  <a:gd name="connsiteX4" fmla="*/ 230046 w 772441"/>
                  <a:gd name="connsiteY4" fmla="*/ 704675 h 2592982"/>
                  <a:gd name="connsiteX5" fmla="*/ 353341 w 772441"/>
                  <a:gd name="connsiteY5" fmla="*/ 1154016 h 2592982"/>
                  <a:gd name="connsiteX6" fmla="*/ 632741 w 772441"/>
                  <a:gd name="connsiteY6" fmla="*/ 2157316 h 2592982"/>
                  <a:gd name="connsiteX7" fmla="*/ 735929 w 772441"/>
                  <a:gd name="connsiteY7" fmla="*/ 2366072 h 2592982"/>
                  <a:gd name="connsiteX8" fmla="*/ 772441 w 772441"/>
                  <a:gd name="connsiteY8" fmla="*/ 2419781 h 2592982"/>
                  <a:gd name="connsiteX9" fmla="*/ 772441 w 772441"/>
                  <a:gd name="connsiteY9" fmla="*/ 2592982 h 2592982"/>
                  <a:gd name="connsiteX10" fmla="*/ 760001 w 772441"/>
                  <a:gd name="connsiteY10" fmla="*/ 2571889 h 2592982"/>
                  <a:gd name="connsiteX11" fmla="*/ 581941 w 772441"/>
                  <a:gd name="connsiteY11" fmla="*/ 2347816 h 2592982"/>
                  <a:gd name="connsiteX12" fmla="*/ 429541 w 772441"/>
                  <a:gd name="connsiteY12" fmla="*/ 1662016 h 2592982"/>
                  <a:gd name="connsiteX13" fmla="*/ 289841 w 772441"/>
                  <a:gd name="connsiteY13" fmla="*/ 950816 h 2592982"/>
                  <a:gd name="connsiteX14" fmla="*/ 211032 w 772441"/>
                  <a:gd name="connsiteY14" fmla="*/ 714751 h 2592982"/>
                  <a:gd name="connsiteX15" fmla="*/ 99341 w 772441"/>
                  <a:gd name="connsiteY15" fmla="*/ 303116 h 2592982"/>
                  <a:gd name="connsiteX16" fmla="*/ 28206 w 772441"/>
                  <a:gd name="connsiteY16" fmla="*/ 48761 h 2592982"/>
                  <a:gd name="connsiteX17" fmla="*/ 0 w 772441"/>
                  <a:gd name="connsiteY17" fmla="*/ 3667 h 2592982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585305 w 775805"/>
                  <a:gd name="connsiteY11" fmla="*/ 2351481 h 2596647"/>
                  <a:gd name="connsiteX12" fmla="*/ 432905 w 775805"/>
                  <a:gd name="connsiteY12" fmla="*/ 1665681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585305 w 775805"/>
                  <a:gd name="connsiteY11" fmla="*/ 2351481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585305 w 775805"/>
                  <a:gd name="connsiteY11" fmla="*/ 2351481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637445 w 775805"/>
                  <a:gd name="connsiteY11" fmla="*/ 2323984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692198 w 775805"/>
                  <a:gd name="connsiteY7" fmla="*/ 2309244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637445 w 775805"/>
                  <a:gd name="connsiteY11" fmla="*/ 2323984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692198 w 775805"/>
                  <a:gd name="connsiteY7" fmla="*/ 2309244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637445 w 775805"/>
                  <a:gd name="connsiteY11" fmla="*/ 2323984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75805" h="2596647">
                    <a:moveTo>
                      <a:pt x="0" y="0"/>
                    </a:moveTo>
                    <a:lnTo>
                      <a:pt x="51867" y="3665"/>
                    </a:lnTo>
                    <a:lnTo>
                      <a:pt x="59545" y="54765"/>
                    </a:lnTo>
                    <a:cubicBezTo>
                      <a:pt x="68045" y="104639"/>
                      <a:pt x="61028" y="83552"/>
                      <a:pt x="90005" y="192481"/>
                    </a:cubicBezTo>
                    <a:cubicBezTo>
                      <a:pt x="118982" y="301410"/>
                      <a:pt x="188960" y="547473"/>
                      <a:pt x="233410" y="708340"/>
                    </a:cubicBezTo>
                    <a:cubicBezTo>
                      <a:pt x="277860" y="869207"/>
                      <a:pt x="289589" y="915574"/>
                      <a:pt x="356705" y="1157681"/>
                    </a:cubicBezTo>
                    <a:cubicBezTo>
                      <a:pt x="423821" y="1399788"/>
                      <a:pt x="560006" y="1969054"/>
                      <a:pt x="636105" y="2160981"/>
                    </a:cubicBezTo>
                    <a:cubicBezTo>
                      <a:pt x="709787" y="2346813"/>
                      <a:pt x="661506" y="2266117"/>
                      <a:pt x="692198" y="2309244"/>
                    </a:cubicBezTo>
                    <a:lnTo>
                      <a:pt x="775805" y="2423446"/>
                    </a:lnTo>
                    <a:lnTo>
                      <a:pt x="775805" y="2596647"/>
                    </a:lnTo>
                    <a:lnTo>
                      <a:pt x="763365" y="2575554"/>
                    </a:lnTo>
                    <a:cubicBezTo>
                      <a:pt x="703607" y="2489925"/>
                      <a:pt x="686074" y="2474407"/>
                      <a:pt x="637445" y="2323984"/>
                    </a:cubicBezTo>
                    <a:cubicBezTo>
                      <a:pt x="588816" y="2173561"/>
                      <a:pt x="528964" y="1901264"/>
                      <a:pt x="471591" y="1673014"/>
                    </a:cubicBezTo>
                    <a:cubicBezTo>
                      <a:pt x="414218" y="1444764"/>
                      <a:pt x="336071" y="1113581"/>
                      <a:pt x="293205" y="954481"/>
                    </a:cubicBezTo>
                    <a:cubicBezTo>
                      <a:pt x="250339" y="795381"/>
                      <a:pt x="246146" y="826366"/>
                      <a:pt x="214396" y="718416"/>
                    </a:cubicBezTo>
                    <a:cubicBezTo>
                      <a:pt x="182646" y="610466"/>
                      <a:pt x="142922" y="433781"/>
                      <a:pt x="102705" y="306781"/>
                    </a:cubicBezTo>
                    <a:cubicBezTo>
                      <a:pt x="72542" y="211531"/>
                      <a:pt x="67685" y="127733"/>
                      <a:pt x="31570" y="5242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2841D092-F125-4FD6-80AB-4C7864220ED7}"/>
                  </a:ext>
                </a:extLst>
              </p:cNvPr>
              <p:cNvSpPr/>
              <p:nvPr/>
            </p:nvSpPr>
            <p:spPr>
              <a:xfrm>
                <a:off x="11324052" y="321244"/>
                <a:ext cx="480690" cy="1683102"/>
              </a:xfrm>
              <a:custGeom>
                <a:avLst/>
                <a:gdLst>
                  <a:gd name="connsiteX0" fmla="*/ 0 w 265190"/>
                  <a:gd name="connsiteY0" fmla="*/ 0 h 928543"/>
                  <a:gd name="connsiteX1" fmla="*/ 36399 w 265190"/>
                  <a:gd name="connsiteY1" fmla="*/ 0 h 928543"/>
                  <a:gd name="connsiteX2" fmla="*/ 66468 w 265190"/>
                  <a:gd name="connsiteY2" fmla="*/ 97519 h 928543"/>
                  <a:gd name="connsiteX3" fmla="*/ 153295 w 265190"/>
                  <a:gd name="connsiteY3" fmla="*/ 378851 h 928543"/>
                  <a:gd name="connsiteX4" fmla="*/ 227958 w 265190"/>
                  <a:gd name="connsiteY4" fmla="*/ 691442 h 928543"/>
                  <a:gd name="connsiteX5" fmla="*/ 263092 w 265190"/>
                  <a:gd name="connsiteY5" fmla="*/ 853459 h 928543"/>
                  <a:gd name="connsiteX6" fmla="*/ 265190 w 265190"/>
                  <a:gd name="connsiteY6" fmla="*/ 863409 h 928543"/>
                  <a:gd name="connsiteX7" fmla="*/ 265190 w 265190"/>
                  <a:gd name="connsiteY7" fmla="*/ 928543 h 928543"/>
                  <a:gd name="connsiteX8" fmla="*/ 231254 w 265190"/>
                  <a:gd name="connsiteY8" fmla="*/ 765942 h 928543"/>
                  <a:gd name="connsiteX9" fmla="*/ 189508 w 265190"/>
                  <a:gd name="connsiteY9" fmla="*/ 566405 h 928543"/>
                  <a:gd name="connsiteX10" fmla="*/ 145818 w 265190"/>
                  <a:gd name="connsiteY10" fmla="*/ 409742 h 928543"/>
                  <a:gd name="connsiteX11" fmla="*/ 74158 w 265190"/>
                  <a:gd name="connsiteY11" fmla="*/ 167852 h 928543"/>
                  <a:gd name="connsiteX12" fmla="*/ 37515 w 265190"/>
                  <a:gd name="connsiteY12" fmla="*/ 79477 h 928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5190" h="928543">
                    <a:moveTo>
                      <a:pt x="0" y="0"/>
                    </a:moveTo>
                    <a:lnTo>
                      <a:pt x="36399" y="0"/>
                    </a:lnTo>
                    <a:lnTo>
                      <a:pt x="66468" y="97519"/>
                    </a:lnTo>
                    <a:cubicBezTo>
                      <a:pt x="94236" y="187226"/>
                      <a:pt x="126380" y="279864"/>
                      <a:pt x="153295" y="378851"/>
                    </a:cubicBezTo>
                    <a:cubicBezTo>
                      <a:pt x="180210" y="477839"/>
                      <a:pt x="188624" y="521776"/>
                      <a:pt x="227958" y="691442"/>
                    </a:cubicBezTo>
                    <a:cubicBezTo>
                      <a:pt x="237791" y="733859"/>
                      <a:pt x="249828" y="790363"/>
                      <a:pt x="263092" y="853459"/>
                    </a:cubicBezTo>
                    <a:lnTo>
                      <a:pt x="265190" y="863409"/>
                    </a:lnTo>
                    <a:lnTo>
                      <a:pt x="265190" y="928543"/>
                    </a:lnTo>
                    <a:lnTo>
                      <a:pt x="231254" y="765942"/>
                    </a:lnTo>
                    <a:cubicBezTo>
                      <a:pt x="215308" y="687524"/>
                      <a:pt x="200851" y="616326"/>
                      <a:pt x="189508" y="566405"/>
                    </a:cubicBezTo>
                    <a:cubicBezTo>
                      <a:pt x="166821" y="466563"/>
                      <a:pt x="165043" y="476168"/>
                      <a:pt x="145818" y="409742"/>
                    </a:cubicBezTo>
                    <a:cubicBezTo>
                      <a:pt x="126593" y="343317"/>
                      <a:pt x="102566" y="244413"/>
                      <a:pt x="74158" y="167852"/>
                    </a:cubicBezTo>
                    <a:cubicBezTo>
                      <a:pt x="63505" y="139142"/>
                      <a:pt x="50735" y="108891"/>
                      <a:pt x="37515" y="79477"/>
                    </a:cubicBez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D24337A6-6EF0-4E1B-B147-6B1136510048}"/>
                  </a:ext>
                </a:extLst>
              </p:cNvPr>
              <p:cNvSpPr/>
              <p:nvPr/>
            </p:nvSpPr>
            <p:spPr>
              <a:xfrm>
                <a:off x="10158280" y="319114"/>
                <a:ext cx="1658492" cy="4359721"/>
              </a:xfrm>
              <a:custGeom>
                <a:avLst/>
                <a:gdLst>
                  <a:gd name="connsiteX0" fmla="*/ 654357 w 914966"/>
                  <a:gd name="connsiteY0" fmla="*/ 0 h 2405195"/>
                  <a:gd name="connsiteX1" fmla="*/ 914966 w 914966"/>
                  <a:gd name="connsiteY1" fmla="*/ 0 h 2405195"/>
                  <a:gd name="connsiteX2" fmla="*/ 914966 w 914966"/>
                  <a:gd name="connsiteY2" fmla="*/ 10916 h 2405195"/>
                  <a:gd name="connsiteX3" fmla="*/ 855447 w 914966"/>
                  <a:gd name="connsiteY3" fmla="*/ 83291 h 2405195"/>
                  <a:gd name="connsiteX4" fmla="*/ 728943 w 914966"/>
                  <a:gd name="connsiteY4" fmla="*/ 221329 h 2405195"/>
                  <a:gd name="connsiteX5" fmla="*/ 228880 w 914966"/>
                  <a:gd name="connsiteY5" fmla="*/ 602329 h 2405195"/>
                  <a:gd name="connsiteX6" fmla="*/ 57430 w 914966"/>
                  <a:gd name="connsiteY6" fmla="*/ 1488154 h 2405195"/>
                  <a:gd name="connsiteX7" fmla="*/ 333655 w 914966"/>
                  <a:gd name="connsiteY7" fmla="*/ 2231104 h 2405195"/>
                  <a:gd name="connsiteX8" fmla="*/ 652743 w 914966"/>
                  <a:gd name="connsiteY8" fmla="*/ 1983454 h 2405195"/>
                  <a:gd name="connsiteX9" fmla="*/ 776568 w 914966"/>
                  <a:gd name="connsiteY9" fmla="*/ 1950117 h 2405195"/>
                  <a:gd name="connsiteX10" fmla="*/ 800380 w 914966"/>
                  <a:gd name="connsiteY10" fmla="*/ 1369092 h 2405195"/>
                  <a:gd name="connsiteX11" fmla="*/ 910159 w 914966"/>
                  <a:gd name="connsiteY11" fmla="*/ 1160245 h 2405195"/>
                  <a:gd name="connsiteX12" fmla="*/ 914966 w 914966"/>
                  <a:gd name="connsiteY12" fmla="*/ 1148447 h 2405195"/>
                  <a:gd name="connsiteX13" fmla="*/ 914966 w 914966"/>
                  <a:gd name="connsiteY13" fmla="*/ 1249462 h 2405195"/>
                  <a:gd name="connsiteX14" fmla="*/ 906681 w 914966"/>
                  <a:gd name="connsiteY14" fmla="*/ 1268447 h 2405195"/>
                  <a:gd name="connsiteX15" fmla="*/ 824193 w 914966"/>
                  <a:gd name="connsiteY15" fmla="*/ 1492917 h 2405195"/>
                  <a:gd name="connsiteX16" fmla="*/ 795618 w 914966"/>
                  <a:gd name="connsiteY16" fmla="*/ 2054892 h 2405195"/>
                  <a:gd name="connsiteX17" fmla="*/ 228880 w 914966"/>
                  <a:gd name="connsiteY17" fmla="*/ 2373979 h 2405195"/>
                  <a:gd name="connsiteX18" fmla="*/ 280 w 914966"/>
                  <a:gd name="connsiteY18" fmla="*/ 1283367 h 2405195"/>
                  <a:gd name="connsiteX19" fmla="*/ 266980 w 914966"/>
                  <a:gd name="connsiteY19" fmla="*/ 497554 h 2405195"/>
                  <a:gd name="connsiteX20" fmla="*/ 576543 w 914966"/>
                  <a:gd name="connsiteY20" fmla="*/ 178467 h 2405195"/>
                  <a:gd name="connsiteX21" fmla="*/ 634772 w 914966"/>
                  <a:gd name="connsiteY21" fmla="*/ 56726 h 2405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4966" h="2405195">
                    <a:moveTo>
                      <a:pt x="654357" y="0"/>
                    </a:moveTo>
                    <a:lnTo>
                      <a:pt x="914966" y="0"/>
                    </a:lnTo>
                    <a:lnTo>
                      <a:pt x="914966" y="10916"/>
                    </a:lnTo>
                    <a:lnTo>
                      <a:pt x="855447" y="83291"/>
                    </a:lnTo>
                    <a:cubicBezTo>
                      <a:pt x="810749" y="134761"/>
                      <a:pt x="766845" y="182634"/>
                      <a:pt x="728943" y="221329"/>
                    </a:cubicBezTo>
                    <a:cubicBezTo>
                      <a:pt x="577337" y="376110"/>
                      <a:pt x="340799" y="391192"/>
                      <a:pt x="228880" y="602329"/>
                    </a:cubicBezTo>
                    <a:cubicBezTo>
                      <a:pt x="116961" y="813466"/>
                      <a:pt x="39968" y="1216692"/>
                      <a:pt x="57430" y="1488154"/>
                    </a:cubicBezTo>
                    <a:cubicBezTo>
                      <a:pt x="74892" y="1759616"/>
                      <a:pt x="234436" y="2148554"/>
                      <a:pt x="333655" y="2231104"/>
                    </a:cubicBezTo>
                    <a:cubicBezTo>
                      <a:pt x="432874" y="2313654"/>
                      <a:pt x="578924" y="2030285"/>
                      <a:pt x="652743" y="1983454"/>
                    </a:cubicBezTo>
                    <a:cubicBezTo>
                      <a:pt x="726562" y="1936623"/>
                      <a:pt x="751962" y="2052510"/>
                      <a:pt x="776568" y="1950117"/>
                    </a:cubicBezTo>
                    <a:cubicBezTo>
                      <a:pt x="801174" y="1847724"/>
                      <a:pt x="774186" y="1510380"/>
                      <a:pt x="800380" y="1369092"/>
                    </a:cubicBezTo>
                    <a:cubicBezTo>
                      <a:pt x="823300" y="1245466"/>
                      <a:pt x="857766" y="1273160"/>
                      <a:pt x="910159" y="1160245"/>
                    </a:cubicBezTo>
                    <a:lnTo>
                      <a:pt x="914966" y="1148447"/>
                    </a:lnTo>
                    <a:lnTo>
                      <a:pt x="914966" y="1249462"/>
                    </a:lnTo>
                    <a:lnTo>
                      <a:pt x="906681" y="1268447"/>
                    </a:lnTo>
                    <a:cubicBezTo>
                      <a:pt x="871471" y="1351977"/>
                      <a:pt x="842052" y="1429020"/>
                      <a:pt x="824193" y="1492917"/>
                    </a:cubicBezTo>
                    <a:cubicBezTo>
                      <a:pt x="752756" y="1748504"/>
                      <a:pt x="894837" y="1908048"/>
                      <a:pt x="795618" y="2054892"/>
                    </a:cubicBezTo>
                    <a:cubicBezTo>
                      <a:pt x="696399" y="2201736"/>
                      <a:pt x="361436" y="2502567"/>
                      <a:pt x="228880" y="2373979"/>
                    </a:cubicBezTo>
                    <a:cubicBezTo>
                      <a:pt x="96324" y="2245392"/>
                      <a:pt x="-6070" y="1596104"/>
                      <a:pt x="280" y="1283367"/>
                    </a:cubicBezTo>
                    <a:cubicBezTo>
                      <a:pt x="6630" y="970630"/>
                      <a:pt x="170936" y="681704"/>
                      <a:pt x="266980" y="497554"/>
                    </a:cubicBezTo>
                    <a:cubicBezTo>
                      <a:pt x="363024" y="313404"/>
                      <a:pt x="488437" y="313405"/>
                      <a:pt x="576543" y="178467"/>
                    </a:cubicBezTo>
                    <a:cubicBezTo>
                      <a:pt x="598570" y="144733"/>
                      <a:pt x="617421" y="102466"/>
                      <a:pt x="634772" y="56726"/>
                    </a:cubicBezTo>
                    <a:close/>
                  </a:path>
                </a:pathLst>
              </a:cu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80B24603-9383-47DF-82E4-DF93739C8E5D}"/>
                  </a:ext>
                </a:extLst>
              </p:cNvPr>
              <p:cNvSpPr/>
              <p:nvPr/>
            </p:nvSpPr>
            <p:spPr>
              <a:xfrm>
                <a:off x="10390328" y="651060"/>
                <a:ext cx="1417914" cy="3328155"/>
              </a:xfrm>
              <a:custGeom>
                <a:avLst/>
                <a:gdLst>
                  <a:gd name="connsiteX0" fmla="*/ 654357 w 914966"/>
                  <a:gd name="connsiteY0" fmla="*/ 0 h 2405195"/>
                  <a:gd name="connsiteX1" fmla="*/ 914966 w 914966"/>
                  <a:gd name="connsiteY1" fmla="*/ 0 h 2405195"/>
                  <a:gd name="connsiteX2" fmla="*/ 914966 w 914966"/>
                  <a:gd name="connsiteY2" fmla="*/ 10916 h 2405195"/>
                  <a:gd name="connsiteX3" fmla="*/ 855447 w 914966"/>
                  <a:gd name="connsiteY3" fmla="*/ 83291 h 2405195"/>
                  <a:gd name="connsiteX4" fmla="*/ 728943 w 914966"/>
                  <a:gd name="connsiteY4" fmla="*/ 221329 h 2405195"/>
                  <a:gd name="connsiteX5" fmla="*/ 228880 w 914966"/>
                  <a:gd name="connsiteY5" fmla="*/ 602329 h 2405195"/>
                  <a:gd name="connsiteX6" fmla="*/ 57430 w 914966"/>
                  <a:gd name="connsiteY6" fmla="*/ 1488154 h 2405195"/>
                  <a:gd name="connsiteX7" fmla="*/ 333655 w 914966"/>
                  <a:gd name="connsiteY7" fmla="*/ 2231104 h 2405195"/>
                  <a:gd name="connsiteX8" fmla="*/ 652743 w 914966"/>
                  <a:gd name="connsiteY8" fmla="*/ 1983454 h 2405195"/>
                  <a:gd name="connsiteX9" fmla="*/ 776568 w 914966"/>
                  <a:gd name="connsiteY9" fmla="*/ 1950117 h 2405195"/>
                  <a:gd name="connsiteX10" fmla="*/ 800380 w 914966"/>
                  <a:gd name="connsiteY10" fmla="*/ 1369092 h 2405195"/>
                  <a:gd name="connsiteX11" fmla="*/ 910159 w 914966"/>
                  <a:gd name="connsiteY11" fmla="*/ 1160245 h 2405195"/>
                  <a:gd name="connsiteX12" fmla="*/ 914966 w 914966"/>
                  <a:gd name="connsiteY12" fmla="*/ 1148447 h 2405195"/>
                  <a:gd name="connsiteX13" fmla="*/ 914966 w 914966"/>
                  <a:gd name="connsiteY13" fmla="*/ 1249462 h 2405195"/>
                  <a:gd name="connsiteX14" fmla="*/ 906681 w 914966"/>
                  <a:gd name="connsiteY14" fmla="*/ 1268447 h 2405195"/>
                  <a:gd name="connsiteX15" fmla="*/ 824193 w 914966"/>
                  <a:gd name="connsiteY15" fmla="*/ 1492917 h 2405195"/>
                  <a:gd name="connsiteX16" fmla="*/ 795618 w 914966"/>
                  <a:gd name="connsiteY16" fmla="*/ 2054892 h 2405195"/>
                  <a:gd name="connsiteX17" fmla="*/ 228880 w 914966"/>
                  <a:gd name="connsiteY17" fmla="*/ 2373979 h 2405195"/>
                  <a:gd name="connsiteX18" fmla="*/ 280 w 914966"/>
                  <a:gd name="connsiteY18" fmla="*/ 1283367 h 2405195"/>
                  <a:gd name="connsiteX19" fmla="*/ 266980 w 914966"/>
                  <a:gd name="connsiteY19" fmla="*/ 497554 h 2405195"/>
                  <a:gd name="connsiteX20" fmla="*/ 576543 w 914966"/>
                  <a:gd name="connsiteY20" fmla="*/ 178467 h 2405195"/>
                  <a:gd name="connsiteX21" fmla="*/ 634772 w 914966"/>
                  <a:gd name="connsiteY21" fmla="*/ 56726 h 2405195"/>
                  <a:gd name="connsiteX0" fmla="*/ 1156714 w 1156714"/>
                  <a:gd name="connsiteY0" fmla="*/ 0 h 2715060"/>
                  <a:gd name="connsiteX1" fmla="*/ 914966 w 1156714"/>
                  <a:gd name="connsiteY1" fmla="*/ 309865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40322 w 1156714"/>
                  <a:gd name="connsiteY1" fmla="*/ 192492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00791 w 1156714"/>
                  <a:gd name="connsiteY7" fmla="*/ 2428291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156714" h="2715060">
                    <a:moveTo>
                      <a:pt x="1156714" y="0"/>
                    </a:moveTo>
                    <a:lnTo>
                      <a:pt x="1154407" y="201881"/>
                    </a:lnTo>
                    <a:lnTo>
                      <a:pt x="914966" y="320781"/>
                    </a:lnTo>
                    <a:lnTo>
                      <a:pt x="855447" y="393156"/>
                    </a:lnTo>
                    <a:cubicBezTo>
                      <a:pt x="810749" y="444626"/>
                      <a:pt x="766845" y="492499"/>
                      <a:pt x="728943" y="531194"/>
                    </a:cubicBezTo>
                    <a:cubicBezTo>
                      <a:pt x="577337" y="685975"/>
                      <a:pt x="340799" y="701057"/>
                      <a:pt x="228880" y="912194"/>
                    </a:cubicBezTo>
                    <a:cubicBezTo>
                      <a:pt x="116961" y="1123331"/>
                      <a:pt x="45445" y="1545336"/>
                      <a:pt x="57430" y="1798019"/>
                    </a:cubicBezTo>
                    <a:cubicBezTo>
                      <a:pt x="69415" y="2050702"/>
                      <a:pt x="213310" y="2310529"/>
                      <a:pt x="300791" y="2428291"/>
                    </a:cubicBezTo>
                    <a:cubicBezTo>
                      <a:pt x="388272" y="2546053"/>
                      <a:pt x="503023" y="2532641"/>
                      <a:pt x="582319" y="2504590"/>
                    </a:cubicBezTo>
                    <a:cubicBezTo>
                      <a:pt x="661615" y="2476539"/>
                      <a:pt x="740225" y="2397588"/>
                      <a:pt x="776568" y="2259982"/>
                    </a:cubicBezTo>
                    <a:cubicBezTo>
                      <a:pt x="812912" y="2122377"/>
                      <a:pt x="774186" y="1820245"/>
                      <a:pt x="800380" y="1678957"/>
                    </a:cubicBezTo>
                    <a:cubicBezTo>
                      <a:pt x="823300" y="1555331"/>
                      <a:pt x="857766" y="1583025"/>
                      <a:pt x="910159" y="1470110"/>
                    </a:cubicBezTo>
                    <a:lnTo>
                      <a:pt x="1145017" y="1293990"/>
                    </a:lnTo>
                    <a:lnTo>
                      <a:pt x="914966" y="1559327"/>
                    </a:lnTo>
                    <a:lnTo>
                      <a:pt x="906681" y="1578312"/>
                    </a:lnTo>
                    <a:cubicBezTo>
                      <a:pt x="871471" y="1661842"/>
                      <a:pt x="842052" y="1738885"/>
                      <a:pt x="824193" y="1802782"/>
                    </a:cubicBezTo>
                    <a:cubicBezTo>
                      <a:pt x="752756" y="2058369"/>
                      <a:pt x="894837" y="2217913"/>
                      <a:pt x="795618" y="2364757"/>
                    </a:cubicBezTo>
                    <a:cubicBezTo>
                      <a:pt x="696399" y="2511601"/>
                      <a:pt x="361436" y="2812432"/>
                      <a:pt x="228880" y="2683844"/>
                    </a:cubicBezTo>
                    <a:cubicBezTo>
                      <a:pt x="96324" y="2555257"/>
                      <a:pt x="-6070" y="1905969"/>
                      <a:pt x="280" y="1593232"/>
                    </a:cubicBezTo>
                    <a:cubicBezTo>
                      <a:pt x="6630" y="1280495"/>
                      <a:pt x="170936" y="991569"/>
                      <a:pt x="266980" y="807419"/>
                    </a:cubicBezTo>
                    <a:cubicBezTo>
                      <a:pt x="363024" y="623269"/>
                      <a:pt x="488437" y="623270"/>
                      <a:pt x="576543" y="488332"/>
                    </a:cubicBezTo>
                    <a:cubicBezTo>
                      <a:pt x="598570" y="454598"/>
                      <a:pt x="617421" y="412331"/>
                      <a:pt x="634772" y="366591"/>
                    </a:cubicBezTo>
                    <a:cubicBezTo>
                      <a:pt x="641300" y="347682"/>
                      <a:pt x="1150186" y="18909"/>
                      <a:pt x="1156714" y="0"/>
                    </a:cubicBezTo>
                    <a:close/>
                  </a:path>
                </a:pathLst>
              </a:cu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ACB1FDA7-1E6B-4309-9FAE-3A510CFECDBA}"/>
                  </a:ext>
                </a:extLst>
              </p:cNvPr>
              <p:cNvSpPr/>
              <p:nvPr/>
            </p:nvSpPr>
            <p:spPr>
              <a:xfrm>
                <a:off x="10685513" y="1158951"/>
                <a:ext cx="1123660" cy="2001711"/>
              </a:xfrm>
              <a:custGeom>
                <a:avLst/>
                <a:gdLst>
                  <a:gd name="connsiteX0" fmla="*/ 654357 w 914966"/>
                  <a:gd name="connsiteY0" fmla="*/ 0 h 2405195"/>
                  <a:gd name="connsiteX1" fmla="*/ 914966 w 914966"/>
                  <a:gd name="connsiteY1" fmla="*/ 0 h 2405195"/>
                  <a:gd name="connsiteX2" fmla="*/ 914966 w 914966"/>
                  <a:gd name="connsiteY2" fmla="*/ 10916 h 2405195"/>
                  <a:gd name="connsiteX3" fmla="*/ 855447 w 914966"/>
                  <a:gd name="connsiteY3" fmla="*/ 83291 h 2405195"/>
                  <a:gd name="connsiteX4" fmla="*/ 728943 w 914966"/>
                  <a:gd name="connsiteY4" fmla="*/ 221329 h 2405195"/>
                  <a:gd name="connsiteX5" fmla="*/ 228880 w 914966"/>
                  <a:gd name="connsiteY5" fmla="*/ 602329 h 2405195"/>
                  <a:gd name="connsiteX6" fmla="*/ 57430 w 914966"/>
                  <a:gd name="connsiteY6" fmla="*/ 1488154 h 2405195"/>
                  <a:gd name="connsiteX7" fmla="*/ 333655 w 914966"/>
                  <a:gd name="connsiteY7" fmla="*/ 2231104 h 2405195"/>
                  <a:gd name="connsiteX8" fmla="*/ 652743 w 914966"/>
                  <a:gd name="connsiteY8" fmla="*/ 1983454 h 2405195"/>
                  <a:gd name="connsiteX9" fmla="*/ 776568 w 914966"/>
                  <a:gd name="connsiteY9" fmla="*/ 1950117 h 2405195"/>
                  <a:gd name="connsiteX10" fmla="*/ 800380 w 914966"/>
                  <a:gd name="connsiteY10" fmla="*/ 1369092 h 2405195"/>
                  <a:gd name="connsiteX11" fmla="*/ 910159 w 914966"/>
                  <a:gd name="connsiteY11" fmla="*/ 1160245 h 2405195"/>
                  <a:gd name="connsiteX12" fmla="*/ 914966 w 914966"/>
                  <a:gd name="connsiteY12" fmla="*/ 1148447 h 2405195"/>
                  <a:gd name="connsiteX13" fmla="*/ 914966 w 914966"/>
                  <a:gd name="connsiteY13" fmla="*/ 1249462 h 2405195"/>
                  <a:gd name="connsiteX14" fmla="*/ 906681 w 914966"/>
                  <a:gd name="connsiteY14" fmla="*/ 1268447 h 2405195"/>
                  <a:gd name="connsiteX15" fmla="*/ 824193 w 914966"/>
                  <a:gd name="connsiteY15" fmla="*/ 1492917 h 2405195"/>
                  <a:gd name="connsiteX16" fmla="*/ 795618 w 914966"/>
                  <a:gd name="connsiteY16" fmla="*/ 2054892 h 2405195"/>
                  <a:gd name="connsiteX17" fmla="*/ 228880 w 914966"/>
                  <a:gd name="connsiteY17" fmla="*/ 2373979 h 2405195"/>
                  <a:gd name="connsiteX18" fmla="*/ 280 w 914966"/>
                  <a:gd name="connsiteY18" fmla="*/ 1283367 h 2405195"/>
                  <a:gd name="connsiteX19" fmla="*/ 266980 w 914966"/>
                  <a:gd name="connsiteY19" fmla="*/ 497554 h 2405195"/>
                  <a:gd name="connsiteX20" fmla="*/ 576543 w 914966"/>
                  <a:gd name="connsiteY20" fmla="*/ 178467 h 2405195"/>
                  <a:gd name="connsiteX21" fmla="*/ 634772 w 914966"/>
                  <a:gd name="connsiteY21" fmla="*/ 56726 h 2405195"/>
                  <a:gd name="connsiteX0" fmla="*/ 1156714 w 1156714"/>
                  <a:gd name="connsiteY0" fmla="*/ 0 h 2715060"/>
                  <a:gd name="connsiteX1" fmla="*/ 914966 w 1156714"/>
                  <a:gd name="connsiteY1" fmla="*/ 309865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40322 w 1156714"/>
                  <a:gd name="connsiteY1" fmla="*/ 192492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00791 w 1156714"/>
                  <a:gd name="connsiteY7" fmla="*/ 2428291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507774 w 1507774"/>
                  <a:gd name="connsiteY0" fmla="*/ 0 h 2760068"/>
                  <a:gd name="connsiteX1" fmla="*/ 1154407 w 1507774"/>
                  <a:gd name="connsiteY1" fmla="*/ 246889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145017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906681 w 1507774"/>
                  <a:gd name="connsiteY14" fmla="*/ 1623320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145017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906681 w 1507774"/>
                  <a:gd name="connsiteY14" fmla="*/ 1623320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906681 w 1507774"/>
                  <a:gd name="connsiteY14" fmla="*/ 1623320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1059707 w 1507774"/>
                  <a:gd name="connsiteY14" fmla="*/ 1632321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1491064 w 1507774"/>
                  <a:gd name="connsiteY13" fmla="*/ 1469312 h 2760068"/>
                  <a:gd name="connsiteX14" fmla="*/ 1059707 w 1507774"/>
                  <a:gd name="connsiteY14" fmla="*/ 1632321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237780 w 1507774"/>
                  <a:gd name="connsiteY7" fmla="*/ 2554314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1491064 w 1507774"/>
                  <a:gd name="connsiteY13" fmla="*/ 1469312 h 2760068"/>
                  <a:gd name="connsiteX14" fmla="*/ 1059707 w 1507774"/>
                  <a:gd name="connsiteY14" fmla="*/ 1632321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19869 w 1519869"/>
                  <a:gd name="connsiteY0" fmla="*/ 0 h 2743267"/>
                  <a:gd name="connsiteX1" fmla="*/ 1517561 w 1519869"/>
                  <a:gd name="connsiteY1" fmla="*/ 93863 h 2743267"/>
                  <a:gd name="connsiteX2" fmla="*/ 927061 w 1519869"/>
                  <a:gd name="connsiteY2" fmla="*/ 365789 h 2743267"/>
                  <a:gd name="connsiteX3" fmla="*/ 867542 w 1519869"/>
                  <a:gd name="connsiteY3" fmla="*/ 438164 h 2743267"/>
                  <a:gd name="connsiteX4" fmla="*/ 741038 w 1519869"/>
                  <a:gd name="connsiteY4" fmla="*/ 576202 h 2743267"/>
                  <a:gd name="connsiteX5" fmla="*/ 240975 w 1519869"/>
                  <a:gd name="connsiteY5" fmla="*/ 957202 h 2743267"/>
                  <a:gd name="connsiteX6" fmla="*/ 69525 w 1519869"/>
                  <a:gd name="connsiteY6" fmla="*/ 1843027 h 2743267"/>
                  <a:gd name="connsiteX7" fmla="*/ 249875 w 1519869"/>
                  <a:gd name="connsiteY7" fmla="*/ 2554314 h 2743267"/>
                  <a:gd name="connsiteX8" fmla="*/ 594414 w 1519869"/>
                  <a:gd name="connsiteY8" fmla="*/ 2549598 h 2743267"/>
                  <a:gd name="connsiteX9" fmla="*/ 788663 w 1519869"/>
                  <a:gd name="connsiteY9" fmla="*/ 2304990 h 2743267"/>
                  <a:gd name="connsiteX10" fmla="*/ 812475 w 1519869"/>
                  <a:gd name="connsiteY10" fmla="*/ 1723965 h 2743267"/>
                  <a:gd name="connsiteX11" fmla="*/ 922254 w 1519869"/>
                  <a:gd name="connsiteY11" fmla="*/ 1515118 h 2743267"/>
                  <a:gd name="connsiteX12" fmla="*/ 1517173 w 1519869"/>
                  <a:gd name="connsiteY12" fmla="*/ 1338998 h 2743267"/>
                  <a:gd name="connsiteX13" fmla="*/ 1503159 w 1519869"/>
                  <a:gd name="connsiteY13" fmla="*/ 1469312 h 2743267"/>
                  <a:gd name="connsiteX14" fmla="*/ 1071802 w 1519869"/>
                  <a:gd name="connsiteY14" fmla="*/ 1632321 h 2743267"/>
                  <a:gd name="connsiteX15" fmla="*/ 836288 w 1519869"/>
                  <a:gd name="connsiteY15" fmla="*/ 1847790 h 2743267"/>
                  <a:gd name="connsiteX16" fmla="*/ 807713 w 1519869"/>
                  <a:gd name="connsiteY16" fmla="*/ 2409765 h 2743267"/>
                  <a:gd name="connsiteX17" fmla="*/ 123955 w 1519869"/>
                  <a:gd name="connsiteY17" fmla="*/ 2710850 h 2743267"/>
                  <a:gd name="connsiteX18" fmla="*/ 12375 w 1519869"/>
                  <a:gd name="connsiteY18" fmla="*/ 1638240 h 2743267"/>
                  <a:gd name="connsiteX19" fmla="*/ 279075 w 1519869"/>
                  <a:gd name="connsiteY19" fmla="*/ 852427 h 2743267"/>
                  <a:gd name="connsiteX20" fmla="*/ 588638 w 1519869"/>
                  <a:gd name="connsiteY20" fmla="*/ 533340 h 2743267"/>
                  <a:gd name="connsiteX21" fmla="*/ 646867 w 1519869"/>
                  <a:gd name="connsiteY21" fmla="*/ 411599 h 2743267"/>
                  <a:gd name="connsiteX22" fmla="*/ 1519869 w 1519869"/>
                  <a:gd name="connsiteY22" fmla="*/ 0 h 2743267"/>
                  <a:gd name="connsiteX0" fmla="*/ 1519869 w 1519869"/>
                  <a:gd name="connsiteY0" fmla="*/ 0 h 2743267"/>
                  <a:gd name="connsiteX1" fmla="*/ 1517561 w 1519869"/>
                  <a:gd name="connsiteY1" fmla="*/ 93863 h 2743267"/>
                  <a:gd name="connsiteX2" fmla="*/ 927061 w 1519869"/>
                  <a:gd name="connsiteY2" fmla="*/ 365789 h 2743267"/>
                  <a:gd name="connsiteX3" fmla="*/ 867542 w 1519869"/>
                  <a:gd name="connsiteY3" fmla="*/ 438164 h 2743267"/>
                  <a:gd name="connsiteX4" fmla="*/ 687029 w 1519869"/>
                  <a:gd name="connsiteY4" fmla="*/ 540195 h 2743267"/>
                  <a:gd name="connsiteX5" fmla="*/ 240975 w 1519869"/>
                  <a:gd name="connsiteY5" fmla="*/ 957202 h 2743267"/>
                  <a:gd name="connsiteX6" fmla="*/ 69525 w 1519869"/>
                  <a:gd name="connsiteY6" fmla="*/ 1843027 h 2743267"/>
                  <a:gd name="connsiteX7" fmla="*/ 249875 w 1519869"/>
                  <a:gd name="connsiteY7" fmla="*/ 2554314 h 2743267"/>
                  <a:gd name="connsiteX8" fmla="*/ 594414 w 1519869"/>
                  <a:gd name="connsiteY8" fmla="*/ 2549598 h 2743267"/>
                  <a:gd name="connsiteX9" fmla="*/ 788663 w 1519869"/>
                  <a:gd name="connsiteY9" fmla="*/ 2304990 h 2743267"/>
                  <a:gd name="connsiteX10" fmla="*/ 812475 w 1519869"/>
                  <a:gd name="connsiteY10" fmla="*/ 1723965 h 2743267"/>
                  <a:gd name="connsiteX11" fmla="*/ 922254 w 1519869"/>
                  <a:gd name="connsiteY11" fmla="*/ 1515118 h 2743267"/>
                  <a:gd name="connsiteX12" fmla="*/ 1517173 w 1519869"/>
                  <a:gd name="connsiteY12" fmla="*/ 1338998 h 2743267"/>
                  <a:gd name="connsiteX13" fmla="*/ 1503159 w 1519869"/>
                  <a:gd name="connsiteY13" fmla="*/ 1469312 h 2743267"/>
                  <a:gd name="connsiteX14" fmla="*/ 1071802 w 1519869"/>
                  <a:gd name="connsiteY14" fmla="*/ 1632321 h 2743267"/>
                  <a:gd name="connsiteX15" fmla="*/ 836288 w 1519869"/>
                  <a:gd name="connsiteY15" fmla="*/ 1847790 h 2743267"/>
                  <a:gd name="connsiteX16" fmla="*/ 807713 w 1519869"/>
                  <a:gd name="connsiteY16" fmla="*/ 2409765 h 2743267"/>
                  <a:gd name="connsiteX17" fmla="*/ 123955 w 1519869"/>
                  <a:gd name="connsiteY17" fmla="*/ 2710850 h 2743267"/>
                  <a:gd name="connsiteX18" fmla="*/ 12375 w 1519869"/>
                  <a:gd name="connsiteY18" fmla="*/ 1638240 h 2743267"/>
                  <a:gd name="connsiteX19" fmla="*/ 279075 w 1519869"/>
                  <a:gd name="connsiteY19" fmla="*/ 852427 h 2743267"/>
                  <a:gd name="connsiteX20" fmla="*/ 588638 w 1519869"/>
                  <a:gd name="connsiteY20" fmla="*/ 533340 h 2743267"/>
                  <a:gd name="connsiteX21" fmla="*/ 646867 w 1519869"/>
                  <a:gd name="connsiteY21" fmla="*/ 411599 h 2743267"/>
                  <a:gd name="connsiteX22" fmla="*/ 1519869 w 1519869"/>
                  <a:gd name="connsiteY22" fmla="*/ 0 h 2743267"/>
                  <a:gd name="connsiteX0" fmla="*/ 1519869 w 1519869"/>
                  <a:gd name="connsiteY0" fmla="*/ 0 h 2743267"/>
                  <a:gd name="connsiteX1" fmla="*/ 1517561 w 1519869"/>
                  <a:gd name="connsiteY1" fmla="*/ 93863 h 2743267"/>
                  <a:gd name="connsiteX2" fmla="*/ 927061 w 1519869"/>
                  <a:gd name="connsiteY2" fmla="*/ 365789 h 2743267"/>
                  <a:gd name="connsiteX3" fmla="*/ 867542 w 1519869"/>
                  <a:gd name="connsiteY3" fmla="*/ 438164 h 2743267"/>
                  <a:gd name="connsiteX4" fmla="*/ 687029 w 1519869"/>
                  <a:gd name="connsiteY4" fmla="*/ 540195 h 2743267"/>
                  <a:gd name="connsiteX5" fmla="*/ 240975 w 1519869"/>
                  <a:gd name="connsiteY5" fmla="*/ 957202 h 2743267"/>
                  <a:gd name="connsiteX6" fmla="*/ 69525 w 1519869"/>
                  <a:gd name="connsiteY6" fmla="*/ 1843027 h 2743267"/>
                  <a:gd name="connsiteX7" fmla="*/ 249875 w 1519869"/>
                  <a:gd name="connsiteY7" fmla="*/ 2554314 h 2743267"/>
                  <a:gd name="connsiteX8" fmla="*/ 594414 w 1519869"/>
                  <a:gd name="connsiteY8" fmla="*/ 2549598 h 2743267"/>
                  <a:gd name="connsiteX9" fmla="*/ 788663 w 1519869"/>
                  <a:gd name="connsiteY9" fmla="*/ 2304990 h 2743267"/>
                  <a:gd name="connsiteX10" fmla="*/ 812475 w 1519869"/>
                  <a:gd name="connsiteY10" fmla="*/ 1723965 h 2743267"/>
                  <a:gd name="connsiteX11" fmla="*/ 922254 w 1519869"/>
                  <a:gd name="connsiteY11" fmla="*/ 1515118 h 2743267"/>
                  <a:gd name="connsiteX12" fmla="*/ 1517173 w 1519869"/>
                  <a:gd name="connsiteY12" fmla="*/ 1338998 h 2743267"/>
                  <a:gd name="connsiteX13" fmla="*/ 1503159 w 1519869"/>
                  <a:gd name="connsiteY13" fmla="*/ 1469312 h 2743267"/>
                  <a:gd name="connsiteX14" fmla="*/ 1071802 w 1519869"/>
                  <a:gd name="connsiteY14" fmla="*/ 1632321 h 2743267"/>
                  <a:gd name="connsiteX15" fmla="*/ 836288 w 1519869"/>
                  <a:gd name="connsiteY15" fmla="*/ 1847790 h 2743267"/>
                  <a:gd name="connsiteX16" fmla="*/ 807713 w 1519869"/>
                  <a:gd name="connsiteY16" fmla="*/ 2409765 h 2743267"/>
                  <a:gd name="connsiteX17" fmla="*/ 123955 w 1519869"/>
                  <a:gd name="connsiteY17" fmla="*/ 2710850 h 2743267"/>
                  <a:gd name="connsiteX18" fmla="*/ 12375 w 1519869"/>
                  <a:gd name="connsiteY18" fmla="*/ 1638240 h 2743267"/>
                  <a:gd name="connsiteX19" fmla="*/ 279075 w 1519869"/>
                  <a:gd name="connsiteY19" fmla="*/ 852427 h 2743267"/>
                  <a:gd name="connsiteX20" fmla="*/ 588638 w 1519869"/>
                  <a:gd name="connsiteY20" fmla="*/ 533340 h 2743267"/>
                  <a:gd name="connsiteX21" fmla="*/ 736882 w 1519869"/>
                  <a:gd name="connsiteY21" fmla="*/ 411599 h 2743267"/>
                  <a:gd name="connsiteX22" fmla="*/ 1519869 w 1519869"/>
                  <a:gd name="connsiteY22" fmla="*/ 0 h 2743267"/>
                  <a:gd name="connsiteX0" fmla="*/ 1508231 w 1508231"/>
                  <a:gd name="connsiteY0" fmla="*/ 0 h 2743267"/>
                  <a:gd name="connsiteX1" fmla="*/ 1505923 w 1508231"/>
                  <a:gd name="connsiteY1" fmla="*/ 93863 h 2743267"/>
                  <a:gd name="connsiteX2" fmla="*/ 915423 w 1508231"/>
                  <a:gd name="connsiteY2" fmla="*/ 365789 h 2743267"/>
                  <a:gd name="connsiteX3" fmla="*/ 855904 w 1508231"/>
                  <a:gd name="connsiteY3" fmla="*/ 438164 h 2743267"/>
                  <a:gd name="connsiteX4" fmla="*/ 675391 w 1508231"/>
                  <a:gd name="connsiteY4" fmla="*/ 540195 h 2743267"/>
                  <a:gd name="connsiteX5" fmla="*/ 229337 w 1508231"/>
                  <a:gd name="connsiteY5" fmla="*/ 957202 h 2743267"/>
                  <a:gd name="connsiteX6" fmla="*/ 57887 w 1508231"/>
                  <a:gd name="connsiteY6" fmla="*/ 1843027 h 2743267"/>
                  <a:gd name="connsiteX7" fmla="*/ 238237 w 1508231"/>
                  <a:gd name="connsiteY7" fmla="*/ 2554314 h 2743267"/>
                  <a:gd name="connsiteX8" fmla="*/ 582776 w 1508231"/>
                  <a:gd name="connsiteY8" fmla="*/ 2549598 h 2743267"/>
                  <a:gd name="connsiteX9" fmla="*/ 777025 w 1508231"/>
                  <a:gd name="connsiteY9" fmla="*/ 2304990 h 2743267"/>
                  <a:gd name="connsiteX10" fmla="*/ 800837 w 1508231"/>
                  <a:gd name="connsiteY10" fmla="*/ 1723965 h 2743267"/>
                  <a:gd name="connsiteX11" fmla="*/ 910616 w 1508231"/>
                  <a:gd name="connsiteY11" fmla="*/ 1515118 h 2743267"/>
                  <a:gd name="connsiteX12" fmla="*/ 1505535 w 1508231"/>
                  <a:gd name="connsiteY12" fmla="*/ 1338998 h 2743267"/>
                  <a:gd name="connsiteX13" fmla="*/ 1491521 w 1508231"/>
                  <a:gd name="connsiteY13" fmla="*/ 1469312 h 2743267"/>
                  <a:gd name="connsiteX14" fmla="*/ 1060164 w 1508231"/>
                  <a:gd name="connsiteY14" fmla="*/ 1632321 h 2743267"/>
                  <a:gd name="connsiteX15" fmla="*/ 824650 w 1508231"/>
                  <a:gd name="connsiteY15" fmla="*/ 1847790 h 2743267"/>
                  <a:gd name="connsiteX16" fmla="*/ 796075 w 1508231"/>
                  <a:gd name="connsiteY16" fmla="*/ 2409765 h 2743267"/>
                  <a:gd name="connsiteX17" fmla="*/ 112317 w 1508231"/>
                  <a:gd name="connsiteY17" fmla="*/ 2710850 h 2743267"/>
                  <a:gd name="connsiteX18" fmla="*/ 737 w 1508231"/>
                  <a:gd name="connsiteY18" fmla="*/ 1638240 h 2743267"/>
                  <a:gd name="connsiteX19" fmla="*/ 105410 w 1508231"/>
                  <a:gd name="connsiteY19" fmla="*/ 960446 h 2743267"/>
                  <a:gd name="connsiteX20" fmla="*/ 577000 w 1508231"/>
                  <a:gd name="connsiteY20" fmla="*/ 533340 h 2743267"/>
                  <a:gd name="connsiteX21" fmla="*/ 725244 w 1508231"/>
                  <a:gd name="connsiteY21" fmla="*/ 411599 h 2743267"/>
                  <a:gd name="connsiteX22" fmla="*/ 1508231 w 1508231"/>
                  <a:gd name="connsiteY22" fmla="*/ 0 h 2743267"/>
                  <a:gd name="connsiteX0" fmla="*/ 1508231 w 1508231"/>
                  <a:gd name="connsiteY0" fmla="*/ 0 h 2743267"/>
                  <a:gd name="connsiteX1" fmla="*/ 1505923 w 1508231"/>
                  <a:gd name="connsiteY1" fmla="*/ 93863 h 2743267"/>
                  <a:gd name="connsiteX2" fmla="*/ 915423 w 1508231"/>
                  <a:gd name="connsiteY2" fmla="*/ 365789 h 2743267"/>
                  <a:gd name="connsiteX3" fmla="*/ 855904 w 1508231"/>
                  <a:gd name="connsiteY3" fmla="*/ 438164 h 2743267"/>
                  <a:gd name="connsiteX4" fmla="*/ 675391 w 1508231"/>
                  <a:gd name="connsiteY4" fmla="*/ 540195 h 2743267"/>
                  <a:gd name="connsiteX5" fmla="*/ 229337 w 1508231"/>
                  <a:gd name="connsiteY5" fmla="*/ 957202 h 2743267"/>
                  <a:gd name="connsiteX6" fmla="*/ 57887 w 1508231"/>
                  <a:gd name="connsiteY6" fmla="*/ 1843027 h 2743267"/>
                  <a:gd name="connsiteX7" fmla="*/ 238237 w 1508231"/>
                  <a:gd name="connsiteY7" fmla="*/ 2554314 h 2743267"/>
                  <a:gd name="connsiteX8" fmla="*/ 582776 w 1508231"/>
                  <a:gd name="connsiteY8" fmla="*/ 2549598 h 2743267"/>
                  <a:gd name="connsiteX9" fmla="*/ 777025 w 1508231"/>
                  <a:gd name="connsiteY9" fmla="*/ 2304990 h 2743267"/>
                  <a:gd name="connsiteX10" fmla="*/ 800837 w 1508231"/>
                  <a:gd name="connsiteY10" fmla="*/ 1723965 h 2743267"/>
                  <a:gd name="connsiteX11" fmla="*/ 964626 w 1508231"/>
                  <a:gd name="connsiteY11" fmla="*/ 1569129 h 2743267"/>
                  <a:gd name="connsiteX12" fmla="*/ 1505535 w 1508231"/>
                  <a:gd name="connsiteY12" fmla="*/ 1338998 h 2743267"/>
                  <a:gd name="connsiteX13" fmla="*/ 1491521 w 1508231"/>
                  <a:gd name="connsiteY13" fmla="*/ 1469312 h 2743267"/>
                  <a:gd name="connsiteX14" fmla="*/ 1060164 w 1508231"/>
                  <a:gd name="connsiteY14" fmla="*/ 1632321 h 2743267"/>
                  <a:gd name="connsiteX15" fmla="*/ 824650 w 1508231"/>
                  <a:gd name="connsiteY15" fmla="*/ 1847790 h 2743267"/>
                  <a:gd name="connsiteX16" fmla="*/ 796075 w 1508231"/>
                  <a:gd name="connsiteY16" fmla="*/ 2409765 h 2743267"/>
                  <a:gd name="connsiteX17" fmla="*/ 112317 w 1508231"/>
                  <a:gd name="connsiteY17" fmla="*/ 2710850 h 2743267"/>
                  <a:gd name="connsiteX18" fmla="*/ 737 w 1508231"/>
                  <a:gd name="connsiteY18" fmla="*/ 1638240 h 2743267"/>
                  <a:gd name="connsiteX19" fmla="*/ 105410 w 1508231"/>
                  <a:gd name="connsiteY19" fmla="*/ 960446 h 2743267"/>
                  <a:gd name="connsiteX20" fmla="*/ 577000 w 1508231"/>
                  <a:gd name="connsiteY20" fmla="*/ 533340 h 2743267"/>
                  <a:gd name="connsiteX21" fmla="*/ 725244 w 1508231"/>
                  <a:gd name="connsiteY21" fmla="*/ 411599 h 2743267"/>
                  <a:gd name="connsiteX22" fmla="*/ 1508231 w 1508231"/>
                  <a:gd name="connsiteY22" fmla="*/ 0 h 2743267"/>
                  <a:gd name="connsiteX0" fmla="*/ 1508231 w 1508231"/>
                  <a:gd name="connsiteY0" fmla="*/ 0 h 2743037"/>
                  <a:gd name="connsiteX1" fmla="*/ 1505923 w 1508231"/>
                  <a:gd name="connsiteY1" fmla="*/ 93863 h 2743037"/>
                  <a:gd name="connsiteX2" fmla="*/ 915423 w 1508231"/>
                  <a:gd name="connsiteY2" fmla="*/ 365789 h 2743037"/>
                  <a:gd name="connsiteX3" fmla="*/ 855904 w 1508231"/>
                  <a:gd name="connsiteY3" fmla="*/ 438164 h 2743037"/>
                  <a:gd name="connsiteX4" fmla="*/ 675391 w 1508231"/>
                  <a:gd name="connsiteY4" fmla="*/ 540195 h 2743037"/>
                  <a:gd name="connsiteX5" fmla="*/ 229337 w 1508231"/>
                  <a:gd name="connsiteY5" fmla="*/ 957202 h 2743037"/>
                  <a:gd name="connsiteX6" fmla="*/ 57887 w 1508231"/>
                  <a:gd name="connsiteY6" fmla="*/ 1843027 h 2743037"/>
                  <a:gd name="connsiteX7" fmla="*/ 238237 w 1508231"/>
                  <a:gd name="connsiteY7" fmla="*/ 2554314 h 2743037"/>
                  <a:gd name="connsiteX8" fmla="*/ 582776 w 1508231"/>
                  <a:gd name="connsiteY8" fmla="*/ 2549598 h 2743037"/>
                  <a:gd name="connsiteX9" fmla="*/ 777025 w 1508231"/>
                  <a:gd name="connsiteY9" fmla="*/ 2304990 h 2743037"/>
                  <a:gd name="connsiteX10" fmla="*/ 800837 w 1508231"/>
                  <a:gd name="connsiteY10" fmla="*/ 1723965 h 2743037"/>
                  <a:gd name="connsiteX11" fmla="*/ 964626 w 1508231"/>
                  <a:gd name="connsiteY11" fmla="*/ 1569129 h 2743037"/>
                  <a:gd name="connsiteX12" fmla="*/ 1505535 w 1508231"/>
                  <a:gd name="connsiteY12" fmla="*/ 1338998 h 2743037"/>
                  <a:gd name="connsiteX13" fmla="*/ 1491521 w 1508231"/>
                  <a:gd name="connsiteY13" fmla="*/ 1469312 h 2743037"/>
                  <a:gd name="connsiteX14" fmla="*/ 1060164 w 1508231"/>
                  <a:gd name="connsiteY14" fmla="*/ 1632321 h 2743037"/>
                  <a:gd name="connsiteX15" fmla="*/ 905663 w 1508231"/>
                  <a:gd name="connsiteY15" fmla="*/ 1865794 h 2743037"/>
                  <a:gd name="connsiteX16" fmla="*/ 796075 w 1508231"/>
                  <a:gd name="connsiteY16" fmla="*/ 2409765 h 2743037"/>
                  <a:gd name="connsiteX17" fmla="*/ 112317 w 1508231"/>
                  <a:gd name="connsiteY17" fmla="*/ 2710850 h 2743037"/>
                  <a:gd name="connsiteX18" fmla="*/ 737 w 1508231"/>
                  <a:gd name="connsiteY18" fmla="*/ 1638240 h 2743037"/>
                  <a:gd name="connsiteX19" fmla="*/ 105410 w 1508231"/>
                  <a:gd name="connsiteY19" fmla="*/ 960446 h 2743037"/>
                  <a:gd name="connsiteX20" fmla="*/ 577000 w 1508231"/>
                  <a:gd name="connsiteY20" fmla="*/ 533340 h 2743037"/>
                  <a:gd name="connsiteX21" fmla="*/ 725244 w 1508231"/>
                  <a:gd name="connsiteY21" fmla="*/ 411599 h 2743037"/>
                  <a:gd name="connsiteX22" fmla="*/ 1508231 w 1508231"/>
                  <a:gd name="connsiteY22" fmla="*/ 0 h 2743037"/>
                  <a:gd name="connsiteX0" fmla="*/ 1508231 w 1508231"/>
                  <a:gd name="connsiteY0" fmla="*/ 0 h 2743037"/>
                  <a:gd name="connsiteX1" fmla="*/ 1505923 w 1508231"/>
                  <a:gd name="connsiteY1" fmla="*/ 93863 h 2743037"/>
                  <a:gd name="connsiteX2" fmla="*/ 915423 w 1508231"/>
                  <a:gd name="connsiteY2" fmla="*/ 365789 h 2743037"/>
                  <a:gd name="connsiteX3" fmla="*/ 855904 w 1508231"/>
                  <a:gd name="connsiteY3" fmla="*/ 438164 h 2743037"/>
                  <a:gd name="connsiteX4" fmla="*/ 675391 w 1508231"/>
                  <a:gd name="connsiteY4" fmla="*/ 540195 h 2743037"/>
                  <a:gd name="connsiteX5" fmla="*/ 229337 w 1508231"/>
                  <a:gd name="connsiteY5" fmla="*/ 957202 h 2743037"/>
                  <a:gd name="connsiteX6" fmla="*/ 57887 w 1508231"/>
                  <a:gd name="connsiteY6" fmla="*/ 1843027 h 2743037"/>
                  <a:gd name="connsiteX7" fmla="*/ 238237 w 1508231"/>
                  <a:gd name="connsiteY7" fmla="*/ 2554314 h 2743037"/>
                  <a:gd name="connsiteX8" fmla="*/ 582776 w 1508231"/>
                  <a:gd name="connsiteY8" fmla="*/ 2549598 h 2743037"/>
                  <a:gd name="connsiteX9" fmla="*/ 705012 w 1508231"/>
                  <a:gd name="connsiteY9" fmla="*/ 2241979 h 2743037"/>
                  <a:gd name="connsiteX10" fmla="*/ 800837 w 1508231"/>
                  <a:gd name="connsiteY10" fmla="*/ 1723965 h 2743037"/>
                  <a:gd name="connsiteX11" fmla="*/ 964626 w 1508231"/>
                  <a:gd name="connsiteY11" fmla="*/ 1569129 h 2743037"/>
                  <a:gd name="connsiteX12" fmla="*/ 1505535 w 1508231"/>
                  <a:gd name="connsiteY12" fmla="*/ 1338998 h 2743037"/>
                  <a:gd name="connsiteX13" fmla="*/ 1491521 w 1508231"/>
                  <a:gd name="connsiteY13" fmla="*/ 1469312 h 2743037"/>
                  <a:gd name="connsiteX14" fmla="*/ 1060164 w 1508231"/>
                  <a:gd name="connsiteY14" fmla="*/ 1632321 h 2743037"/>
                  <a:gd name="connsiteX15" fmla="*/ 905663 w 1508231"/>
                  <a:gd name="connsiteY15" fmla="*/ 1865794 h 2743037"/>
                  <a:gd name="connsiteX16" fmla="*/ 796075 w 1508231"/>
                  <a:gd name="connsiteY16" fmla="*/ 2409765 h 2743037"/>
                  <a:gd name="connsiteX17" fmla="*/ 112317 w 1508231"/>
                  <a:gd name="connsiteY17" fmla="*/ 2710850 h 2743037"/>
                  <a:gd name="connsiteX18" fmla="*/ 737 w 1508231"/>
                  <a:gd name="connsiteY18" fmla="*/ 1638240 h 2743037"/>
                  <a:gd name="connsiteX19" fmla="*/ 105410 w 1508231"/>
                  <a:gd name="connsiteY19" fmla="*/ 960446 h 2743037"/>
                  <a:gd name="connsiteX20" fmla="*/ 577000 w 1508231"/>
                  <a:gd name="connsiteY20" fmla="*/ 533340 h 2743037"/>
                  <a:gd name="connsiteX21" fmla="*/ 725244 w 1508231"/>
                  <a:gd name="connsiteY21" fmla="*/ 411599 h 2743037"/>
                  <a:gd name="connsiteX22" fmla="*/ 1508231 w 1508231"/>
                  <a:gd name="connsiteY22" fmla="*/ 0 h 2743037"/>
                  <a:gd name="connsiteX0" fmla="*/ 1508231 w 1508231"/>
                  <a:gd name="connsiteY0" fmla="*/ 0 h 2739453"/>
                  <a:gd name="connsiteX1" fmla="*/ 1505923 w 1508231"/>
                  <a:gd name="connsiteY1" fmla="*/ 93863 h 2739453"/>
                  <a:gd name="connsiteX2" fmla="*/ 915423 w 1508231"/>
                  <a:gd name="connsiteY2" fmla="*/ 365789 h 2739453"/>
                  <a:gd name="connsiteX3" fmla="*/ 855904 w 1508231"/>
                  <a:gd name="connsiteY3" fmla="*/ 438164 h 2739453"/>
                  <a:gd name="connsiteX4" fmla="*/ 675391 w 1508231"/>
                  <a:gd name="connsiteY4" fmla="*/ 540195 h 2739453"/>
                  <a:gd name="connsiteX5" fmla="*/ 229337 w 1508231"/>
                  <a:gd name="connsiteY5" fmla="*/ 957202 h 2739453"/>
                  <a:gd name="connsiteX6" fmla="*/ 57887 w 1508231"/>
                  <a:gd name="connsiteY6" fmla="*/ 1843027 h 2739453"/>
                  <a:gd name="connsiteX7" fmla="*/ 238237 w 1508231"/>
                  <a:gd name="connsiteY7" fmla="*/ 2554314 h 2739453"/>
                  <a:gd name="connsiteX8" fmla="*/ 582776 w 1508231"/>
                  <a:gd name="connsiteY8" fmla="*/ 2549598 h 2739453"/>
                  <a:gd name="connsiteX9" fmla="*/ 705012 w 1508231"/>
                  <a:gd name="connsiteY9" fmla="*/ 2241979 h 2739453"/>
                  <a:gd name="connsiteX10" fmla="*/ 800837 w 1508231"/>
                  <a:gd name="connsiteY10" fmla="*/ 1723965 h 2739453"/>
                  <a:gd name="connsiteX11" fmla="*/ 964626 w 1508231"/>
                  <a:gd name="connsiteY11" fmla="*/ 1569129 h 2739453"/>
                  <a:gd name="connsiteX12" fmla="*/ 1505535 w 1508231"/>
                  <a:gd name="connsiteY12" fmla="*/ 1338998 h 2739453"/>
                  <a:gd name="connsiteX13" fmla="*/ 1491521 w 1508231"/>
                  <a:gd name="connsiteY13" fmla="*/ 1469312 h 2739453"/>
                  <a:gd name="connsiteX14" fmla="*/ 1060164 w 1508231"/>
                  <a:gd name="connsiteY14" fmla="*/ 1632321 h 2739453"/>
                  <a:gd name="connsiteX15" fmla="*/ 905663 w 1508231"/>
                  <a:gd name="connsiteY15" fmla="*/ 1865794 h 2739453"/>
                  <a:gd name="connsiteX16" fmla="*/ 796074 w 1508231"/>
                  <a:gd name="connsiteY16" fmla="*/ 2382760 h 2739453"/>
                  <a:gd name="connsiteX17" fmla="*/ 112317 w 1508231"/>
                  <a:gd name="connsiteY17" fmla="*/ 2710850 h 2739453"/>
                  <a:gd name="connsiteX18" fmla="*/ 737 w 1508231"/>
                  <a:gd name="connsiteY18" fmla="*/ 1638240 h 2739453"/>
                  <a:gd name="connsiteX19" fmla="*/ 105410 w 1508231"/>
                  <a:gd name="connsiteY19" fmla="*/ 960446 h 2739453"/>
                  <a:gd name="connsiteX20" fmla="*/ 577000 w 1508231"/>
                  <a:gd name="connsiteY20" fmla="*/ 533340 h 2739453"/>
                  <a:gd name="connsiteX21" fmla="*/ 725244 w 1508231"/>
                  <a:gd name="connsiteY21" fmla="*/ 411599 h 2739453"/>
                  <a:gd name="connsiteX22" fmla="*/ 1508231 w 1508231"/>
                  <a:gd name="connsiteY22" fmla="*/ 0 h 2739453"/>
                  <a:gd name="connsiteX0" fmla="*/ 1508231 w 1508231"/>
                  <a:gd name="connsiteY0" fmla="*/ 0 h 2739453"/>
                  <a:gd name="connsiteX1" fmla="*/ 1505923 w 1508231"/>
                  <a:gd name="connsiteY1" fmla="*/ 93863 h 2739453"/>
                  <a:gd name="connsiteX2" fmla="*/ 915423 w 1508231"/>
                  <a:gd name="connsiteY2" fmla="*/ 365789 h 2739453"/>
                  <a:gd name="connsiteX3" fmla="*/ 855904 w 1508231"/>
                  <a:gd name="connsiteY3" fmla="*/ 438164 h 2739453"/>
                  <a:gd name="connsiteX4" fmla="*/ 675391 w 1508231"/>
                  <a:gd name="connsiteY4" fmla="*/ 540195 h 2739453"/>
                  <a:gd name="connsiteX5" fmla="*/ 229337 w 1508231"/>
                  <a:gd name="connsiteY5" fmla="*/ 957202 h 2739453"/>
                  <a:gd name="connsiteX6" fmla="*/ 57887 w 1508231"/>
                  <a:gd name="connsiteY6" fmla="*/ 1843027 h 2739453"/>
                  <a:gd name="connsiteX7" fmla="*/ 238237 w 1508231"/>
                  <a:gd name="connsiteY7" fmla="*/ 2554314 h 2739453"/>
                  <a:gd name="connsiteX8" fmla="*/ 546769 w 1508231"/>
                  <a:gd name="connsiteY8" fmla="*/ 2513592 h 2739453"/>
                  <a:gd name="connsiteX9" fmla="*/ 705012 w 1508231"/>
                  <a:gd name="connsiteY9" fmla="*/ 2241979 h 2739453"/>
                  <a:gd name="connsiteX10" fmla="*/ 800837 w 1508231"/>
                  <a:gd name="connsiteY10" fmla="*/ 1723965 h 2739453"/>
                  <a:gd name="connsiteX11" fmla="*/ 964626 w 1508231"/>
                  <a:gd name="connsiteY11" fmla="*/ 1569129 h 2739453"/>
                  <a:gd name="connsiteX12" fmla="*/ 1505535 w 1508231"/>
                  <a:gd name="connsiteY12" fmla="*/ 1338998 h 2739453"/>
                  <a:gd name="connsiteX13" fmla="*/ 1491521 w 1508231"/>
                  <a:gd name="connsiteY13" fmla="*/ 1469312 h 2739453"/>
                  <a:gd name="connsiteX14" fmla="*/ 1060164 w 1508231"/>
                  <a:gd name="connsiteY14" fmla="*/ 1632321 h 2739453"/>
                  <a:gd name="connsiteX15" fmla="*/ 905663 w 1508231"/>
                  <a:gd name="connsiteY15" fmla="*/ 1865794 h 2739453"/>
                  <a:gd name="connsiteX16" fmla="*/ 796074 w 1508231"/>
                  <a:gd name="connsiteY16" fmla="*/ 2382760 h 2739453"/>
                  <a:gd name="connsiteX17" fmla="*/ 112317 w 1508231"/>
                  <a:gd name="connsiteY17" fmla="*/ 2710850 h 2739453"/>
                  <a:gd name="connsiteX18" fmla="*/ 737 w 1508231"/>
                  <a:gd name="connsiteY18" fmla="*/ 1638240 h 2739453"/>
                  <a:gd name="connsiteX19" fmla="*/ 105410 w 1508231"/>
                  <a:gd name="connsiteY19" fmla="*/ 960446 h 2739453"/>
                  <a:gd name="connsiteX20" fmla="*/ 577000 w 1508231"/>
                  <a:gd name="connsiteY20" fmla="*/ 533340 h 2739453"/>
                  <a:gd name="connsiteX21" fmla="*/ 725244 w 1508231"/>
                  <a:gd name="connsiteY21" fmla="*/ 411599 h 2739453"/>
                  <a:gd name="connsiteX22" fmla="*/ 1508231 w 1508231"/>
                  <a:gd name="connsiteY22" fmla="*/ 0 h 2739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508231" h="2739453">
                    <a:moveTo>
                      <a:pt x="1508231" y="0"/>
                    </a:moveTo>
                    <a:cubicBezTo>
                      <a:pt x="1507462" y="31288"/>
                      <a:pt x="1506692" y="62575"/>
                      <a:pt x="1505923" y="93863"/>
                    </a:cubicBezTo>
                    <a:lnTo>
                      <a:pt x="915423" y="365789"/>
                    </a:lnTo>
                    <a:lnTo>
                      <a:pt x="855904" y="438164"/>
                    </a:lnTo>
                    <a:cubicBezTo>
                      <a:pt x="811206" y="489634"/>
                      <a:pt x="713293" y="501500"/>
                      <a:pt x="675391" y="540195"/>
                    </a:cubicBezTo>
                    <a:cubicBezTo>
                      <a:pt x="523785" y="694976"/>
                      <a:pt x="332254" y="740063"/>
                      <a:pt x="229337" y="957202"/>
                    </a:cubicBezTo>
                    <a:cubicBezTo>
                      <a:pt x="126420" y="1174341"/>
                      <a:pt x="56404" y="1576842"/>
                      <a:pt x="57887" y="1843027"/>
                    </a:cubicBezTo>
                    <a:cubicBezTo>
                      <a:pt x="59370" y="2109212"/>
                      <a:pt x="156757" y="2442553"/>
                      <a:pt x="238237" y="2554314"/>
                    </a:cubicBezTo>
                    <a:cubicBezTo>
                      <a:pt x="319717" y="2666075"/>
                      <a:pt x="468973" y="2565648"/>
                      <a:pt x="546769" y="2513592"/>
                    </a:cubicBezTo>
                    <a:cubicBezTo>
                      <a:pt x="624565" y="2461536"/>
                      <a:pt x="662667" y="2373584"/>
                      <a:pt x="705012" y="2241979"/>
                    </a:cubicBezTo>
                    <a:cubicBezTo>
                      <a:pt x="747357" y="2110375"/>
                      <a:pt x="757568" y="1836107"/>
                      <a:pt x="800837" y="1723965"/>
                    </a:cubicBezTo>
                    <a:cubicBezTo>
                      <a:pt x="844106" y="1611823"/>
                      <a:pt x="912233" y="1682044"/>
                      <a:pt x="964626" y="1569129"/>
                    </a:cubicBezTo>
                    <a:lnTo>
                      <a:pt x="1505535" y="1338998"/>
                    </a:lnTo>
                    <a:lnTo>
                      <a:pt x="1491521" y="1469312"/>
                    </a:lnTo>
                    <a:lnTo>
                      <a:pt x="1060164" y="1632321"/>
                    </a:lnTo>
                    <a:cubicBezTo>
                      <a:pt x="1024954" y="1715851"/>
                      <a:pt x="949678" y="1740721"/>
                      <a:pt x="905663" y="1865794"/>
                    </a:cubicBezTo>
                    <a:cubicBezTo>
                      <a:pt x="861648" y="1990867"/>
                      <a:pt x="928298" y="2241917"/>
                      <a:pt x="796074" y="2382760"/>
                    </a:cubicBezTo>
                    <a:cubicBezTo>
                      <a:pt x="663850" y="2523603"/>
                      <a:pt x="244873" y="2834936"/>
                      <a:pt x="112317" y="2710850"/>
                    </a:cubicBezTo>
                    <a:cubicBezTo>
                      <a:pt x="-20239" y="2586764"/>
                      <a:pt x="1888" y="1929974"/>
                      <a:pt x="737" y="1638240"/>
                    </a:cubicBezTo>
                    <a:cubicBezTo>
                      <a:pt x="-414" y="1346506"/>
                      <a:pt x="9366" y="1144596"/>
                      <a:pt x="105410" y="960446"/>
                    </a:cubicBezTo>
                    <a:cubicBezTo>
                      <a:pt x="201454" y="776296"/>
                      <a:pt x="488894" y="668278"/>
                      <a:pt x="577000" y="533340"/>
                    </a:cubicBezTo>
                    <a:cubicBezTo>
                      <a:pt x="599027" y="499606"/>
                      <a:pt x="707893" y="457339"/>
                      <a:pt x="725244" y="411599"/>
                    </a:cubicBezTo>
                    <a:cubicBezTo>
                      <a:pt x="731772" y="392690"/>
                      <a:pt x="1501703" y="18909"/>
                      <a:pt x="1508231" y="0"/>
                    </a:cubicBezTo>
                    <a:close/>
                  </a:path>
                </a:pathLst>
              </a:cu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1D76547-49E5-44A8-BBEE-153F838204C2}"/>
                </a:ext>
              </a:extLst>
            </p:cNvPr>
            <p:cNvSpPr/>
            <p:nvPr/>
          </p:nvSpPr>
          <p:spPr>
            <a:xfrm>
              <a:off x="375230" y="261954"/>
              <a:ext cx="11441540" cy="90000"/>
            </a:xfrm>
            <a:prstGeom prst="rect">
              <a:avLst/>
            </a:prstGeom>
            <a:solidFill>
              <a:srgbClr val="4C605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74AF1C8-1076-49DF-A415-ED1940765A19}"/>
              </a:ext>
            </a:extLst>
          </p:cNvPr>
          <p:cNvSpPr txBox="1"/>
          <p:nvPr/>
        </p:nvSpPr>
        <p:spPr>
          <a:xfrm>
            <a:off x="637839" y="297177"/>
            <a:ext cx="36691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srgbClr val="4C6055"/>
                </a:solidFill>
              </a:rPr>
              <a:t>I. </a:t>
            </a:r>
            <a:r>
              <a:rPr lang="ko-KR" altLang="en-US" sz="2400" b="1" i="1" kern="0" dirty="0" smtClean="0">
                <a:solidFill>
                  <a:srgbClr val="4C6055"/>
                </a:solidFill>
              </a:rPr>
              <a:t>개요 </a:t>
            </a:r>
            <a:r>
              <a:rPr lang="en-US" altLang="ko-KR" sz="2400" b="1" i="1" kern="0" dirty="0" smtClean="0">
                <a:solidFill>
                  <a:srgbClr val="4C6055"/>
                </a:solidFill>
              </a:rPr>
              <a:t>– </a:t>
            </a:r>
            <a:r>
              <a:rPr lang="ko-KR" altLang="en-US" sz="2400" b="1" i="1" kern="0" dirty="0" smtClean="0">
                <a:solidFill>
                  <a:srgbClr val="4C6055"/>
                </a:solidFill>
              </a:rPr>
              <a:t>초기 </a:t>
            </a:r>
            <a:r>
              <a:rPr lang="ko-KR" altLang="en-US" sz="2400" b="1" i="1" kern="0" dirty="0" err="1" smtClean="0">
                <a:solidFill>
                  <a:srgbClr val="4C6055"/>
                </a:solidFill>
              </a:rPr>
              <a:t>기획안</a:t>
            </a:r>
            <a:endParaRPr lang="ko-KR" altLang="en-US" sz="1600" dirty="0">
              <a:solidFill>
                <a:srgbClr val="4C6055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90484"/>
              </p:ext>
            </p:extLst>
          </p:nvPr>
        </p:nvGraphicFramePr>
        <p:xfrm>
          <a:off x="970383" y="1013364"/>
          <a:ext cx="10217020" cy="50981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8585">
                  <a:extLst>
                    <a:ext uri="{9D8B030D-6E8A-4147-A177-3AD203B41FA5}">
                      <a16:colId xmlns:a16="http://schemas.microsoft.com/office/drawing/2014/main" val="3832725237"/>
                    </a:ext>
                  </a:extLst>
                </a:gridCol>
                <a:gridCol w="204084">
                  <a:extLst>
                    <a:ext uri="{9D8B030D-6E8A-4147-A177-3AD203B41FA5}">
                      <a16:colId xmlns:a16="http://schemas.microsoft.com/office/drawing/2014/main" val="1518665701"/>
                    </a:ext>
                  </a:extLst>
                </a:gridCol>
                <a:gridCol w="4520881">
                  <a:extLst>
                    <a:ext uri="{9D8B030D-6E8A-4147-A177-3AD203B41FA5}">
                      <a16:colId xmlns:a16="http://schemas.microsoft.com/office/drawing/2014/main" val="202710173"/>
                    </a:ext>
                  </a:extLst>
                </a:gridCol>
                <a:gridCol w="1891735">
                  <a:extLst>
                    <a:ext uri="{9D8B030D-6E8A-4147-A177-3AD203B41FA5}">
                      <a16:colId xmlns:a16="http://schemas.microsoft.com/office/drawing/2014/main" val="2733015281"/>
                    </a:ext>
                  </a:extLst>
                </a:gridCol>
                <a:gridCol w="1891735">
                  <a:extLst>
                    <a:ext uri="{9D8B030D-6E8A-4147-A177-3AD203B41FA5}">
                      <a16:colId xmlns:a16="http://schemas.microsoft.com/office/drawing/2014/main" val="1345011017"/>
                    </a:ext>
                  </a:extLst>
                </a:gridCol>
              </a:tblGrid>
              <a:tr h="323747">
                <a:tc rowSpan="2" gridSpan="2">
                  <a:txBody>
                    <a:bodyPr/>
                    <a:lstStyle/>
                    <a:p>
                      <a:pPr marL="133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+mn-lt"/>
                        </a:rPr>
                        <a:t>KEPCO</a:t>
                      </a:r>
                      <a:r>
                        <a:rPr lang="en-US" sz="1200" kern="100" baseline="0" dirty="0" smtClean="0">
                          <a:effectLst/>
                          <a:latin typeface="+mn-lt"/>
                        </a:rPr>
                        <a:t> DBC A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</a:rPr>
                        <a:t>반 </a:t>
                      </a:r>
                      <a:r>
                        <a:rPr lang="en-US" sz="1200" kern="100" dirty="0" smtClean="0">
                          <a:effectLst/>
                          <a:latin typeface="+mn-lt"/>
                        </a:rPr>
                        <a:t>3</a:t>
                      </a:r>
                      <a:r>
                        <a:rPr lang="ko-KR" sz="1200" kern="100" dirty="0">
                          <a:effectLst/>
                          <a:latin typeface="+mn-lt"/>
                        </a:rPr>
                        <a:t>조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38318" marR="1897" marT="42491" marB="0" anchor="ctr"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R="6096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  <a:latin typeface="+mn-lt"/>
                        </a:rPr>
                        <a:t>프로젝트 </a:t>
                      </a:r>
                      <a:r>
                        <a:rPr lang="ko-KR" sz="2000" kern="100" dirty="0" err="1">
                          <a:effectLst/>
                          <a:latin typeface="+mn-lt"/>
                        </a:rPr>
                        <a:t>기획안</a:t>
                      </a:r>
                      <a:r>
                        <a:rPr lang="ko-KR" sz="1400" kern="100" dirty="0">
                          <a:effectLst/>
                          <a:latin typeface="+mn-lt"/>
                        </a:rPr>
                        <a:t> 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38318" marR="1897" marT="42491" marB="0" anchor="ctr"/>
                </a:tc>
                <a:tc>
                  <a:txBody>
                    <a:bodyPr/>
                    <a:lstStyle/>
                    <a:p>
                      <a:pPr marR="6286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 dirty="0">
                          <a:effectLst/>
                          <a:latin typeface="+mn-lt"/>
                        </a:rPr>
                        <a:t>팀원 </a:t>
                      </a:r>
                      <a:endParaRPr lang="ko-KR" sz="105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38318" marR="1897" marT="42491" marB="0" anchor="ctr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 dirty="0">
                          <a:effectLst/>
                          <a:latin typeface="+mn-lt"/>
                        </a:rPr>
                        <a:t>박서연</a:t>
                      </a:r>
                      <a:r>
                        <a:rPr lang="en-US" sz="900" kern="100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sz="900" kern="100" dirty="0">
                          <a:effectLst/>
                          <a:latin typeface="+mn-lt"/>
                        </a:rPr>
                        <a:t>김창민</a:t>
                      </a:r>
                      <a:r>
                        <a:rPr lang="en-US" sz="900" kern="100" dirty="0" smtClean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900" kern="100" dirty="0" smtClean="0">
                          <a:effectLst/>
                          <a:latin typeface="+mn-lt"/>
                        </a:rPr>
                        <a:t>김</a:t>
                      </a:r>
                      <a:r>
                        <a:rPr lang="ko-KR" sz="900" kern="100" dirty="0" smtClean="0">
                          <a:effectLst/>
                          <a:latin typeface="+mn-lt"/>
                        </a:rPr>
                        <a:t>성화</a:t>
                      </a:r>
                      <a:r>
                        <a:rPr lang="en-US" sz="900" kern="100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sz="900" kern="100" dirty="0" err="1">
                          <a:effectLst/>
                          <a:latin typeface="+mn-lt"/>
                        </a:rPr>
                        <a:t>김미소</a:t>
                      </a:r>
                      <a:r>
                        <a:rPr lang="ko-KR" sz="1000" kern="100" dirty="0">
                          <a:effectLst/>
                          <a:latin typeface="+mn-lt"/>
                        </a:rPr>
                        <a:t> 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38318" marR="1897" marT="42491" marB="0" anchor="ctr"/>
                </a:tc>
                <a:extLst>
                  <a:ext uri="{0D108BD9-81ED-4DB2-BD59-A6C34878D82A}">
                    <a16:rowId xmlns:a16="http://schemas.microsoft.com/office/drawing/2014/main" val="3866696045"/>
                  </a:ext>
                </a:extLst>
              </a:tr>
              <a:tr h="254991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3025" lv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작성일자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38318" marR="1897" marT="42491" marB="0" anchor="ctr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+mn-lt"/>
                        </a:rPr>
                        <a:t>2023-02-20</a:t>
                      </a:r>
                      <a:r>
                        <a:rPr lang="en-US" sz="1200" kern="100" dirty="0">
                          <a:effectLst/>
                          <a:latin typeface="+mn-lt"/>
                        </a:rPr>
                        <a:t> </a:t>
                      </a:r>
                      <a:endParaRPr lang="ko-KR" sz="12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38318" marR="1897" marT="42491" marB="0" anchor="ctr"/>
                </a:tc>
                <a:extLst>
                  <a:ext uri="{0D108BD9-81ED-4DB2-BD59-A6C34878D82A}">
                    <a16:rowId xmlns:a16="http://schemas.microsoft.com/office/drawing/2014/main" val="2863526332"/>
                  </a:ext>
                </a:extLst>
              </a:tr>
              <a:tr h="417076">
                <a:tc>
                  <a:txBody>
                    <a:bodyPr/>
                    <a:lstStyle/>
                    <a:p>
                      <a:pPr marL="3683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  <a:latin typeface="+mn-lt"/>
                        </a:rPr>
                        <a:t>프로젝트 명</a:t>
                      </a:r>
                      <a:r>
                        <a:rPr lang="ko-KR" sz="1800" kern="100" dirty="0">
                          <a:effectLst/>
                          <a:latin typeface="+mn-lt"/>
                        </a:rPr>
                        <a:t> </a:t>
                      </a:r>
                      <a:endParaRPr lang="ko-KR" sz="18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38318" marR="1897" marT="42491" marB="0" anchor="ctr"/>
                </a:tc>
                <a:tc gridSpan="4">
                  <a:txBody>
                    <a:bodyPr/>
                    <a:lstStyle/>
                    <a:p>
                      <a:pPr marR="1651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  <a:latin typeface="+mn-lt"/>
                        </a:rPr>
                        <a:t>샌드위치 </a:t>
                      </a:r>
                      <a:r>
                        <a:rPr lang="ko-KR" sz="2000" kern="100" dirty="0" err="1" smtClean="0">
                          <a:effectLst/>
                          <a:latin typeface="+mn-lt"/>
                        </a:rPr>
                        <a:t>키오스크</a:t>
                      </a:r>
                      <a:r>
                        <a:rPr lang="en-US" altLang="ko-KR" sz="2000" kern="10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2000" kern="100" dirty="0" smtClean="0">
                          <a:effectLst/>
                          <a:latin typeface="+mn-lt"/>
                        </a:rPr>
                        <a:t>및 고객관리</a:t>
                      </a:r>
                      <a:r>
                        <a:rPr lang="ko-KR" sz="2000" kern="10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ko-KR" sz="2000" kern="100" dirty="0">
                          <a:effectLst/>
                          <a:latin typeface="+mn-lt"/>
                        </a:rPr>
                        <a:t>프로그램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38318" marR="1897" marT="42491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129257"/>
                  </a:ext>
                </a:extLst>
              </a:tr>
              <a:tr h="461942">
                <a:tc>
                  <a:txBody>
                    <a:bodyPr/>
                    <a:lstStyle/>
                    <a:p>
                      <a:pPr marR="6540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ko-KR" sz="1600" kern="100" dirty="0" smtClean="0">
                          <a:effectLst/>
                          <a:latin typeface="+mn-lt"/>
                        </a:rPr>
                        <a:t>주제</a:t>
                      </a:r>
                      <a:r>
                        <a:rPr lang="ko-KR" sz="1800" kern="100" dirty="0" smtClean="0">
                          <a:effectLst/>
                          <a:latin typeface="+mn-lt"/>
                        </a:rPr>
                        <a:t> </a:t>
                      </a:r>
                      <a:endParaRPr lang="ko-KR" sz="18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38318" marR="1897" marT="42491" marB="0" anchor="ctr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+mn-lt"/>
                        </a:rPr>
                        <a:t>원하는 재료들을 선택하여 자신만의 샌드위치를 만드는 프로그램을 구현하자</a:t>
                      </a:r>
                      <a:r>
                        <a:rPr lang="en-US" sz="1400" kern="100" dirty="0">
                          <a:effectLst/>
                          <a:latin typeface="+mn-lt"/>
                        </a:rPr>
                        <a:t>.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38318" marR="1897" marT="42491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402601"/>
                  </a:ext>
                </a:extLst>
              </a:tr>
              <a:tr h="782245">
                <a:tc>
                  <a:txBody>
                    <a:bodyPr/>
                    <a:lstStyle/>
                    <a:p>
                      <a:pPr marL="10033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  <a:latin typeface="+mn-lt"/>
                        </a:rPr>
                        <a:t>선정 배경</a:t>
                      </a:r>
                      <a:r>
                        <a:rPr lang="ko-KR" sz="1800" kern="100" dirty="0">
                          <a:effectLst/>
                          <a:latin typeface="+mn-lt"/>
                        </a:rPr>
                        <a:t> </a:t>
                      </a:r>
                      <a:endParaRPr lang="ko-KR" sz="18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38318" marR="1897" marT="42491" marB="0" anchor="ctr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+mn-lt"/>
                        </a:rPr>
                        <a:t>수업시간에 배운 내용들을 활용하여 </a:t>
                      </a:r>
                      <a:endParaRPr lang="en-US" altLang="ko-KR" sz="1400" kern="100" dirty="0" smtClean="0">
                        <a:effectLst/>
                        <a:latin typeface="+mn-lt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 smtClean="0">
                          <a:effectLst/>
                          <a:latin typeface="+mn-lt"/>
                        </a:rPr>
                        <a:t>실생활에</a:t>
                      </a:r>
                      <a:r>
                        <a:rPr lang="ko-KR" altLang="en-US" sz="1400" kern="100" dirty="0" smtClean="0">
                          <a:effectLst/>
                          <a:latin typeface="+mn-lt"/>
                        </a:rPr>
                        <a:t>서</a:t>
                      </a:r>
                      <a:r>
                        <a:rPr lang="ko-KR" sz="1400" kern="10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ko-KR" sz="1400" kern="100" dirty="0">
                          <a:effectLst/>
                          <a:latin typeface="+mn-lt"/>
                        </a:rPr>
                        <a:t>쉽게 접하는 </a:t>
                      </a:r>
                      <a:r>
                        <a:rPr lang="ko-KR" sz="1400" kern="100" dirty="0" err="1" smtClean="0">
                          <a:effectLst/>
                          <a:latin typeface="+mn-lt"/>
                        </a:rPr>
                        <a:t>키오스크를</a:t>
                      </a:r>
                      <a:r>
                        <a:rPr lang="ko-KR" sz="1400" kern="10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ko-KR" sz="1400" kern="100" dirty="0">
                          <a:effectLst/>
                          <a:latin typeface="+mn-lt"/>
                        </a:rPr>
                        <a:t>구현해보고자 </a:t>
                      </a:r>
                      <a:r>
                        <a:rPr lang="ko-KR" sz="1400" kern="100" dirty="0" smtClean="0">
                          <a:effectLst/>
                          <a:latin typeface="+mn-lt"/>
                        </a:rPr>
                        <a:t>선정하</a:t>
                      </a:r>
                      <a:r>
                        <a:rPr lang="ko-KR" altLang="en-US" sz="1400" kern="100" dirty="0" smtClean="0">
                          <a:effectLst/>
                          <a:latin typeface="+mn-lt"/>
                        </a:rPr>
                        <a:t>게 되었</a:t>
                      </a:r>
                      <a:r>
                        <a:rPr lang="ko-KR" sz="1400" kern="100" dirty="0" smtClean="0">
                          <a:effectLst/>
                          <a:latin typeface="+mn-lt"/>
                        </a:rPr>
                        <a:t>다</a:t>
                      </a:r>
                      <a:r>
                        <a:rPr lang="en-US" sz="1400" kern="100" dirty="0">
                          <a:effectLst/>
                          <a:latin typeface="+mn-lt"/>
                        </a:rPr>
                        <a:t>.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38318" marR="1897" marT="42491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936860"/>
                  </a:ext>
                </a:extLst>
              </a:tr>
              <a:tr h="2075940">
                <a:tc>
                  <a:txBody>
                    <a:bodyPr/>
                    <a:lstStyle/>
                    <a:p>
                      <a:pPr marL="10033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  <a:latin typeface="+mn-lt"/>
                        </a:rPr>
                        <a:t>진행 방향</a:t>
                      </a:r>
                      <a:r>
                        <a:rPr lang="ko-KR" sz="1800" kern="100" dirty="0">
                          <a:effectLst/>
                          <a:latin typeface="+mn-lt"/>
                        </a:rPr>
                        <a:t> </a:t>
                      </a:r>
                      <a:endParaRPr lang="ko-KR" sz="18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38318" marR="1897" marT="42491" marB="0" anchor="ctr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effectLst/>
                          <a:latin typeface="+mn-lt"/>
                        </a:rPr>
                        <a:t>1. </a:t>
                      </a:r>
                      <a:r>
                        <a:rPr lang="ko-KR" sz="1400" kern="100" dirty="0" smtClean="0">
                          <a:effectLst/>
                          <a:latin typeface="+mn-lt"/>
                        </a:rPr>
                        <a:t>자신만의 </a:t>
                      </a:r>
                      <a:r>
                        <a:rPr lang="ko-KR" sz="1400" kern="100" dirty="0">
                          <a:effectLst/>
                          <a:latin typeface="+mn-lt"/>
                        </a:rPr>
                        <a:t>샌드위치를 만들 수 있는 프로그램을 구현한다</a:t>
                      </a:r>
                      <a:r>
                        <a:rPr lang="en-US" sz="1400" kern="100" dirty="0">
                          <a:effectLst/>
                          <a:latin typeface="+mn-lt"/>
                        </a:rPr>
                        <a:t>.</a:t>
                      </a:r>
                      <a:endParaRPr lang="ko-KR" sz="1400" kern="100" dirty="0">
                        <a:effectLst/>
                        <a:latin typeface="+mn-lt"/>
                      </a:endParaRPr>
                    </a:p>
                    <a:p>
                      <a:pPr marL="0" lv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kern="100" dirty="0" smtClean="0">
                          <a:effectLst/>
                          <a:latin typeface="+mn-lt"/>
                        </a:rPr>
                        <a:t>2. </a:t>
                      </a:r>
                      <a:r>
                        <a:rPr lang="ko-KR" sz="1400" kern="100" dirty="0" smtClean="0">
                          <a:effectLst/>
                          <a:latin typeface="+mn-lt"/>
                        </a:rPr>
                        <a:t>메뉴를 </a:t>
                      </a:r>
                      <a:r>
                        <a:rPr lang="ko-KR" sz="1400" kern="100" dirty="0">
                          <a:effectLst/>
                          <a:latin typeface="+mn-lt"/>
                        </a:rPr>
                        <a:t>추가 후 수정하거나 삭제하고 싶은 메뉴가 생길 경우 적용할 수 있는 기능을 만든다</a:t>
                      </a:r>
                      <a:r>
                        <a:rPr lang="en-US" sz="1400" kern="100" dirty="0">
                          <a:effectLst/>
                          <a:latin typeface="+mn-lt"/>
                        </a:rPr>
                        <a:t>.</a:t>
                      </a:r>
                      <a:endParaRPr lang="ko-KR" sz="1400" kern="100" dirty="0">
                        <a:effectLst/>
                        <a:latin typeface="+mn-lt"/>
                      </a:endParaRPr>
                    </a:p>
                    <a:p>
                      <a:pPr marL="0" lv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kern="100" dirty="0" smtClean="0">
                          <a:effectLst/>
                          <a:latin typeface="+mn-lt"/>
                        </a:rPr>
                        <a:t>3. </a:t>
                      </a:r>
                      <a:r>
                        <a:rPr lang="ko-KR" sz="1400" kern="100" dirty="0" smtClean="0">
                          <a:effectLst/>
                          <a:latin typeface="+mn-lt"/>
                        </a:rPr>
                        <a:t>회원 </a:t>
                      </a:r>
                      <a:r>
                        <a:rPr lang="ko-KR" sz="1400" kern="100" dirty="0">
                          <a:effectLst/>
                          <a:latin typeface="+mn-lt"/>
                        </a:rPr>
                        <a:t>여부를 확인 후 회원일 경우 포인트가 적립되도록 만든다</a:t>
                      </a:r>
                      <a:r>
                        <a:rPr lang="en-US" sz="1400" kern="100" dirty="0">
                          <a:effectLst/>
                          <a:latin typeface="+mn-lt"/>
                        </a:rPr>
                        <a:t>.</a:t>
                      </a:r>
                      <a:endParaRPr lang="ko-KR" sz="1400" kern="100" dirty="0">
                        <a:effectLst/>
                        <a:latin typeface="+mn-lt"/>
                      </a:endParaRPr>
                    </a:p>
                    <a:p>
                      <a:pPr marL="0" lv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kern="100" dirty="0" smtClean="0">
                          <a:effectLst/>
                          <a:latin typeface="+mn-lt"/>
                        </a:rPr>
                        <a:t>4. </a:t>
                      </a:r>
                      <a:r>
                        <a:rPr lang="ko-KR" sz="1400" kern="100" dirty="0" smtClean="0">
                          <a:effectLst/>
                          <a:latin typeface="+mn-lt"/>
                        </a:rPr>
                        <a:t>포인트 사용</a:t>
                      </a:r>
                      <a:r>
                        <a:rPr lang="en-US" altLang="ko-KR" sz="1400" kern="10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ko-KR" sz="1400" kern="100" dirty="0" smtClean="0">
                          <a:effectLst/>
                          <a:latin typeface="+mn-lt"/>
                        </a:rPr>
                        <a:t>여부를 </a:t>
                      </a:r>
                      <a:r>
                        <a:rPr lang="ko-KR" sz="1400" kern="100" dirty="0">
                          <a:effectLst/>
                          <a:latin typeface="+mn-lt"/>
                        </a:rPr>
                        <a:t>확인 후 사용을 원할 시 사용 가능하도록 만든다</a:t>
                      </a:r>
                      <a:r>
                        <a:rPr lang="en-US" sz="1400" kern="100" dirty="0">
                          <a:effectLst/>
                          <a:latin typeface="+mn-lt"/>
                        </a:rPr>
                        <a:t>.</a:t>
                      </a:r>
                      <a:endParaRPr lang="ko-KR" sz="1400" kern="100" dirty="0">
                        <a:effectLst/>
                        <a:latin typeface="+mn-lt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effectLst/>
                          <a:latin typeface="+mn-lt"/>
                        </a:rPr>
                        <a:t>5. </a:t>
                      </a:r>
                      <a:r>
                        <a:rPr lang="ko-KR" sz="1400" kern="100" dirty="0" smtClean="0">
                          <a:effectLst/>
                          <a:latin typeface="+mn-lt"/>
                        </a:rPr>
                        <a:t>만든 </a:t>
                      </a:r>
                      <a:r>
                        <a:rPr lang="ko-KR" sz="1400" kern="100" dirty="0">
                          <a:effectLst/>
                          <a:latin typeface="+mn-lt"/>
                        </a:rPr>
                        <a:t>프로그램을 설명하는 </a:t>
                      </a:r>
                      <a:r>
                        <a:rPr lang="en-US" sz="1400" kern="100" dirty="0">
                          <a:effectLst/>
                          <a:latin typeface="+mn-lt"/>
                        </a:rPr>
                        <a:t>PPT </a:t>
                      </a:r>
                      <a:r>
                        <a:rPr lang="ko-KR" sz="1400" kern="100" dirty="0">
                          <a:effectLst/>
                          <a:latin typeface="+mn-lt"/>
                        </a:rPr>
                        <a:t>자료를 만든다</a:t>
                      </a:r>
                      <a:r>
                        <a:rPr lang="en-US" sz="1400" kern="100" dirty="0">
                          <a:effectLst/>
                          <a:latin typeface="+mn-lt"/>
                        </a:rPr>
                        <a:t>.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38318" marR="1897" marT="42491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540193"/>
                  </a:ext>
                </a:extLst>
              </a:tr>
              <a:tr h="782245">
                <a:tc>
                  <a:txBody>
                    <a:bodyPr/>
                    <a:lstStyle/>
                    <a:p>
                      <a:pPr marL="13081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  <a:latin typeface="+mn-lt"/>
                        </a:rPr>
                        <a:t>담당 역할 </a:t>
                      </a:r>
                      <a:endParaRPr lang="ko-KR" sz="18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38318" marR="1897" marT="42491" marB="0" anchor="ctr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+mn-lt"/>
                        </a:rPr>
                        <a:t>팀원 전체가 </a:t>
                      </a:r>
                      <a:r>
                        <a:rPr lang="ko-KR" altLang="en-US" sz="1400" kern="100" dirty="0" smtClean="0">
                          <a:effectLst/>
                          <a:latin typeface="+mn-lt"/>
                        </a:rPr>
                        <a:t>유기적으로 </a:t>
                      </a:r>
                      <a:r>
                        <a:rPr lang="ko-KR" sz="1400" kern="100" dirty="0" smtClean="0">
                          <a:effectLst/>
                          <a:latin typeface="+mn-lt"/>
                        </a:rPr>
                        <a:t>프로젝트를 진행하</a:t>
                      </a:r>
                      <a:r>
                        <a:rPr lang="ko-KR" altLang="en-US" sz="1400" kern="100" dirty="0" smtClean="0">
                          <a:effectLst/>
                          <a:latin typeface="+mn-lt"/>
                        </a:rPr>
                        <a:t>고</a:t>
                      </a:r>
                      <a:r>
                        <a:rPr lang="en-US" altLang="ko-KR" sz="1400" kern="100" dirty="0" smtClean="0">
                          <a:effectLst/>
                          <a:latin typeface="+mn-lt"/>
                        </a:rPr>
                        <a:t>,</a:t>
                      </a:r>
                      <a:r>
                        <a:rPr lang="ko-KR" sz="1400" kern="10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1400" kern="100" dirty="0" smtClean="0">
                          <a:effectLst/>
                          <a:latin typeface="+mn-lt"/>
                        </a:rPr>
                        <a:t>중간에 </a:t>
                      </a:r>
                      <a:r>
                        <a:rPr lang="ko-KR" sz="1400" kern="100" dirty="0" smtClean="0">
                          <a:effectLst/>
                          <a:latin typeface="+mn-lt"/>
                        </a:rPr>
                        <a:t>생기는 </a:t>
                      </a:r>
                      <a:r>
                        <a:rPr lang="ko-KR" sz="1400" kern="100" dirty="0">
                          <a:effectLst/>
                          <a:latin typeface="+mn-lt"/>
                        </a:rPr>
                        <a:t>문제 해결을 위한 아이디어를 </a:t>
                      </a:r>
                      <a:r>
                        <a:rPr lang="ko-KR" altLang="en-US" sz="1400" kern="100" dirty="0" smtClean="0">
                          <a:effectLst/>
                          <a:latin typeface="+mn-lt"/>
                        </a:rPr>
                        <a:t>각각 </a:t>
                      </a:r>
                      <a:r>
                        <a:rPr lang="ko-KR" sz="1400" kern="100" dirty="0" smtClean="0">
                          <a:effectLst/>
                          <a:latin typeface="+mn-lt"/>
                        </a:rPr>
                        <a:t>제공하</a:t>
                      </a:r>
                      <a:r>
                        <a:rPr lang="ko-KR" altLang="en-US" sz="1400" kern="100" dirty="0" smtClean="0">
                          <a:effectLst/>
                          <a:latin typeface="+mn-lt"/>
                        </a:rPr>
                        <a:t>며</a:t>
                      </a:r>
                      <a:r>
                        <a:rPr lang="en-US" altLang="ko-KR" sz="1400" kern="100" dirty="0" smtClean="0">
                          <a:effectLst/>
                          <a:latin typeface="+mn-lt"/>
                        </a:rPr>
                        <a:t>,</a:t>
                      </a:r>
                      <a:r>
                        <a:rPr lang="ko-KR" sz="1400" kern="10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1400" kern="100" dirty="0" smtClean="0">
                          <a:effectLst/>
                          <a:latin typeface="+mn-lt"/>
                        </a:rPr>
                        <a:t>최종적으로는 </a:t>
                      </a:r>
                      <a:r>
                        <a:rPr lang="ko-KR" sz="1400" kern="100" dirty="0" smtClean="0">
                          <a:effectLst/>
                          <a:latin typeface="+mn-lt"/>
                        </a:rPr>
                        <a:t>프로젝트가 </a:t>
                      </a:r>
                      <a:r>
                        <a:rPr lang="ko-KR" sz="1400" kern="100" dirty="0">
                          <a:effectLst/>
                          <a:latin typeface="+mn-lt"/>
                        </a:rPr>
                        <a:t>성공적으로 마무리 될 수 있도록 한다</a:t>
                      </a:r>
                      <a:r>
                        <a:rPr lang="en-US" sz="1400" kern="100" dirty="0">
                          <a:effectLst/>
                          <a:latin typeface="+mn-lt"/>
                        </a:rPr>
                        <a:t>.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38318" marR="1897" marT="42491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322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01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AD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5230" y="261954"/>
            <a:ext cx="11454242" cy="6260768"/>
            <a:chOff x="375230" y="261954"/>
            <a:chExt cx="11454242" cy="626076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5FB9B30-8AD4-4034-AD4C-20CF9AE99C74}"/>
                </a:ext>
              </a:extLst>
            </p:cNvPr>
            <p:cNvSpPr/>
            <p:nvPr/>
          </p:nvSpPr>
          <p:spPr>
            <a:xfrm>
              <a:off x="375230" y="331813"/>
              <a:ext cx="11441540" cy="61909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76200" dir="8100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E7F03037-AD29-485F-8B4D-DDACA52BDA66}"/>
                </a:ext>
              </a:extLst>
            </p:cNvPr>
            <p:cNvGrpSpPr/>
            <p:nvPr/>
          </p:nvGrpSpPr>
          <p:grpSpPr>
            <a:xfrm>
              <a:off x="9826557" y="319114"/>
              <a:ext cx="2002915" cy="6118455"/>
              <a:chOff x="9813857" y="319114"/>
              <a:chExt cx="2002915" cy="6118455"/>
            </a:xfrm>
          </p:grpSpPr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C41914B5-39B2-490C-AD76-44758B753006}"/>
                  </a:ext>
                </a:extLst>
              </p:cNvPr>
              <p:cNvSpPr/>
              <p:nvPr/>
            </p:nvSpPr>
            <p:spPr>
              <a:xfrm>
                <a:off x="10355814" y="332005"/>
                <a:ext cx="1448929" cy="4700109"/>
              </a:xfrm>
              <a:custGeom>
                <a:avLst/>
                <a:gdLst>
                  <a:gd name="connsiteX0" fmla="*/ 0 w 799353"/>
                  <a:gd name="connsiteY0" fmla="*/ 0 h 2592982"/>
                  <a:gd name="connsiteX1" fmla="*/ 75415 w 799353"/>
                  <a:gd name="connsiteY1" fmla="*/ 0 h 2592982"/>
                  <a:gd name="connsiteX2" fmla="*/ 83093 w 799353"/>
                  <a:gd name="connsiteY2" fmla="*/ 51100 h 2592982"/>
                  <a:gd name="connsiteX3" fmla="*/ 113553 w 799353"/>
                  <a:gd name="connsiteY3" fmla="*/ 188816 h 2592982"/>
                  <a:gd name="connsiteX4" fmla="*/ 304053 w 799353"/>
                  <a:gd name="connsiteY4" fmla="*/ 646016 h 2592982"/>
                  <a:gd name="connsiteX5" fmla="*/ 380253 w 799353"/>
                  <a:gd name="connsiteY5" fmla="*/ 1154016 h 2592982"/>
                  <a:gd name="connsiteX6" fmla="*/ 659653 w 799353"/>
                  <a:gd name="connsiteY6" fmla="*/ 2157316 h 2592982"/>
                  <a:gd name="connsiteX7" fmla="*/ 762841 w 799353"/>
                  <a:gd name="connsiteY7" fmla="*/ 2366072 h 2592982"/>
                  <a:gd name="connsiteX8" fmla="*/ 799353 w 799353"/>
                  <a:gd name="connsiteY8" fmla="*/ 2419781 h 2592982"/>
                  <a:gd name="connsiteX9" fmla="*/ 799353 w 799353"/>
                  <a:gd name="connsiteY9" fmla="*/ 2592982 h 2592982"/>
                  <a:gd name="connsiteX10" fmla="*/ 786913 w 799353"/>
                  <a:gd name="connsiteY10" fmla="*/ 2571889 h 2592982"/>
                  <a:gd name="connsiteX11" fmla="*/ 608853 w 799353"/>
                  <a:gd name="connsiteY11" fmla="*/ 2347816 h 2592982"/>
                  <a:gd name="connsiteX12" fmla="*/ 456453 w 799353"/>
                  <a:gd name="connsiteY12" fmla="*/ 1662016 h 2592982"/>
                  <a:gd name="connsiteX13" fmla="*/ 316753 w 799353"/>
                  <a:gd name="connsiteY13" fmla="*/ 950816 h 2592982"/>
                  <a:gd name="connsiteX14" fmla="*/ 227853 w 799353"/>
                  <a:gd name="connsiteY14" fmla="*/ 734916 h 2592982"/>
                  <a:gd name="connsiteX15" fmla="*/ 126253 w 799353"/>
                  <a:gd name="connsiteY15" fmla="*/ 303116 h 2592982"/>
                  <a:gd name="connsiteX16" fmla="*/ 21478 w 799353"/>
                  <a:gd name="connsiteY16" fmla="*/ 43262 h 2592982"/>
                  <a:gd name="connsiteX17" fmla="*/ 0 w 799353"/>
                  <a:gd name="connsiteY17" fmla="*/ 0 h 2592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99353" h="2592982">
                    <a:moveTo>
                      <a:pt x="0" y="0"/>
                    </a:moveTo>
                    <a:lnTo>
                      <a:pt x="75415" y="0"/>
                    </a:lnTo>
                    <a:lnTo>
                      <a:pt x="83093" y="51100"/>
                    </a:lnTo>
                    <a:cubicBezTo>
                      <a:pt x="91593" y="100974"/>
                      <a:pt x="101382" y="148599"/>
                      <a:pt x="113553" y="188816"/>
                    </a:cubicBezTo>
                    <a:cubicBezTo>
                      <a:pt x="162236" y="349683"/>
                      <a:pt x="259603" y="485149"/>
                      <a:pt x="304053" y="646016"/>
                    </a:cubicBezTo>
                    <a:cubicBezTo>
                      <a:pt x="348503" y="806883"/>
                      <a:pt x="320986" y="902133"/>
                      <a:pt x="380253" y="1154016"/>
                    </a:cubicBezTo>
                    <a:cubicBezTo>
                      <a:pt x="439520" y="1405899"/>
                      <a:pt x="581336" y="1928716"/>
                      <a:pt x="659653" y="2157316"/>
                    </a:cubicBezTo>
                    <a:cubicBezTo>
                      <a:pt x="698811" y="2271616"/>
                      <a:pt x="732149" y="2322945"/>
                      <a:pt x="762841" y="2366072"/>
                    </a:cubicBezTo>
                    <a:lnTo>
                      <a:pt x="799353" y="2419781"/>
                    </a:lnTo>
                    <a:lnTo>
                      <a:pt x="799353" y="2592982"/>
                    </a:lnTo>
                    <a:lnTo>
                      <a:pt x="786913" y="2571889"/>
                    </a:lnTo>
                    <a:cubicBezTo>
                      <a:pt x="727155" y="2486260"/>
                      <a:pt x="660712" y="2486722"/>
                      <a:pt x="608853" y="2347816"/>
                    </a:cubicBezTo>
                    <a:cubicBezTo>
                      <a:pt x="549586" y="2189066"/>
                      <a:pt x="505136" y="1894849"/>
                      <a:pt x="456453" y="1662016"/>
                    </a:cubicBezTo>
                    <a:cubicBezTo>
                      <a:pt x="407770" y="1429183"/>
                      <a:pt x="354853" y="1105333"/>
                      <a:pt x="316753" y="950816"/>
                    </a:cubicBezTo>
                    <a:cubicBezTo>
                      <a:pt x="278653" y="796299"/>
                      <a:pt x="259603" y="842866"/>
                      <a:pt x="227853" y="734916"/>
                    </a:cubicBezTo>
                    <a:cubicBezTo>
                      <a:pt x="196103" y="626966"/>
                      <a:pt x="166470" y="430116"/>
                      <a:pt x="126253" y="303116"/>
                    </a:cubicBezTo>
                    <a:cubicBezTo>
                      <a:pt x="96090" y="207866"/>
                      <a:pt x="57593" y="118569"/>
                      <a:pt x="21478" y="4326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자유형: 도형 38">
                <a:extLst>
                  <a:ext uri="{FF2B5EF4-FFF2-40B4-BE49-F238E27FC236}">
                    <a16:creationId xmlns:a16="http://schemas.microsoft.com/office/drawing/2014/main" id="{9118A8E3-B57F-4DC6-9F45-3D3905221EE3}"/>
                  </a:ext>
                </a:extLst>
              </p:cNvPr>
              <p:cNvSpPr/>
              <p:nvPr/>
            </p:nvSpPr>
            <p:spPr>
              <a:xfrm>
                <a:off x="10899860" y="335277"/>
                <a:ext cx="904882" cy="3181021"/>
              </a:xfrm>
              <a:custGeom>
                <a:avLst/>
                <a:gdLst>
                  <a:gd name="connsiteX0" fmla="*/ 0 w 904882"/>
                  <a:gd name="connsiteY0" fmla="*/ 0 h 3181021"/>
                  <a:gd name="connsiteX1" fmla="*/ 128311 w 904882"/>
                  <a:gd name="connsiteY1" fmla="*/ 0 h 3181021"/>
                  <a:gd name="connsiteX2" fmla="*/ 162493 w 904882"/>
                  <a:gd name="connsiteY2" fmla="*/ 108721 h 3181021"/>
                  <a:gd name="connsiteX3" fmla="*/ 270401 w 904882"/>
                  <a:gd name="connsiteY3" fmla="*/ 452228 h 3181021"/>
                  <a:gd name="connsiteX4" fmla="*/ 512115 w 904882"/>
                  <a:gd name="connsiteY4" fmla="*/ 1280961 h 3181021"/>
                  <a:gd name="connsiteX5" fmla="*/ 753829 w 904882"/>
                  <a:gd name="connsiteY5" fmla="*/ 2201775 h 3181021"/>
                  <a:gd name="connsiteX6" fmla="*/ 865604 w 904882"/>
                  <a:gd name="connsiteY6" fmla="*/ 2656787 h 3181021"/>
                  <a:gd name="connsiteX7" fmla="*/ 904882 w 904882"/>
                  <a:gd name="connsiteY7" fmla="*/ 2820606 h 3181021"/>
                  <a:gd name="connsiteX8" fmla="*/ 904882 w 904882"/>
                  <a:gd name="connsiteY8" fmla="*/ 3181021 h 3181021"/>
                  <a:gd name="connsiteX9" fmla="*/ 891951 w 904882"/>
                  <a:gd name="connsiteY9" fmla="*/ 3122590 h 3181021"/>
                  <a:gd name="connsiteX10" fmla="*/ 638727 w 904882"/>
                  <a:gd name="connsiteY10" fmla="*/ 1833449 h 3181021"/>
                  <a:gd name="connsiteX11" fmla="*/ 477585 w 904882"/>
                  <a:gd name="connsiteY11" fmla="*/ 1442103 h 3181021"/>
                  <a:gd name="connsiteX12" fmla="*/ 293422 w 904882"/>
                  <a:gd name="connsiteY12" fmla="*/ 659411 h 3181021"/>
                  <a:gd name="connsiteX13" fmla="*/ 40198 w 904882"/>
                  <a:gd name="connsiteY13" fmla="*/ 60881 h 3181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04882" h="3181021">
                    <a:moveTo>
                      <a:pt x="0" y="0"/>
                    </a:moveTo>
                    <a:lnTo>
                      <a:pt x="128311" y="0"/>
                    </a:lnTo>
                    <a:lnTo>
                      <a:pt x="162493" y="108721"/>
                    </a:lnTo>
                    <a:cubicBezTo>
                      <a:pt x="203978" y="241208"/>
                      <a:pt x="241626" y="362065"/>
                      <a:pt x="270401" y="452228"/>
                    </a:cubicBezTo>
                    <a:cubicBezTo>
                      <a:pt x="385503" y="812881"/>
                      <a:pt x="431544" y="989369"/>
                      <a:pt x="512115" y="1280961"/>
                    </a:cubicBezTo>
                    <a:cubicBezTo>
                      <a:pt x="592687" y="1572553"/>
                      <a:pt x="629135" y="1718348"/>
                      <a:pt x="753829" y="2201775"/>
                    </a:cubicBezTo>
                    <a:cubicBezTo>
                      <a:pt x="785003" y="2322632"/>
                      <a:pt x="823370" y="2480897"/>
                      <a:pt x="865604" y="2656787"/>
                    </a:cubicBezTo>
                    <a:lnTo>
                      <a:pt x="904882" y="2820606"/>
                    </a:lnTo>
                    <a:lnTo>
                      <a:pt x="904882" y="3181021"/>
                    </a:lnTo>
                    <a:lnTo>
                      <a:pt x="891951" y="3122590"/>
                    </a:lnTo>
                    <a:cubicBezTo>
                      <a:pt x="788360" y="2658345"/>
                      <a:pt x="707788" y="2113531"/>
                      <a:pt x="638727" y="1833449"/>
                    </a:cubicBezTo>
                    <a:cubicBezTo>
                      <a:pt x="569666" y="1553368"/>
                      <a:pt x="535136" y="1637776"/>
                      <a:pt x="477585" y="1442103"/>
                    </a:cubicBezTo>
                    <a:cubicBezTo>
                      <a:pt x="420034" y="1246430"/>
                      <a:pt x="366320" y="889615"/>
                      <a:pt x="293422" y="659411"/>
                    </a:cubicBezTo>
                    <a:cubicBezTo>
                      <a:pt x="220523" y="429207"/>
                      <a:pt x="120769" y="218187"/>
                      <a:pt x="40198" y="60881"/>
                    </a:cubicBez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2FF0A90C-B84F-4505-A7E6-95716721B976}"/>
                  </a:ext>
                </a:extLst>
              </p:cNvPr>
              <p:cNvSpPr/>
              <p:nvPr/>
            </p:nvSpPr>
            <p:spPr>
              <a:xfrm>
                <a:off x="9813857" y="323374"/>
                <a:ext cx="1990886" cy="6114195"/>
              </a:xfrm>
              <a:custGeom>
                <a:avLst/>
                <a:gdLst>
                  <a:gd name="connsiteX0" fmla="*/ 0 w 799353"/>
                  <a:gd name="connsiteY0" fmla="*/ 0 h 2592982"/>
                  <a:gd name="connsiteX1" fmla="*/ 75415 w 799353"/>
                  <a:gd name="connsiteY1" fmla="*/ 0 h 2592982"/>
                  <a:gd name="connsiteX2" fmla="*/ 83093 w 799353"/>
                  <a:gd name="connsiteY2" fmla="*/ 51100 h 2592982"/>
                  <a:gd name="connsiteX3" fmla="*/ 113553 w 799353"/>
                  <a:gd name="connsiteY3" fmla="*/ 188816 h 2592982"/>
                  <a:gd name="connsiteX4" fmla="*/ 304053 w 799353"/>
                  <a:gd name="connsiteY4" fmla="*/ 646016 h 2592982"/>
                  <a:gd name="connsiteX5" fmla="*/ 380253 w 799353"/>
                  <a:gd name="connsiteY5" fmla="*/ 1154016 h 2592982"/>
                  <a:gd name="connsiteX6" fmla="*/ 659653 w 799353"/>
                  <a:gd name="connsiteY6" fmla="*/ 2157316 h 2592982"/>
                  <a:gd name="connsiteX7" fmla="*/ 762841 w 799353"/>
                  <a:gd name="connsiteY7" fmla="*/ 2366072 h 2592982"/>
                  <a:gd name="connsiteX8" fmla="*/ 799353 w 799353"/>
                  <a:gd name="connsiteY8" fmla="*/ 2419781 h 2592982"/>
                  <a:gd name="connsiteX9" fmla="*/ 799353 w 799353"/>
                  <a:gd name="connsiteY9" fmla="*/ 2592982 h 2592982"/>
                  <a:gd name="connsiteX10" fmla="*/ 786913 w 799353"/>
                  <a:gd name="connsiteY10" fmla="*/ 2571889 h 2592982"/>
                  <a:gd name="connsiteX11" fmla="*/ 608853 w 799353"/>
                  <a:gd name="connsiteY11" fmla="*/ 2347816 h 2592982"/>
                  <a:gd name="connsiteX12" fmla="*/ 456453 w 799353"/>
                  <a:gd name="connsiteY12" fmla="*/ 1662016 h 2592982"/>
                  <a:gd name="connsiteX13" fmla="*/ 316753 w 799353"/>
                  <a:gd name="connsiteY13" fmla="*/ 950816 h 2592982"/>
                  <a:gd name="connsiteX14" fmla="*/ 227853 w 799353"/>
                  <a:gd name="connsiteY14" fmla="*/ 734916 h 2592982"/>
                  <a:gd name="connsiteX15" fmla="*/ 126253 w 799353"/>
                  <a:gd name="connsiteY15" fmla="*/ 303116 h 2592982"/>
                  <a:gd name="connsiteX16" fmla="*/ 21478 w 799353"/>
                  <a:gd name="connsiteY16" fmla="*/ 43262 h 2592982"/>
                  <a:gd name="connsiteX17" fmla="*/ 0 w 799353"/>
                  <a:gd name="connsiteY17" fmla="*/ 0 h 2592982"/>
                  <a:gd name="connsiteX0" fmla="*/ 0 w 799353"/>
                  <a:gd name="connsiteY0" fmla="*/ 0 h 2592982"/>
                  <a:gd name="connsiteX1" fmla="*/ 75415 w 799353"/>
                  <a:gd name="connsiteY1" fmla="*/ 0 h 2592982"/>
                  <a:gd name="connsiteX2" fmla="*/ 83093 w 799353"/>
                  <a:gd name="connsiteY2" fmla="*/ 51100 h 2592982"/>
                  <a:gd name="connsiteX3" fmla="*/ 113553 w 799353"/>
                  <a:gd name="connsiteY3" fmla="*/ 188816 h 2592982"/>
                  <a:gd name="connsiteX4" fmla="*/ 256958 w 799353"/>
                  <a:gd name="connsiteY4" fmla="*/ 704675 h 2592982"/>
                  <a:gd name="connsiteX5" fmla="*/ 380253 w 799353"/>
                  <a:gd name="connsiteY5" fmla="*/ 1154016 h 2592982"/>
                  <a:gd name="connsiteX6" fmla="*/ 659653 w 799353"/>
                  <a:gd name="connsiteY6" fmla="*/ 2157316 h 2592982"/>
                  <a:gd name="connsiteX7" fmla="*/ 762841 w 799353"/>
                  <a:gd name="connsiteY7" fmla="*/ 2366072 h 2592982"/>
                  <a:gd name="connsiteX8" fmla="*/ 799353 w 799353"/>
                  <a:gd name="connsiteY8" fmla="*/ 2419781 h 2592982"/>
                  <a:gd name="connsiteX9" fmla="*/ 799353 w 799353"/>
                  <a:gd name="connsiteY9" fmla="*/ 2592982 h 2592982"/>
                  <a:gd name="connsiteX10" fmla="*/ 786913 w 799353"/>
                  <a:gd name="connsiteY10" fmla="*/ 2571889 h 2592982"/>
                  <a:gd name="connsiteX11" fmla="*/ 608853 w 799353"/>
                  <a:gd name="connsiteY11" fmla="*/ 2347816 h 2592982"/>
                  <a:gd name="connsiteX12" fmla="*/ 456453 w 799353"/>
                  <a:gd name="connsiteY12" fmla="*/ 1662016 h 2592982"/>
                  <a:gd name="connsiteX13" fmla="*/ 316753 w 799353"/>
                  <a:gd name="connsiteY13" fmla="*/ 950816 h 2592982"/>
                  <a:gd name="connsiteX14" fmla="*/ 227853 w 799353"/>
                  <a:gd name="connsiteY14" fmla="*/ 734916 h 2592982"/>
                  <a:gd name="connsiteX15" fmla="*/ 126253 w 799353"/>
                  <a:gd name="connsiteY15" fmla="*/ 303116 h 2592982"/>
                  <a:gd name="connsiteX16" fmla="*/ 21478 w 799353"/>
                  <a:gd name="connsiteY16" fmla="*/ 43262 h 2592982"/>
                  <a:gd name="connsiteX17" fmla="*/ 0 w 799353"/>
                  <a:gd name="connsiteY17" fmla="*/ 0 h 2592982"/>
                  <a:gd name="connsiteX0" fmla="*/ 5434 w 777875"/>
                  <a:gd name="connsiteY0" fmla="*/ 3667 h 2592982"/>
                  <a:gd name="connsiteX1" fmla="*/ 53937 w 777875"/>
                  <a:gd name="connsiteY1" fmla="*/ 0 h 2592982"/>
                  <a:gd name="connsiteX2" fmla="*/ 61615 w 777875"/>
                  <a:gd name="connsiteY2" fmla="*/ 51100 h 2592982"/>
                  <a:gd name="connsiteX3" fmla="*/ 92075 w 777875"/>
                  <a:gd name="connsiteY3" fmla="*/ 188816 h 2592982"/>
                  <a:gd name="connsiteX4" fmla="*/ 235480 w 777875"/>
                  <a:gd name="connsiteY4" fmla="*/ 704675 h 2592982"/>
                  <a:gd name="connsiteX5" fmla="*/ 358775 w 777875"/>
                  <a:gd name="connsiteY5" fmla="*/ 1154016 h 2592982"/>
                  <a:gd name="connsiteX6" fmla="*/ 638175 w 777875"/>
                  <a:gd name="connsiteY6" fmla="*/ 2157316 h 2592982"/>
                  <a:gd name="connsiteX7" fmla="*/ 741363 w 777875"/>
                  <a:gd name="connsiteY7" fmla="*/ 2366072 h 2592982"/>
                  <a:gd name="connsiteX8" fmla="*/ 777875 w 777875"/>
                  <a:gd name="connsiteY8" fmla="*/ 2419781 h 2592982"/>
                  <a:gd name="connsiteX9" fmla="*/ 777875 w 777875"/>
                  <a:gd name="connsiteY9" fmla="*/ 2592982 h 2592982"/>
                  <a:gd name="connsiteX10" fmla="*/ 765435 w 777875"/>
                  <a:gd name="connsiteY10" fmla="*/ 2571889 h 2592982"/>
                  <a:gd name="connsiteX11" fmla="*/ 587375 w 777875"/>
                  <a:gd name="connsiteY11" fmla="*/ 2347816 h 2592982"/>
                  <a:gd name="connsiteX12" fmla="*/ 434975 w 777875"/>
                  <a:gd name="connsiteY12" fmla="*/ 1662016 h 2592982"/>
                  <a:gd name="connsiteX13" fmla="*/ 295275 w 777875"/>
                  <a:gd name="connsiteY13" fmla="*/ 950816 h 2592982"/>
                  <a:gd name="connsiteX14" fmla="*/ 206375 w 777875"/>
                  <a:gd name="connsiteY14" fmla="*/ 734916 h 2592982"/>
                  <a:gd name="connsiteX15" fmla="*/ 104775 w 777875"/>
                  <a:gd name="connsiteY15" fmla="*/ 303116 h 2592982"/>
                  <a:gd name="connsiteX16" fmla="*/ 0 w 777875"/>
                  <a:gd name="connsiteY16" fmla="*/ 43262 h 2592982"/>
                  <a:gd name="connsiteX17" fmla="*/ 5434 w 777875"/>
                  <a:gd name="connsiteY17" fmla="*/ 3667 h 2592982"/>
                  <a:gd name="connsiteX0" fmla="*/ 5434 w 777875"/>
                  <a:gd name="connsiteY0" fmla="*/ 3667 h 2592982"/>
                  <a:gd name="connsiteX1" fmla="*/ 53937 w 777875"/>
                  <a:gd name="connsiteY1" fmla="*/ 0 h 2592982"/>
                  <a:gd name="connsiteX2" fmla="*/ 61615 w 777875"/>
                  <a:gd name="connsiteY2" fmla="*/ 51100 h 2592982"/>
                  <a:gd name="connsiteX3" fmla="*/ 92075 w 777875"/>
                  <a:gd name="connsiteY3" fmla="*/ 188816 h 2592982"/>
                  <a:gd name="connsiteX4" fmla="*/ 235480 w 777875"/>
                  <a:gd name="connsiteY4" fmla="*/ 704675 h 2592982"/>
                  <a:gd name="connsiteX5" fmla="*/ 358775 w 777875"/>
                  <a:gd name="connsiteY5" fmla="*/ 1154016 h 2592982"/>
                  <a:gd name="connsiteX6" fmla="*/ 638175 w 777875"/>
                  <a:gd name="connsiteY6" fmla="*/ 2157316 h 2592982"/>
                  <a:gd name="connsiteX7" fmla="*/ 741363 w 777875"/>
                  <a:gd name="connsiteY7" fmla="*/ 2366072 h 2592982"/>
                  <a:gd name="connsiteX8" fmla="*/ 777875 w 777875"/>
                  <a:gd name="connsiteY8" fmla="*/ 2419781 h 2592982"/>
                  <a:gd name="connsiteX9" fmla="*/ 777875 w 777875"/>
                  <a:gd name="connsiteY9" fmla="*/ 2592982 h 2592982"/>
                  <a:gd name="connsiteX10" fmla="*/ 765435 w 777875"/>
                  <a:gd name="connsiteY10" fmla="*/ 2571889 h 2592982"/>
                  <a:gd name="connsiteX11" fmla="*/ 587375 w 777875"/>
                  <a:gd name="connsiteY11" fmla="*/ 2347816 h 2592982"/>
                  <a:gd name="connsiteX12" fmla="*/ 434975 w 777875"/>
                  <a:gd name="connsiteY12" fmla="*/ 1662016 h 2592982"/>
                  <a:gd name="connsiteX13" fmla="*/ 295275 w 777875"/>
                  <a:gd name="connsiteY13" fmla="*/ 950816 h 2592982"/>
                  <a:gd name="connsiteX14" fmla="*/ 216466 w 777875"/>
                  <a:gd name="connsiteY14" fmla="*/ 714751 h 2592982"/>
                  <a:gd name="connsiteX15" fmla="*/ 104775 w 777875"/>
                  <a:gd name="connsiteY15" fmla="*/ 303116 h 2592982"/>
                  <a:gd name="connsiteX16" fmla="*/ 0 w 777875"/>
                  <a:gd name="connsiteY16" fmla="*/ 43262 h 2592982"/>
                  <a:gd name="connsiteX17" fmla="*/ 5434 w 777875"/>
                  <a:gd name="connsiteY17" fmla="*/ 3667 h 2592982"/>
                  <a:gd name="connsiteX0" fmla="*/ 0 w 772441"/>
                  <a:gd name="connsiteY0" fmla="*/ 3667 h 2592982"/>
                  <a:gd name="connsiteX1" fmla="*/ 48503 w 772441"/>
                  <a:gd name="connsiteY1" fmla="*/ 0 h 2592982"/>
                  <a:gd name="connsiteX2" fmla="*/ 56181 w 772441"/>
                  <a:gd name="connsiteY2" fmla="*/ 51100 h 2592982"/>
                  <a:gd name="connsiteX3" fmla="*/ 86641 w 772441"/>
                  <a:gd name="connsiteY3" fmla="*/ 188816 h 2592982"/>
                  <a:gd name="connsiteX4" fmla="*/ 230046 w 772441"/>
                  <a:gd name="connsiteY4" fmla="*/ 704675 h 2592982"/>
                  <a:gd name="connsiteX5" fmla="*/ 353341 w 772441"/>
                  <a:gd name="connsiteY5" fmla="*/ 1154016 h 2592982"/>
                  <a:gd name="connsiteX6" fmla="*/ 632741 w 772441"/>
                  <a:gd name="connsiteY6" fmla="*/ 2157316 h 2592982"/>
                  <a:gd name="connsiteX7" fmla="*/ 735929 w 772441"/>
                  <a:gd name="connsiteY7" fmla="*/ 2366072 h 2592982"/>
                  <a:gd name="connsiteX8" fmla="*/ 772441 w 772441"/>
                  <a:gd name="connsiteY8" fmla="*/ 2419781 h 2592982"/>
                  <a:gd name="connsiteX9" fmla="*/ 772441 w 772441"/>
                  <a:gd name="connsiteY9" fmla="*/ 2592982 h 2592982"/>
                  <a:gd name="connsiteX10" fmla="*/ 760001 w 772441"/>
                  <a:gd name="connsiteY10" fmla="*/ 2571889 h 2592982"/>
                  <a:gd name="connsiteX11" fmla="*/ 581941 w 772441"/>
                  <a:gd name="connsiteY11" fmla="*/ 2347816 h 2592982"/>
                  <a:gd name="connsiteX12" fmla="*/ 429541 w 772441"/>
                  <a:gd name="connsiteY12" fmla="*/ 1662016 h 2592982"/>
                  <a:gd name="connsiteX13" fmla="*/ 289841 w 772441"/>
                  <a:gd name="connsiteY13" fmla="*/ 950816 h 2592982"/>
                  <a:gd name="connsiteX14" fmla="*/ 211032 w 772441"/>
                  <a:gd name="connsiteY14" fmla="*/ 714751 h 2592982"/>
                  <a:gd name="connsiteX15" fmla="*/ 99341 w 772441"/>
                  <a:gd name="connsiteY15" fmla="*/ 303116 h 2592982"/>
                  <a:gd name="connsiteX16" fmla="*/ 28206 w 772441"/>
                  <a:gd name="connsiteY16" fmla="*/ 48761 h 2592982"/>
                  <a:gd name="connsiteX17" fmla="*/ 0 w 772441"/>
                  <a:gd name="connsiteY17" fmla="*/ 3667 h 2592982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585305 w 775805"/>
                  <a:gd name="connsiteY11" fmla="*/ 2351481 h 2596647"/>
                  <a:gd name="connsiteX12" fmla="*/ 432905 w 775805"/>
                  <a:gd name="connsiteY12" fmla="*/ 1665681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585305 w 775805"/>
                  <a:gd name="connsiteY11" fmla="*/ 2351481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585305 w 775805"/>
                  <a:gd name="connsiteY11" fmla="*/ 2351481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637445 w 775805"/>
                  <a:gd name="connsiteY11" fmla="*/ 2323984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692198 w 775805"/>
                  <a:gd name="connsiteY7" fmla="*/ 2309244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637445 w 775805"/>
                  <a:gd name="connsiteY11" fmla="*/ 2323984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692198 w 775805"/>
                  <a:gd name="connsiteY7" fmla="*/ 2309244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637445 w 775805"/>
                  <a:gd name="connsiteY11" fmla="*/ 2323984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75805" h="2596647">
                    <a:moveTo>
                      <a:pt x="0" y="0"/>
                    </a:moveTo>
                    <a:lnTo>
                      <a:pt x="51867" y="3665"/>
                    </a:lnTo>
                    <a:lnTo>
                      <a:pt x="59545" y="54765"/>
                    </a:lnTo>
                    <a:cubicBezTo>
                      <a:pt x="68045" y="104639"/>
                      <a:pt x="61028" y="83552"/>
                      <a:pt x="90005" y="192481"/>
                    </a:cubicBezTo>
                    <a:cubicBezTo>
                      <a:pt x="118982" y="301410"/>
                      <a:pt x="188960" y="547473"/>
                      <a:pt x="233410" y="708340"/>
                    </a:cubicBezTo>
                    <a:cubicBezTo>
                      <a:pt x="277860" y="869207"/>
                      <a:pt x="289589" y="915574"/>
                      <a:pt x="356705" y="1157681"/>
                    </a:cubicBezTo>
                    <a:cubicBezTo>
                      <a:pt x="423821" y="1399788"/>
                      <a:pt x="560006" y="1969054"/>
                      <a:pt x="636105" y="2160981"/>
                    </a:cubicBezTo>
                    <a:cubicBezTo>
                      <a:pt x="709787" y="2346813"/>
                      <a:pt x="661506" y="2266117"/>
                      <a:pt x="692198" y="2309244"/>
                    </a:cubicBezTo>
                    <a:lnTo>
                      <a:pt x="775805" y="2423446"/>
                    </a:lnTo>
                    <a:lnTo>
                      <a:pt x="775805" y="2596647"/>
                    </a:lnTo>
                    <a:lnTo>
                      <a:pt x="763365" y="2575554"/>
                    </a:lnTo>
                    <a:cubicBezTo>
                      <a:pt x="703607" y="2489925"/>
                      <a:pt x="686074" y="2474407"/>
                      <a:pt x="637445" y="2323984"/>
                    </a:cubicBezTo>
                    <a:cubicBezTo>
                      <a:pt x="588816" y="2173561"/>
                      <a:pt x="528964" y="1901264"/>
                      <a:pt x="471591" y="1673014"/>
                    </a:cubicBezTo>
                    <a:cubicBezTo>
                      <a:pt x="414218" y="1444764"/>
                      <a:pt x="336071" y="1113581"/>
                      <a:pt x="293205" y="954481"/>
                    </a:cubicBezTo>
                    <a:cubicBezTo>
                      <a:pt x="250339" y="795381"/>
                      <a:pt x="246146" y="826366"/>
                      <a:pt x="214396" y="718416"/>
                    </a:cubicBezTo>
                    <a:cubicBezTo>
                      <a:pt x="182646" y="610466"/>
                      <a:pt x="142922" y="433781"/>
                      <a:pt x="102705" y="306781"/>
                    </a:cubicBezTo>
                    <a:cubicBezTo>
                      <a:pt x="72542" y="211531"/>
                      <a:pt x="67685" y="127733"/>
                      <a:pt x="31570" y="5242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2841D092-F125-4FD6-80AB-4C7864220ED7}"/>
                  </a:ext>
                </a:extLst>
              </p:cNvPr>
              <p:cNvSpPr/>
              <p:nvPr/>
            </p:nvSpPr>
            <p:spPr>
              <a:xfrm>
                <a:off x="11324052" y="321244"/>
                <a:ext cx="480690" cy="1683102"/>
              </a:xfrm>
              <a:custGeom>
                <a:avLst/>
                <a:gdLst>
                  <a:gd name="connsiteX0" fmla="*/ 0 w 265190"/>
                  <a:gd name="connsiteY0" fmla="*/ 0 h 928543"/>
                  <a:gd name="connsiteX1" fmla="*/ 36399 w 265190"/>
                  <a:gd name="connsiteY1" fmla="*/ 0 h 928543"/>
                  <a:gd name="connsiteX2" fmla="*/ 66468 w 265190"/>
                  <a:gd name="connsiteY2" fmla="*/ 97519 h 928543"/>
                  <a:gd name="connsiteX3" fmla="*/ 153295 w 265190"/>
                  <a:gd name="connsiteY3" fmla="*/ 378851 h 928543"/>
                  <a:gd name="connsiteX4" fmla="*/ 227958 w 265190"/>
                  <a:gd name="connsiteY4" fmla="*/ 691442 h 928543"/>
                  <a:gd name="connsiteX5" fmla="*/ 263092 w 265190"/>
                  <a:gd name="connsiteY5" fmla="*/ 853459 h 928543"/>
                  <a:gd name="connsiteX6" fmla="*/ 265190 w 265190"/>
                  <a:gd name="connsiteY6" fmla="*/ 863409 h 928543"/>
                  <a:gd name="connsiteX7" fmla="*/ 265190 w 265190"/>
                  <a:gd name="connsiteY7" fmla="*/ 928543 h 928543"/>
                  <a:gd name="connsiteX8" fmla="*/ 231254 w 265190"/>
                  <a:gd name="connsiteY8" fmla="*/ 765942 h 928543"/>
                  <a:gd name="connsiteX9" fmla="*/ 189508 w 265190"/>
                  <a:gd name="connsiteY9" fmla="*/ 566405 h 928543"/>
                  <a:gd name="connsiteX10" fmla="*/ 145818 w 265190"/>
                  <a:gd name="connsiteY10" fmla="*/ 409742 h 928543"/>
                  <a:gd name="connsiteX11" fmla="*/ 74158 w 265190"/>
                  <a:gd name="connsiteY11" fmla="*/ 167852 h 928543"/>
                  <a:gd name="connsiteX12" fmla="*/ 37515 w 265190"/>
                  <a:gd name="connsiteY12" fmla="*/ 79477 h 928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5190" h="928543">
                    <a:moveTo>
                      <a:pt x="0" y="0"/>
                    </a:moveTo>
                    <a:lnTo>
                      <a:pt x="36399" y="0"/>
                    </a:lnTo>
                    <a:lnTo>
                      <a:pt x="66468" y="97519"/>
                    </a:lnTo>
                    <a:cubicBezTo>
                      <a:pt x="94236" y="187226"/>
                      <a:pt x="126380" y="279864"/>
                      <a:pt x="153295" y="378851"/>
                    </a:cubicBezTo>
                    <a:cubicBezTo>
                      <a:pt x="180210" y="477839"/>
                      <a:pt x="188624" y="521776"/>
                      <a:pt x="227958" y="691442"/>
                    </a:cubicBezTo>
                    <a:cubicBezTo>
                      <a:pt x="237791" y="733859"/>
                      <a:pt x="249828" y="790363"/>
                      <a:pt x="263092" y="853459"/>
                    </a:cubicBezTo>
                    <a:lnTo>
                      <a:pt x="265190" y="863409"/>
                    </a:lnTo>
                    <a:lnTo>
                      <a:pt x="265190" y="928543"/>
                    </a:lnTo>
                    <a:lnTo>
                      <a:pt x="231254" y="765942"/>
                    </a:lnTo>
                    <a:cubicBezTo>
                      <a:pt x="215308" y="687524"/>
                      <a:pt x="200851" y="616326"/>
                      <a:pt x="189508" y="566405"/>
                    </a:cubicBezTo>
                    <a:cubicBezTo>
                      <a:pt x="166821" y="466563"/>
                      <a:pt x="165043" y="476168"/>
                      <a:pt x="145818" y="409742"/>
                    </a:cubicBezTo>
                    <a:cubicBezTo>
                      <a:pt x="126593" y="343317"/>
                      <a:pt x="102566" y="244413"/>
                      <a:pt x="74158" y="167852"/>
                    </a:cubicBezTo>
                    <a:cubicBezTo>
                      <a:pt x="63505" y="139142"/>
                      <a:pt x="50735" y="108891"/>
                      <a:pt x="37515" y="79477"/>
                    </a:cubicBez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D24337A6-6EF0-4E1B-B147-6B1136510048}"/>
                  </a:ext>
                </a:extLst>
              </p:cNvPr>
              <p:cNvSpPr/>
              <p:nvPr/>
            </p:nvSpPr>
            <p:spPr>
              <a:xfrm>
                <a:off x="10158280" y="319114"/>
                <a:ext cx="1658492" cy="4359721"/>
              </a:xfrm>
              <a:custGeom>
                <a:avLst/>
                <a:gdLst>
                  <a:gd name="connsiteX0" fmla="*/ 654357 w 914966"/>
                  <a:gd name="connsiteY0" fmla="*/ 0 h 2405195"/>
                  <a:gd name="connsiteX1" fmla="*/ 914966 w 914966"/>
                  <a:gd name="connsiteY1" fmla="*/ 0 h 2405195"/>
                  <a:gd name="connsiteX2" fmla="*/ 914966 w 914966"/>
                  <a:gd name="connsiteY2" fmla="*/ 10916 h 2405195"/>
                  <a:gd name="connsiteX3" fmla="*/ 855447 w 914966"/>
                  <a:gd name="connsiteY3" fmla="*/ 83291 h 2405195"/>
                  <a:gd name="connsiteX4" fmla="*/ 728943 w 914966"/>
                  <a:gd name="connsiteY4" fmla="*/ 221329 h 2405195"/>
                  <a:gd name="connsiteX5" fmla="*/ 228880 w 914966"/>
                  <a:gd name="connsiteY5" fmla="*/ 602329 h 2405195"/>
                  <a:gd name="connsiteX6" fmla="*/ 57430 w 914966"/>
                  <a:gd name="connsiteY6" fmla="*/ 1488154 h 2405195"/>
                  <a:gd name="connsiteX7" fmla="*/ 333655 w 914966"/>
                  <a:gd name="connsiteY7" fmla="*/ 2231104 h 2405195"/>
                  <a:gd name="connsiteX8" fmla="*/ 652743 w 914966"/>
                  <a:gd name="connsiteY8" fmla="*/ 1983454 h 2405195"/>
                  <a:gd name="connsiteX9" fmla="*/ 776568 w 914966"/>
                  <a:gd name="connsiteY9" fmla="*/ 1950117 h 2405195"/>
                  <a:gd name="connsiteX10" fmla="*/ 800380 w 914966"/>
                  <a:gd name="connsiteY10" fmla="*/ 1369092 h 2405195"/>
                  <a:gd name="connsiteX11" fmla="*/ 910159 w 914966"/>
                  <a:gd name="connsiteY11" fmla="*/ 1160245 h 2405195"/>
                  <a:gd name="connsiteX12" fmla="*/ 914966 w 914966"/>
                  <a:gd name="connsiteY12" fmla="*/ 1148447 h 2405195"/>
                  <a:gd name="connsiteX13" fmla="*/ 914966 w 914966"/>
                  <a:gd name="connsiteY13" fmla="*/ 1249462 h 2405195"/>
                  <a:gd name="connsiteX14" fmla="*/ 906681 w 914966"/>
                  <a:gd name="connsiteY14" fmla="*/ 1268447 h 2405195"/>
                  <a:gd name="connsiteX15" fmla="*/ 824193 w 914966"/>
                  <a:gd name="connsiteY15" fmla="*/ 1492917 h 2405195"/>
                  <a:gd name="connsiteX16" fmla="*/ 795618 w 914966"/>
                  <a:gd name="connsiteY16" fmla="*/ 2054892 h 2405195"/>
                  <a:gd name="connsiteX17" fmla="*/ 228880 w 914966"/>
                  <a:gd name="connsiteY17" fmla="*/ 2373979 h 2405195"/>
                  <a:gd name="connsiteX18" fmla="*/ 280 w 914966"/>
                  <a:gd name="connsiteY18" fmla="*/ 1283367 h 2405195"/>
                  <a:gd name="connsiteX19" fmla="*/ 266980 w 914966"/>
                  <a:gd name="connsiteY19" fmla="*/ 497554 h 2405195"/>
                  <a:gd name="connsiteX20" fmla="*/ 576543 w 914966"/>
                  <a:gd name="connsiteY20" fmla="*/ 178467 h 2405195"/>
                  <a:gd name="connsiteX21" fmla="*/ 634772 w 914966"/>
                  <a:gd name="connsiteY21" fmla="*/ 56726 h 2405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4966" h="2405195">
                    <a:moveTo>
                      <a:pt x="654357" y="0"/>
                    </a:moveTo>
                    <a:lnTo>
                      <a:pt x="914966" y="0"/>
                    </a:lnTo>
                    <a:lnTo>
                      <a:pt x="914966" y="10916"/>
                    </a:lnTo>
                    <a:lnTo>
                      <a:pt x="855447" y="83291"/>
                    </a:lnTo>
                    <a:cubicBezTo>
                      <a:pt x="810749" y="134761"/>
                      <a:pt x="766845" y="182634"/>
                      <a:pt x="728943" y="221329"/>
                    </a:cubicBezTo>
                    <a:cubicBezTo>
                      <a:pt x="577337" y="376110"/>
                      <a:pt x="340799" y="391192"/>
                      <a:pt x="228880" y="602329"/>
                    </a:cubicBezTo>
                    <a:cubicBezTo>
                      <a:pt x="116961" y="813466"/>
                      <a:pt x="39968" y="1216692"/>
                      <a:pt x="57430" y="1488154"/>
                    </a:cubicBezTo>
                    <a:cubicBezTo>
                      <a:pt x="74892" y="1759616"/>
                      <a:pt x="234436" y="2148554"/>
                      <a:pt x="333655" y="2231104"/>
                    </a:cubicBezTo>
                    <a:cubicBezTo>
                      <a:pt x="432874" y="2313654"/>
                      <a:pt x="578924" y="2030285"/>
                      <a:pt x="652743" y="1983454"/>
                    </a:cubicBezTo>
                    <a:cubicBezTo>
                      <a:pt x="726562" y="1936623"/>
                      <a:pt x="751962" y="2052510"/>
                      <a:pt x="776568" y="1950117"/>
                    </a:cubicBezTo>
                    <a:cubicBezTo>
                      <a:pt x="801174" y="1847724"/>
                      <a:pt x="774186" y="1510380"/>
                      <a:pt x="800380" y="1369092"/>
                    </a:cubicBezTo>
                    <a:cubicBezTo>
                      <a:pt x="823300" y="1245466"/>
                      <a:pt x="857766" y="1273160"/>
                      <a:pt x="910159" y="1160245"/>
                    </a:cubicBezTo>
                    <a:lnTo>
                      <a:pt x="914966" y="1148447"/>
                    </a:lnTo>
                    <a:lnTo>
                      <a:pt x="914966" y="1249462"/>
                    </a:lnTo>
                    <a:lnTo>
                      <a:pt x="906681" y="1268447"/>
                    </a:lnTo>
                    <a:cubicBezTo>
                      <a:pt x="871471" y="1351977"/>
                      <a:pt x="842052" y="1429020"/>
                      <a:pt x="824193" y="1492917"/>
                    </a:cubicBezTo>
                    <a:cubicBezTo>
                      <a:pt x="752756" y="1748504"/>
                      <a:pt x="894837" y="1908048"/>
                      <a:pt x="795618" y="2054892"/>
                    </a:cubicBezTo>
                    <a:cubicBezTo>
                      <a:pt x="696399" y="2201736"/>
                      <a:pt x="361436" y="2502567"/>
                      <a:pt x="228880" y="2373979"/>
                    </a:cubicBezTo>
                    <a:cubicBezTo>
                      <a:pt x="96324" y="2245392"/>
                      <a:pt x="-6070" y="1596104"/>
                      <a:pt x="280" y="1283367"/>
                    </a:cubicBezTo>
                    <a:cubicBezTo>
                      <a:pt x="6630" y="970630"/>
                      <a:pt x="170936" y="681704"/>
                      <a:pt x="266980" y="497554"/>
                    </a:cubicBezTo>
                    <a:cubicBezTo>
                      <a:pt x="363024" y="313404"/>
                      <a:pt x="488437" y="313405"/>
                      <a:pt x="576543" y="178467"/>
                    </a:cubicBezTo>
                    <a:cubicBezTo>
                      <a:pt x="598570" y="144733"/>
                      <a:pt x="617421" y="102466"/>
                      <a:pt x="634772" y="56726"/>
                    </a:cubicBezTo>
                    <a:close/>
                  </a:path>
                </a:pathLst>
              </a:cu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80B24603-9383-47DF-82E4-DF93739C8E5D}"/>
                  </a:ext>
                </a:extLst>
              </p:cNvPr>
              <p:cNvSpPr/>
              <p:nvPr/>
            </p:nvSpPr>
            <p:spPr>
              <a:xfrm>
                <a:off x="10390328" y="651060"/>
                <a:ext cx="1417914" cy="3328155"/>
              </a:xfrm>
              <a:custGeom>
                <a:avLst/>
                <a:gdLst>
                  <a:gd name="connsiteX0" fmla="*/ 654357 w 914966"/>
                  <a:gd name="connsiteY0" fmla="*/ 0 h 2405195"/>
                  <a:gd name="connsiteX1" fmla="*/ 914966 w 914966"/>
                  <a:gd name="connsiteY1" fmla="*/ 0 h 2405195"/>
                  <a:gd name="connsiteX2" fmla="*/ 914966 w 914966"/>
                  <a:gd name="connsiteY2" fmla="*/ 10916 h 2405195"/>
                  <a:gd name="connsiteX3" fmla="*/ 855447 w 914966"/>
                  <a:gd name="connsiteY3" fmla="*/ 83291 h 2405195"/>
                  <a:gd name="connsiteX4" fmla="*/ 728943 w 914966"/>
                  <a:gd name="connsiteY4" fmla="*/ 221329 h 2405195"/>
                  <a:gd name="connsiteX5" fmla="*/ 228880 w 914966"/>
                  <a:gd name="connsiteY5" fmla="*/ 602329 h 2405195"/>
                  <a:gd name="connsiteX6" fmla="*/ 57430 w 914966"/>
                  <a:gd name="connsiteY6" fmla="*/ 1488154 h 2405195"/>
                  <a:gd name="connsiteX7" fmla="*/ 333655 w 914966"/>
                  <a:gd name="connsiteY7" fmla="*/ 2231104 h 2405195"/>
                  <a:gd name="connsiteX8" fmla="*/ 652743 w 914966"/>
                  <a:gd name="connsiteY8" fmla="*/ 1983454 h 2405195"/>
                  <a:gd name="connsiteX9" fmla="*/ 776568 w 914966"/>
                  <a:gd name="connsiteY9" fmla="*/ 1950117 h 2405195"/>
                  <a:gd name="connsiteX10" fmla="*/ 800380 w 914966"/>
                  <a:gd name="connsiteY10" fmla="*/ 1369092 h 2405195"/>
                  <a:gd name="connsiteX11" fmla="*/ 910159 w 914966"/>
                  <a:gd name="connsiteY11" fmla="*/ 1160245 h 2405195"/>
                  <a:gd name="connsiteX12" fmla="*/ 914966 w 914966"/>
                  <a:gd name="connsiteY12" fmla="*/ 1148447 h 2405195"/>
                  <a:gd name="connsiteX13" fmla="*/ 914966 w 914966"/>
                  <a:gd name="connsiteY13" fmla="*/ 1249462 h 2405195"/>
                  <a:gd name="connsiteX14" fmla="*/ 906681 w 914966"/>
                  <a:gd name="connsiteY14" fmla="*/ 1268447 h 2405195"/>
                  <a:gd name="connsiteX15" fmla="*/ 824193 w 914966"/>
                  <a:gd name="connsiteY15" fmla="*/ 1492917 h 2405195"/>
                  <a:gd name="connsiteX16" fmla="*/ 795618 w 914966"/>
                  <a:gd name="connsiteY16" fmla="*/ 2054892 h 2405195"/>
                  <a:gd name="connsiteX17" fmla="*/ 228880 w 914966"/>
                  <a:gd name="connsiteY17" fmla="*/ 2373979 h 2405195"/>
                  <a:gd name="connsiteX18" fmla="*/ 280 w 914966"/>
                  <a:gd name="connsiteY18" fmla="*/ 1283367 h 2405195"/>
                  <a:gd name="connsiteX19" fmla="*/ 266980 w 914966"/>
                  <a:gd name="connsiteY19" fmla="*/ 497554 h 2405195"/>
                  <a:gd name="connsiteX20" fmla="*/ 576543 w 914966"/>
                  <a:gd name="connsiteY20" fmla="*/ 178467 h 2405195"/>
                  <a:gd name="connsiteX21" fmla="*/ 634772 w 914966"/>
                  <a:gd name="connsiteY21" fmla="*/ 56726 h 2405195"/>
                  <a:gd name="connsiteX0" fmla="*/ 1156714 w 1156714"/>
                  <a:gd name="connsiteY0" fmla="*/ 0 h 2715060"/>
                  <a:gd name="connsiteX1" fmla="*/ 914966 w 1156714"/>
                  <a:gd name="connsiteY1" fmla="*/ 309865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40322 w 1156714"/>
                  <a:gd name="connsiteY1" fmla="*/ 192492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00791 w 1156714"/>
                  <a:gd name="connsiteY7" fmla="*/ 2428291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156714" h="2715060">
                    <a:moveTo>
                      <a:pt x="1156714" y="0"/>
                    </a:moveTo>
                    <a:lnTo>
                      <a:pt x="1154407" y="201881"/>
                    </a:lnTo>
                    <a:lnTo>
                      <a:pt x="914966" y="320781"/>
                    </a:lnTo>
                    <a:lnTo>
                      <a:pt x="855447" y="393156"/>
                    </a:lnTo>
                    <a:cubicBezTo>
                      <a:pt x="810749" y="444626"/>
                      <a:pt x="766845" y="492499"/>
                      <a:pt x="728943" y="531194"/>
                    </a:cubicBezTo>
                    <a:cubicBezTo>
                      <a:pt x="577337" y="685975"/>
                      <a:pt x="340799" y="701057"/>
                      <a:pt x="228880" y="912194"/>
                    </a:cubicBezTo>
                    <a:cubicBezTo>
                      <a:pt x="116961" y="1123331"/>
                      <a:pt x="45445" y="1545336"/>
                      <a:pt x="57430" y="1798019"/>
                    </a:cubicBezTo>
                    <a:cubicBezTo>
                      <a:pt x="69415" y="2050702"/>
                      <a:pt x="213310" y="2310529"/>
                      <a:pt x="300791" y="2428291"/>
                    </a:cubicBezTo>
                    <a:cubicBezTo>
                      <a:pt x="388272" y="2546053"/>
                      <a:pt x="503023" y="2532641"/>
                      <a:pt x="582319" y="2504590"/>
                    </a:cubicBezTo>
                    <a:cubicBezTo>
                      <a:pt x="661615" y="2476539"/>
                      <a:pt x="740225" y="2397588"/>
                      <a:pt x="776568" y="2259982"/>
                    </a:cubicBezTo>
                    <a:cubicBezTo>
                      <a:pt x="812912" y="2122377"/>
                      <a:pt x="774186" y="1820245"/>
                      <a:pt x="800380" y="1678957"/>
                    </a:cubicBezTo>
                    <a:cubicBezTo>
                      <a:pt x="823300" y="1555331"/>
                      <a:pt x="857766" y="1583025"/>
                      <a:pt x="910159" y="1470110"/>
                    </a:cubicBezTo>
                    <a:lnTo>
                      <a:pt x="1145017" y="1293990"/>
                    </a:lnTo>
                    <a:lnTo>
                      <a:pt x="914966" y="1559327"/>
                    </a:lnTo>
                    <a:lnTo>
                      <a:pt x="906681" y="1578312"/>
                    </a:lnTo>
                    <a:cubicBezTo>
                      <a:pt x="871471" y="1661842"/>
                      <a:pt x="842052" y="1738885"/>
                      <a:pt x="824193" y="1802782"/>
                    </a:cubicBezTo>
                    <a:cubicBezTo>
                      <a:pt x="752756" y="2058369"/>
                      <a:pt x="894837" y="2217913"/>
                      <a:pt x="795618" y="2364757"/>
                    </a:cubicBezTo>
                    <a:cubicBezTo>
                      <a:pt x="696399" y="2511601"/>
                      <a:pt x="361436" y="2812432"/>
                      <a:pt x="228880" y="2683844"/>
                    </a:cubicBezTo>
                    <a:cubicBezTo>
                      <a:pt x="96324" y="2555257"/>
                      <a:pt x="-6070" y="1905969"/>
                      <a:pt x="280" y="1593232"/>
                    </a:cubicBezTo>
                    <a:cubicBezTo>
                      <a:pt x="6630" y="1280495"/>
                      <a:pt x="170936" y="991569"/>
                      <a:pt x="266980" y="807419"/>
                    </a:cubicBezTo>
                    <a:cubicBezTo>
                      <a:pt x="363024" y="623269"/>
                      <a:pt x="488437" y="623270"/>
                      <a:pt x="576543" y="488332"/>
                    </a:cubicBezTo>
                    <a:cubicBezTo>
                      <a:pt x="598570" y="454598"/>
                      <a:pt x="617421" y="412331"/>
                      <a:pt x="634772" y="366591"/>
                    </a:cubicBezTo>
                    <a:cubicBezTo>
                      <a:pt x="641300" y="347682"/>
                      <a:pt x="1150186" y="18909"/>
                      <a:pt x="1156714" y="0"/>
                    </a:cubicBezTo>
                    <a:close/>
                  </a:path>
                </a:pathLst>
              </a:cu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ACB1FDA7-1E6B-4309-9FAE-3A510CFECDBA}"/>
                  </a:ext>
                </a:extLst>
              </p:cNvPr>
              <p:cNvSpPr/>
              <p:nvPr/>
            </p:nvSpPr>
            <p:spPr>
              <a:xfrm>
                <a:off x="10685513" y="1158951"/>
                <a:ext cx="1123660" cy="2001711"/>
              </a:xfrm>
              <a:custGeom>
                <a:avLst/>
                <a:gdLst>
                  <a:gd name="connsiteX0" fmla="*/ 654357 w 914966"/>
                  <a:gd name="connsiteY0" fmla="*/ 0 h 2405195"/>
                  <a:gd name="connsiteX1" fmla="*/ 914966 w 914966"/>
                  <a:gd name="connsiteY1" fmla="*/ 0 h 2405195"/>
                  <a:gd name="connsiteX2" fmla="*/ 914966 w 914966"/>
                  <a:gd name="connsiteY2" fmla="*/ 10916 h 2405195"/>
                  <a:gd name="connsiteX3" fmla="*/ 855447 w 914966"/>
                  <a:gd name="connsiteY3" fmla="*/ 83291 h 2405195"/>
                  <a:gd name="connsiteX4" fmla="*/ 728943 w 914966"/>
                  <a:gd name="connsiteY4" fmla="*/ 221329 h 2405195"/>
                  <a:gd name="connsiteX5" fmla="*/ 228880 w 914966"/>
                  <a:gd name="connsiteY5" fmla="*/ 602329 h 2405195"/>
                  <a:gd name="connsiteX6" fmla="*/ 57430 w 914966"/>
                  <a:gd name="connsiteY6" fmla="*/ 1488154 h 2405195"/>
                  <a:gd name="connsiteX7" fmla="*/ 333655 w 914966"/>
                  <a:gd name="connsiteY7" fmla="*/ 2231104 h 2405195"/>
                  <a:gd name="connsiteX8" fmla="*/ 652743 w 914966"/>
                  <a:gd name="connsiteY8" fmla="*/ 1983454 h 2405195"/>
                  <a:gd name="connsiteX9" fmla="*/ 776568 w 914966"/>
                  <a:gd name="connsiteY9" fmla="*/ 1950117 h 2405195"/>
                  <a:gd name="connsiteX10" fmla="*/ 800380 w 914966"/>
                  <a:gd name="connsiteY10" fmla="*/ 1369092 h 2405195"/>
                  <a:gd name="connsiteX11" fmla="*/ 910159 w 914966"/>
                  <a:gd name="connsiteY11" fmla="*/ 1160245 h 2405195"/>
                  <a:gd name="connsiteX12" fmla="*/ 914966 w 914966"/>
                  <a:gd name="connsiteY12" fmla="*/ 1148447 h 2405195"/>
                  <a:gd name="connsiteX13" fmla="*/ 914966 w 914966"/>
                  <a:gd name="connsiteY13" fmla="*/ 1249462 h 2405195"/>
                  <a:gd name="connsiteX14" fmla="*/ 906681 w 914966"/>
                  <a:gd name="connsiteY14" fmla="*/ 1268447 h 2405195"/>
                  <a:gd name="connsiteX15" fmla="*/ 824193 w 914966"/>
                  <a:gd name="connsiteY15" fmla="*/ 1492917 h 2405195"/>
                  <a:gd name="connsiteX16" fmla="*/ 795618 w 914966"/>
                  <a:gd name="connsiteY16" fmla="*/ 2054892 h 2405195"/>
                  <a:gd name="connsiteX17" fmla="*/ 228880 w 914966"/>
                  <a:gd name="connsiteY17" fmla="*/ 2373979 h 2405195"/>
                  <a:gd name="connsiteX18" fmla="*/ 280 w 914966"/>
                  <a:gd name="connsiteY18" fmla="*/ 1283367 h 2405195"/>
                  <a:gd name="connsiteX19" fmla="*/ 266980 w 914966"/>
                  <a:gd name="connsiteY19" fmla="*/ 497554 h 2405195"/>
                  <a:gd name="connsiteX20" fmla="*/ 576543 w 914966"/>
                  <a:gd name="connsiteY20" fmla="*/ 178467 h 2405195"/>
                  <a:gd name="connsiteX21" fmla="*/ 634772 w 914966"/>
                  <a:gd name="connsiteY21" fmla="*/ 56726 h 2405195"/>
                  <a:gd name="connsiteX0" fmla="*/ 1156714 w 1156714"/>
                  <a:gd name="connsiteY0" fmla="*/ 0 h 2715060"/>
                  <a:gd name="connsiteX1" fmla="*/ 914966 w 1156714"/>
                  <a:gd name="connsiteY1" fmla="*/ 309865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40322 w 1156714"/>
                  <a:gd name="connsiteY1" fmla="*/ 192492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00791 w 1156714"/>
                  <a:gd name="connsiteY7" fmla="*/ 2428291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507774 w 1507774"/>
                  <a:gd name="connsiteY0" fmla="*/ 0 h 2760068"/>
                  <a:gd name="connsiteX1" fmla="*/ 1154407 w 1507774"/>
                  <a:gd name="connsiteY1" fmla="*/ 246889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145017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906681 w 1507774"/>
                  <a:gd name="connsiteY14" fmla="*/ 1623320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145017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906681 w 1507774"/>
                  <a:gd name="connsiteY14" fmla="*/ 1623320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906681 w 1507774"/>
                  <a:gd name="connsiteY14" fmla="*/ 1623320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1059707 w 1507774"/>
                  <a:gd name="connsiteY14" fmla="*/ 1632321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1491064 w 1507774"/>
                  <a:gd name="connsiteY13" fmla="*/ 1469312 h 2760068"/>
                  <a:gd name="connsiteX14" fmla="*/ 1059707 w 1507774"/>
                  <a:gd name="connsiteY14" fmla="*/ 1632321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237780 w 1507774"/>
                  <a:gd name="connsiteY7" fmla="*/ 2554314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1491064 w 1507774"/>
                  <a:gd name="connsiteY13" fmla="*/ 1469312 h 2760068"/>
                  <a:gd name="connsiteX14" fmla="*/ 1059707 w 1507774"/>
                  <a:gd name="connsiteY14" fmla="*/ 1632321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19869 w 1519869"/>
                  <a:gd name="connsiteY0" fmla="*/ 0 h 2743267"/>
                  <a:gd name="connsiteX1" fmla="*/ 1517561 w 1519869"/>
                  <a:gd name="connsiteY1" fmla="*/ 93863 h 2743267"/>
                  <a:gd name="connsiteX2" fmla="*/ 927061 w 1519869"/>
                  <a:gd name="connsiteY2" fmla="*/ 365789 h 2743267"/>
                  <a:gd name="connsiteX3" fmla="*/ 867542 w 1519869"/>
                  <a:gd name="connsiteY3" fmla="*/ 438164 h 2743267"/>
                  <a:gd name="connsiteX4" fmla="*/ 741038 w 1519869"/>
                  <a:gd name="connsiteY4" fmla="*/ 576202 h 2743267"/>
                  <a:gd name="connsiteX5" fmla="*/ 240975 w 1519869"/>
                  <a:gd name="connsiteY5" fmla="*/ 957202 h 2743267"/>
                  <a:gd name="connsiteX6" fmla="*/ 69525 w 1519869"/>
                  <a:gd name="connsiteY6" fmla="*/ 1843027 h 2743267"/>
                  <a:gd name="connsiteX7" fmla="*/ 249875 w 1519869"/>
                  <a:gd name="connsiteY7" fmla="*/ 2554314 h 2743267"/>
                  <a:gd name="connsiteX8" fmla="*/ 594414 w 1519869"/>
                  <a:gd name="connsiteY8" fmla="*/ 2549598 h 2743267"/>
                  <a:gd name="connsiteX9" fmla="*/ 788663 w 1519869"/>
                  <a:gd name="connsiteY9" fmla="*/ 2304990 h 2743267"/>
                  <a:gd name="connsiteX10" fmla="*/ 812475 w 1519869"/>
                  <a:gd name="connsiteY10" fmla="*/ 1723965 h 2743267"/>
                  <a:gd name="connsiteX11" fmla="*/ 922254 w 1519869"/>
                  <a:gd name="connsiteY11" fmla="*/ 1515118 h 2743267"/>
                  <a:gd name="connsiteX12" fmla="*/ 1517173 w 1519869"/>
                  <a:gd name="connsiteY12" fmla="*/ 1338998 h 2743267"/>
                  <a:gd name="connsiteX13" fmla="*/ 1503159 w 1519869"/>
                  <a:gd name="connsiteY13" fmla="*/ 1469312 h 2743267"/>
                  <a:gd name="connsiteX14" fmla="*/ 1071802 w 1519869"/>
                  <a:gd name="connsiteY14" fmla="*/ 1632321 h 2743267"/>
                  <a:gd name="connsiteX15" fmla="*/ 836288 w 1519869"/>
                  <a:gd name="connsiteY15" fmla="*/ 1847790 h 2743267"/>
                  <a:gd name="connsiteX16" fmla="*/ 807713 w 1519869"/>
                  <a:gd name="connsiteY16" fmla="*/ 2409765 h 2743267"/>
                  <a:gd name="connsiteX17" fmla="*/ 123955 w 1519869"/>
                  <a:gd name="connsiteY17" fmla="*/ 2710850 h 2743267"/>
                  <a:gd name="connsiteX18" fmla="*/ 12375 w 1519869"/>
                  <a:gd name="connsiteY18" fmla="*/ 1638240 h 2743267"/>
                  <a:gd name="connsiteX19" fmla="*/ 279075 w 1519869"/>
                  <a:gd name="connsiteY19" fmla="*/ 852427 h 2743267"/>
                  <a:gd name="connsiteX20" fmla="*/ 588638 w 1519869"/>
                  <a:gd name="connsiteY20" fmla="*/ 533340 h 2743267"/>
                  <a:gd name="connsiteX21" fmla="*/ 646867 w 1519869"/>
                  <a:gd name="connsiteY21" fmla="*/ 411599 h 2743267"/>
                  <a:gd name="connsiteX22" fmla="*/ 1519869 w 1519869"/>
                  <a:gd name="connsiteY22" fmla="*/ 0 h 2743267"/>
                  <a:gd name="connsiteX0" fmla="*/ 1519869 w 1519869"/>
                  <a:gd name="connsiteY0" fmla="*/ 0 h 2743267"/>
                  <a:gd name="connsiteX1" fmla="*/ 1517561 w 1519869"/>
                  <a:gd name="connsiteY1" fmla="*/ 93863 h 2743267"/>
                  <a:gd name="connsiteX2" fmla="*/ 927061 w 1519869"/>
                  <a:gd name="connsiteY2" fmla="*/ 365789 h 2743267"/>
                  <a:gd name="connsiteX3" fmla="*/ 867542 w 1519869"/>
                  <a:gd name="connsiteY3" fmla="*/ 438164 h 2743267"/>
                  <a:gd name="connsiteX4" fmla="*/ 687029 w 1519869"/>
                  <a:gd name="connsiteY4" fmla="*/ 540195 h 2743267"/>
                  <a:gd name="connsiteX5" fmla="*/ 240975 w 1519869"/>
                  <a:gd name="connsiteY5" fmla="*/ 957202 h 2743267"/>
                  <a:gd name="connsiteX6" fmla="*/ 69525 w 1519869"/>
                  <a:gd name="connsiteY6" fmla="*/ 1843027 h 2743267"/>
                  <a:gd name="connsiteX7" fmla="*/ 249875 w 1519869"/>
                  <a:gd name="connsiteY7" fmla="*/ 2554314 h 2743267"/>
                  <a:gd name="connsiteX8" fmla="*/ 594414 w 1519869"/>
                  <a:gd name="connsiteY8" fmla="*/ 2549598 h 2743267"/>
                  <a:gd name="connsiteX9" fmla="*/ 788663 w 1519869"/>
                  <a:gd name="connsiteY9" fmla="*/ 2304990 h 2743267"/>
                  <a:gd name="connsiteX10" fmla="*/ 812475 w 1519869"/>
                  <a:gd name="connsiteY10" fmla="*/ 1723965 h 2743267"/>
                  <a:gd name="connsiteX11" fmla="*/ 922254 w 1519869"/>
                  <a:gd name="connsiteY11" fmla="*/ 1515118 h 2743267"/>
                  <a:gd name="connsiteX12" fmla="*/ 1517173 w 1519869"/>
                  <a:gd name="connsiteY12" fmla="*/ 1338998 h 2743267"/>
                  <a:gd name="connsiteX13" fmla="*/ 1503159 w 1519869"/>
                  <a:gd name="connsiteY13" fmla="*/ 1469312 h 2743267"/>
                  <a:gd name="connsiteX14" fmla="*/ 1071802 w 1519869"/>
                  <a:gd name="connsiteY14" fmla="*/ 1632321 h 2743267"/>
                  <a:gd name="connsiteX15" fmla="*/ 836288 w 1519869"/>
                  <a:gd name="connsiteY15" fmla="*/ 1847790 h 2743267"/>
                  <a:gd name="connsiteX16" fmla="*/ 807713 w 1519869"/>
                  <a:gd name="connsiteY16" fmla="*/ 2409765 h 2743267"/>
                  <a:gd name="connsiteX17" fmla="*/ 123955 w 1519869"/>
                  <a:gd name="connsiteY17" fmla="*/ 2710850 h 2743267"/>
                  <a:gd name="connsiteX18" fmla="*/ 12375 w 1519869"/>
                  <a:gd name="connsiteY18" fmla="*/ 1638240 h 2743267"/>
                  <a:gd name="connsiteX19" fmla="*/ 279075 w 1519869"/>
                  <a:gd name="connsiteY19" fmla="*/ 852427 h 2743267"/>
                  <a:gd name="connsiteX20" fmla="*/ 588638 w 1519869"/>
                  <a:gd name="connsiteY20" fmla="*/ 533340 h 2743267"/>
                  <a:gd name="connsiteX21" fmla="*/ 646867 w 1519869"/>
                  <a:gd name="connsiteY21" fmla="*/ 411599 h 2743267"/>
                  <a:gd name="connsiteX22" fmla="*/ 1519869 w 1519869"/>
                  <a:gd name="connsiteY22" fmla="*/ 0 h 2743267"/>
                  <a:gd name="connsiteX0" fmla="*/ 1519869 w 1519869"/>
                  <a:gd name="connsiteY0" fmla="*/ 0 h 2743267"/>
                  <a:gd name="connsiteX1" fmla="*/ 1517561 w 1519869"/>
                  <a:gd name="connsiteY1" fmla="*/ 93863 h 2743267"/>
                  <a:gd name="connsiteX2" fmla="*/ 927061 w 1519869"/>
                  <a:gd name="connsiteY2" fmla="*/ 365789 h 2743267"/>
                  <a:gd name="connsiteX3" fmla="*/ 867542 w 1519869"/>
                  <a:gd name="connsiteY3" fmla="*/ 438164 h 2743267"/>
                  <a:gd name="connsiteX4" fmla="*/ 687029 w 1519869"/>
                  <a:gd name="connsiteY4" fmla="*/ 540195 h 2743267"/>
                  <a:gd name="connsiteX5" fmla="*/ 240975 w 1519869"/>
                  <a:gd name="connsiteY5" fmla="*/ 957202 h 2743267"/>
                  <a:gd name="connsiteX6" fmla="*/ 69525 w 1519869"/>
                  <a:gd name="connsiteY6" fmla="*/ 1843027 h 2743267"/>
                  <a:gd name="connsiteX7" fmla="*/ 249875 w 1519869"/>
                  <a:gd name="connsiteY7" fmla="*/ 2554314 h 2743267"/>
                  <a:gd name="connsiteX8" fmla="*/ 594414 w 1519869"/>
                  <a:gd name="connsiteY8" fmla="*/ 2549598 h 2743267"/>
                  <a:gd name="connsiteX9" fmla="*/ 788663 w 1519869"/>
                  <a:gd name="connsiteY9" fmla="*/ 2304990 h 2743267"/>
                  <a:gd name="connsiteX10" fmla="*/ 812475 w 1519869"/>
                  <a:gd name="connsiteY10" fmla="*/ 1723965 h 2743267"/>
                  <a:gd name="connsiteX11" fmla="*/ 922254 w 1519869"/>
                  <a:gd name="connsiteY11" fmla="*/ 1515118 h 2743267"/>
                  <a:gd name="connsiteX12" fmla="*/ 1517173 w 1519869"/>
                  <a:gd name="connsiteY12" fmla="*/ 1338998 h 2743267"/>
                  <a:gd name="connsiteX13" fmla="*/ 1503159 w 1519869"/>
                  <a:gd name="connsiteY13" fmla="*/ 1469312 h 2743267"/>
                  <a:gd name="connsiteX14" fmla="*/ 1071802 w 1519869"/>
                  <a:gd name="connsiteY14" fmla="*/ 1632321 h 2743267"/>
                  <a:gd name="connsiteX15" fmla="*/ 836288 w 1519869"/>
                  <a:gd name="connsiteY15" fmla="*/ 1847790 h 2743267"/>
                  <a:gd name="connsiteX16" fmla="*/ 807713 w 1519869"/>
                  <a:gd name="connsiteY16" fmla="*/ 2409765 h 2743267"/>
                  <a:gd name="connsiteX17" fmla="*/ 123955 w 1519869"/>
                  <a:gd name="connsiteY17" fmla="*/ 2710850 h 2743267"/>
                  <a:gd name="connsiteX18" fmla="*/ 12375 w 1519869"/>
                  <a:gd name="connsiteY18" fmla="*/ 1638240 h 2743267"/>
                  <a:gd name="connsiteX19" fmla="*/ 279075 w 1519869"/>
                  <a:gd name="connsiteY19" fmla="*/ 852427 h 2743267"/>
                  <a:gd name="connsiteX20" fmla="*/ 588638 w 1519869"/>
                  <a:gd name="connsiteY20" fmla="*/ 533340 h 2743267"/>
                  <a:gd name="connsiteX21" fmla="*/ 736882 w 1519869"/>
                  <a:gd name="connsiteY21" fmla="*/ 411599 h 2743267"/>
                  <a:gd name="connsiteX22" fmla="*/ 1519869 w 1519869"/>
                  <a:gd name="connsiteY22" fmla="*/ 0 h 2743267"/>
                  <a:gd name="connsiteX0" fmla="*/ 1508231 w 1508231"/>
                  <a:gd name="connsiteY0" fmla="*/ 0 h 2743267"/>
                  <a:gd name="connsiteX1" fmla="*/ 1505923 w 1508231"/>
                  <a:gd name="connsiteY1" fmla="*/ 93863 h 2743267"/>
                  <a:gd name="connsiteX2" fmla="*/ 915423 w 1508231"/>
                  <a:gd name="connsiteY2" fmla="*/ 365789 h 2743267"/>
                  <a:gd name="connsiteX3" fmla="*/ 855904 w 1508231"/>
                  <a:gd name="connsiteY3" fmla="*/ 438164 h 2743267"/>
                  <a:gd name="connsiteX4" fmla="*/ 675391 w 1508231"/>
                  <a:gd name="connsiteY4" fmla="*/ 540195 h 2743267"/>
                  <a:gd name="connsiteX5" fmla="*/ 229337 w 1508231"/>
                  <a:gd name="connsiteY5" fmla="*/ 957202 h 2743267"/>
                  <a:gd name="connsiteX6" fmla="*/ 57887 w 1508231"/>
                  <a:gd name="connsiteY6" fmla="*/ 1843027 h 2743267"/>
                  <a:gd name="connsiteX7" fmla="*/ 238237 w 1508231"/>
                  <a:gd name="connsiteY7" fmla="*/ 2554314 h 2743267"/>
                  <a:gd name="connsiteX8" fmla="*/ 582776 w 1508231"/>
                  <a:gd name="connsiteY8" fmla="*/ 2549598 h 2743267"/>
                  <a:gd name="connsiteX9" fmla="*/ 777025 w 1508231"/>
                  <a:gd name="connsiteY9" fmla="*/ 2304990 h 2743267"/>
                  <a:gd name="connsiteX10" fmla="*/ 800837 w 1508231"/>
                  <a:gd name="connsiteY10" fmla="*/ 1723965 h 2743267"/>
                  <a:gd name="connsiteX11" fmla="*/ 910616 w 1508231"/>
                  <a:gd name="connsiteY11" fmla="*/ 1515118 h 2743267"/>
                  <a:gd name="connsiteX12" fmla="*/ 1505535 w 1508231"/>
                  <a:gd name="connsiteY12" fmla="*/ 1338998 h 2743267"/>
                  <a:gd name="connsiteX13" fmla="*/ 1491521 w 1508231"/>
                  <a:gd name="connsiteY13" fmla="*/ 1469312 h 2743267"/>
                  <a:gd name="connsiteX14" fmla="*/ 1060164 w 1508231"/>
                  <a:gd name="connsiteY14" fmla="*/ 1632321 h 2743267"/>
                  <a:gd name="connsiteX15" fmla="*/ 824650 w 1508231"/>
                  <a:gd name="connsiteY15" fmla="*/ 1847790 h 2743267"/>
                  <a:gd name="connsiteX16" fmla="*/ 796075 w 1508231"/>
                  <a:gd name="connsiteY16" fmla="*/ 2409765 h 2743267"/>
                  <a:gd name="connsiteX17" fmla="*/ 112317 w 1508231"/>
                  <a:gd name="connsiteY17" fmla="*/ 2710850 h 2743267"/>
                  <a:gd name="connsiteX18" fmla="*/ 737 w 1508231"/>
                  <a:gd name="connsiteY18" fmla="*/ 1638240 h 2743267"/>
                  <a:gd name="connsiteX19" fmla="*/ 105410 w 1508231"/>
                  <a:gd name="connsiteY19" fmla="*/ 960446 h 2743267"/>
                  <a:gd name="connsiteX20" fmla="*/ 577000 w 1508231"/>
                  <a:gd name="connsiteY20" fmla="*/ 533340 h 2743267"/>
                  <a:gd name="connsiteX21" fmla="*/ 725244 w 1508231"/>
                  <a:gd name="connsiteY21" fmla="*/ 411599 h 2743267"/>
                  <a:gd name="connsiteX22" fmla="*/ 1508231 w 1508231"/>
                  <a:gd name="connsiteY22" fmla="*/ 0 h 2743267"/>
                  <a:gd name="connsiteX0" fmla="*/ 1508231 w 1508231"/>
                  <a:gd name="connsiteY0" fmla="*/ 0 h 2743267"/>
                  <a:gd name="connsiteX1" fmla="*/ 1505923 w 1508231"/>
                  <a:gd name="connsiteY1" fmla="*/ 93863 h 2743267"/>
                  <a:gd name="connsiteX2" fmla="*/ 915423 w 1508231"/>
                  <a:gd name="connsiteY2" fmla="*/ 365789 h 2743267"/>
                  <a:gd name="connsiteX3" fmla="*/ 855904 w 1508231"/>
                  <a:gd name="connsiteY3" fmla="*/ 438164 h 2743267"/>
                  <a:gd name="connsiteX4" fmla="*/ 675391 w 1508231"/>
                  <a:gd name="connsiteY4" fmla="*/ 540195 h 2743267"/>
                  <a:gd name="connsiteX5" fmla="*/ 229337 w 1508231"/>
                  <a:gd name="connsiteY5" fmla="*/ 957202 h 2743267"/>
                  <a:gd name="connsiteX6" fmla="*/ 57887 w 1508231"/>
                  <a:gd name="connsiteY6" fmla="*/ 1843027 h 2743267"/>
                  <a:gd name="connsiteX7" fmla="*/ 238237 w 1508231"/>
                  <a:gd name="connsiteY7" fmla="*/ 2554314 h 2743267"/>
                  <a:gd name="connsiteX8" fmla="*/ 582776 w 1508231"/>
                  <a:gd name="connsiteY8" fmla="*/ 2549598 h 2743267"/>
                  <a:gd name="connsiteX9" fmla="*/ 777025 w 1508231"/>
                  <a:gd name="connsiteY9" fmla="*/ 2304990 h 2743267"/>
                  <a:gd name="connsiteX10" fmla="*/ 800837 w 1508231"/>
                  <a:gd name="connsiteY10" fmla="*/ 1723965 h 2743267"/>
                  <a:gd name="connsiteX11" fmla="*/ 964626 w 1508231"/>
                  <a:gd name="connsiteY11" fmla="*/ 1569129 h 2743267"/>
                  <a:gd name="connsiteX12" fmla="*/ 1505535 w 1508231"/>
                  <a:gd name="connsiteY12" fmla="*/ 1338998 h 2743267"/>
                  <a:gd name="connsiteX13" fmla="*/ 1491521 w 1508231"/>
                  <a:gd name="connsiteY13" fmla="*/ 1469312 h 2743267"/>
                  <a:gd name="connsiteX14" fmla="*/ 1060164 w 1508231"/>
                  <a:gd name="connsiteY14" fmla="*/ 1632321 h 2743267"/>
                  <a:gd name="connsiteX15" fmla="*/ 824650 w 1508231"/>
                  <a:gd name="connsiteY15" fmla="*/ 1847790 h 2743267"/>
                  <a:gd name="connsiteX16" fmla="*/ 796075 w 1508231"/>
                  <a:gd name="connsiteY16" fmla="*/ 2409765 h 2743267"/>
                  <a:gd name="connsiteX17" fmla="*/ 112317 w 1508231"/>
                  <a:gd name="connsiteY17" fmla="*/ 2710850 h 2743267"/>
                  <a:gd name="connsiteX18" fmla="*/ 737 w 1508231"/>
                  <a:gd name="connsiteY18" fmla="*/ 1638240 h 2743267"/>
                  <a:gd name="connsiteX19" fmla="*/ 105410 w 1508231"/>
                  <a:gd name="connsiteY19" fmla="*/ 960446 h 2743267"/>
                  <a:gd name="connsiteX20" fmla="*/ 577000 w 1508231"/>
                  <a:gd name="connsiteY20" fmla="*/ 533340 h 2743267"/>
                  <a:gd name="connsiteX21" fmla="*/ 725244 w 1508231"/>
                  <a:gd name="connsiteY21" fmla="*/ 411599 h 2743267"/>
                  <a:gd name="connsiteX22" fmla="*/ 1508231 w 1508231"/>
                  <a:gd name="connsiteY22" fmla="*/ 0 h 2743267"/>
                  <a:gd name="connsiteX0" fmla="*/ 1508231 w 1508231"/>
                  <a:gd name="connsiteY0" fmla="*/ 0 h 2743037"/>
                  <a:gd name="connsiteX1" fmla="*/ 1505923 w 1508231"/>
                  <a:gd name="connsiteY1" fmla="*/ 93863 h 2743037"/>
                  <a:gd name="connsiteX2" fmla="*/ 915423 w 1508231"/>
                  <a:gd name="connsiteY2" fmla="*/ 365789 h 2743037"/>
                  <a:gd name="connsiteX3" fmla="*/ 855904 w 1508231"/>
                  <a:gd name="connsiteY3" fmla="*/ 438164 h 2743037"/>
                  <a:gd name="connsiteX4" fmla="*/ 675391 w 1508231"/>
                  <a:gd name="connsiteY4" fmla="*/ 540195 h 2743037"/>
                  <a:gd name="connsiteX5" fmla="*/ 229337 w 1508231"/>
                  <a:gd name="connsiteY5" fmla="*/ 957202 h 2743037"/>
                  <a:gd name="connsiteX6" fmla="*/ 57887 w 1508231"/>
                  <a:gd name="connsiteY6" fmla="*/ 1843027 h 2743037"/>
                  <a:gd name="connsiteX7" fmla="*/ 238237 w 1508231"/>
                  <a:gd name="connsiteY7" fmla="*/ 2554314 h 2743037"/>
                  <a:gd name="connsiteX8" fmla="*/ 582776 w 1508231"/>
                  <a:gd name="connsiteY8" fmla="*/ 2549598 h 2743037"/>
                  <a:gd name="connsiteX9" fmla="*/ 777025 w 1508231"/>
                  <a:gd name="connsiteY9" fmla="*/ 2304990 h 2743037"/>
                  <a:gd name="connsiteX10" fmla="*/ 800837 w 1508231"/>
                  <a:gd name="connsiteY10" fmla="*/ 1723965 h 2743037"/>
                  <a:gd name="connsiteX11" fmla="*/ 964626 w 1508231"/>
                  <a:gd name="connsiteY11" fmla="*/ 1569129 h 2743037"/>
                  <a:gd name="connsiteX12" fmla="*/ 1505535 w 1508231"/>
                  <a:gd name="connsiteY12" fmla="*/ 1338998 h 2743037"/>
                  <a:gd name="connsiteX13" fmla="*/ 1491521 w 1508231"/>
                  <a:gd name="connsiteY13" fmla="*/ 1469312 h 2743037"/>
                  <a:gd name="connsiteX14" fmla="*/ 1060164 w 1508231"/>
                  <a:gd name="connsiteY14" fmla="*/ 1632321 h 2743037"/>
                  <a:gd name="connsiteX15" fmla="*/ 905663 w 1508231"/>
                  <a:gd name="connsiteY15" fmla="*/ 1865794 h 2743037"/>
                  <a:gd name="connsiteX16" fmla="*/ 796075 w 1508231"/>
                  <a:gd name="connsiteY16" fmla="*/ 2409765 h 2743037"/>
                  <a:gd name="connsiteX17" fmla="*/ 112317 w 1508231"/>
                  <a:gd name="connsiteY17" fmla="*/ 2710850 h 2743037"/>
                  <a:gd name="connsiteX18" fmla="*/ 737 w 1508231"/>
                  <a:gd name="connsiteY18" fmla="*/ 1638240 h 2743037"/>
                  <a:gd name="connsiteX19" fmla="*/ 105410 w 1508231"/>
                  <a:gd name="connsiteY19" fmla="*/ 960446 h 2743037"/>
                  <a:gd name="connsiteX20" fmla="*/ 577000 w 1508231"/>
                  <a:gd name="connsiteY20" fmla="*/ 533340 h 2743037"/>
                  <a:gd name="connsiteX21" fmla="*/ 725244 w 1508231"/>
                  <a:gd name="connsiteY21" fmla="*/ 411599 h 2743037"/>
                  <a:gd name="connsiteX22" fmla="*/ 1508231 w 1508231"/>
                  <a:gd name="connsiteY22" fmla="*/ 0 h 2743037"/>
                  <a:gd name="connsiteX0" fmla="*/ 1508231 w 1508231"/>
                  <a:gd name="connsiteY0" fmla="*/ 0 h 2743037"/>
                  <a:gd name="connsiteX1" fmla="*/ 1505923 w 1508231"/>
                  <a:gd name="connsiteY1" fmla="*/ 93863 h 2743037"/>
                  <a:gd name="connsiteX2" fmla="*/ 915423 w 1508231"/>
                  <a:gd name="connsiteY2" fmla="*/ 365789 h 2743037"/>
                  <a:gd name="connsiteX3" fmla="*/ 855904 w 1508231"/>
                  <a:gd name="connsiteY3" fmla="*/ 438164 h 2743037"/>
                  <a:gd name="connsiteX4" fmla="*/ 675391 w 1508231"/>
                  <a:gd name="connsiteY4" fmla="*/ 540195 h 2743037"/>
                  <a:gd name="connsiteX5" fmla="*/ 229337 w 1508231"/>
                  <a:gd name="connsiteY5" fmla="*/ 957202 h 2743037"/>
                  <a:gd name="connsiteX6" fmla="*/ 57887 w 1508231"/>
                  <a:gd name="connsiteY6" fmla="*/ 1843027 h 2743037"/>
                  <a:gd name="connsiteX7" fmla="*/ 238237 w 1508231"/>
                  <a:gd name="connsiteY7" fmla="*/ 2554314 h 2743037"/>
                  <a:gd name="connsiteX8" fmla="*/ 582776 w 1508231"/>
                  <a:gd name="connsiteY8" fmla="*/ 2549598 h 2743037"/>
                  <a:gd name="connsiteX9" fmla="*/ 705012 w 1508231"/>
                  <a:gd name="connsiteY9" fmla="*/ 2241979 h 2743037"/>
                  <a:gd name="connsiteX10" fmla="*/ 800837 w 1508231"/>
                  <a:gd name="connsiteY10" fmla="*/ 1723965 h 2743037"/>
                  <a:gd name="connsiteX11" fmla="*/ 964626 w 1508231"/>
                  <a:gd name="connsiteY11" fmla="*/ 1569129 h 2743037"/>
                  <a:gd name="connsiteX12" fmla="*/ 1505535 w 1508231"/>
                  <a:gd name="connsiteY12" fmla="*/ 1338998 h 2743037"/>
                  <a:gd name="connsiteX13" fmla="*/ 1491521 w 1508231"/>
                  <a:gd name="connsiteY13" fmla="*/ 1469312 h 2743037"/>
                  <a:gd name="connsiteX14" fmla="*/ 1060164 w 1508231"/>
                  <a:gd name="connsiteY14" fmla="*/ 1632321 h 2743037"/>
                  <a:gd name="connsiteX15" fmla="*/ 905663 w 1508231"/>
                  <a:gd name="connsiteY15" fmla="*/ 1865794 h 2743037"/>
                  <a:gd name="connsiteX16" fmla="*/ 796075 w 1508231"/>
                  <a:gd name="connsiteY16" fmla="*/ 2409765 h 2743037"/>
                  <a:gd name="connsiteX17" fmla="*/ 112317 w 1508231"/>
                  <a:gd name="connsiteY17" fmla="*/ 2710850 h 2743037"/>
                  <a:gd name="connsiteX18" fmla="*/ 737 w 1508231"/>
                  <a:gd name="connsiteY18" fmla="*/ 1638240 h 2743037"/>
                  <a:gd name="connsiteX19" fmla="*/ 105410 w 1508231"/>
                  <a:gd name="connsiteY19" fmla="*/ 960446 h 2743037"/>
                  <a:gd name="connsiteX20" fmla="*/ 577000 w 1508231"/>
                  <a:gd name="connsiteY20" fmla="*/ 533340 h 2743037"/>
                  <a:gd name="connsiteX21" fmla="*/ 725244 w 1508231"/>
                  <a:gd name="connsiteY21" fmla="*/ 411599 h 2743037"/>
                  <a:gd name="connsiteX22" fmla="*/ 1508231 w 1508231"/>
                  <a:gd name="connsiteY22" fmla="*/ 0 h 2743037"/>
                  <a:gd name="connsiteX0" fmla="*/ 1508231 w 1508231"/>
                  <a:gd name="connsiteY0" fmla="*/ 0 h 2739453"/>
                  <a:gd name="connsiteX1" fmla="*/ 1505923 w 1508231"/>
                  <a:gd name="connsiteY1" fmla="*/ 93863 h 2739453"/>
                  <a:gd name="connsiteX2" fmla="*/ 915423 w 1508231"/>
                  <a:gd name="connsiteY2" fmla="*/ 365789 h 2739453"/>
                  <a:gd name="connsiteX3" fmla="*/ 855904 w 1508231"/>
                  <a:gd name="connsiteY3" fmla="*/ 438164 h 2739453"/>
                  <a:gd name="connsiteX4" fmla="*/ 675391 w 1508231"/>
                  <a:gd name="connsiteY4" fmla="*/ 540195 h 2739453"/>
                  <a:gd name="connsiteX5" fmla="*/ 229337 w 1508231"/>
                  <a:gd name="connsiteY5" fmla="*/ 957202 h 2739453"/>
                  <a:gd name="connsiteX6" fmla="*/ 57887 w 1508231"/>
                  <a:gd name="connsiteY6" fmla="*/ 1843027 h 2739453"/>
                  <a:gd name="connsiteX7" fmla="*/ 238237 w 1508231"/>
                  <a:gd name="connsiteY7" fmla="*/ 2554314 h 2739453"/>
                  <a:gd name="connsiteX8" fmla="*/ 582776 w 1508231"/>
                  <a:gd name="connsiteY8" fmla="*/ 2549598 h 2739453"/>
                  <a:gd name="connsiteX9" fmla="*/ 705012 w 1508231"/>
                  <a:gd name="connsiteY9" fmla="*/ 2241979 h 2739453"/>
                  <a:gd name="connsiteX10" fmla="*/ 800837 w 1508231"/>
                  <a:gd name="connsiteY10" fmla="*/ 1723965 h 2739453"/>
                  <a:gd name="connsiteX11" fmla="*/ 964626 w 1508231"/>
                  <a:gd name="connsiteY11" fmla="*/ 1569129 h 2739453"/>
                  <a:gd name="connsiteX12" fmla="*/ 1505535 w 1508231"/>
                  <a:gd name="connsiteY12" fmla="*/ 1338998 h 2739453"/>
                  <a:gd name="connsiteX13" fmla="*/ 1491521 w 1508231"/>
                  <a:gd name="connsiteY13" fmla="*/ 1469312 h 2739453"/>
                  <a:gd name="connsiteX14" fmla="*/ 1060164 w 1508231"/>
                  <a:gd name="connsiteY14" fmla="*/ 1632321 h 2739453"/>
                  <a:gd name="connsiteX15" fmla="*/ 905663 w 1508231"/>
                  <a:gd name="connsiteY15" fmla="*/ 1865794 h 2739453"/>
                  <a:gd name="connsiteX16" fmla="*/ 796074 w 1508231"/>
                  <a:gd name="connsiteY16" fmla="*/ 2382760 h 2739453"/>
                  <a:gd name="connsiteX17" fmla="*/ 112317 w 1508231"/>
                  <a:gd name="connsiteY17" fmla="*/ 2710850 h 2739453"/>
                  <a:gd name="connsiteX18" fmla="*/ 737 w 1508231"/>
                  <a:gd name="connsiteY18" fmla="*/ 1638240 h 2739453"/>
                  <a:gd name="connsiteX19" fmla="*/ 105410 w 1508231"/>
                  <a:gd name="connsiteY19" fmla="*/ 960446 h 2739453"/>
                  <a:gd name="connsiteX20" fmla="*/ 577000 w 1508231"/>
                  <a:gd name="connsiteY20" fmla="*/ 533340 h 2739453"/>
                  <a:gd name="connsiteX21" fmla="*/ 725244 w 1508231"/>
                  <a:gd name="connsiteY21" fmla="*/ 411599 h 2739453"/>
                  <a:gd name="connsiteX22" fmla="*/ 1508231 w 1508231"/>
                  <a:gd name="connsiteY22" fmla="*/ 0 h 2739453"/>
                  <a:gd name="connsiteX0" fmla="*/ 1508231 w 1508231"/>
                  <a:gd name="connsiteY0" fmla="*/ 0 h 2739453"/>
                  <a:gd name="connsiteX1" fmla="*/ 1505923 w 1508231"/>
                  <a:gd name="connsiteY1" fmla="*/ 93863 h 2739453"/>
                  <a:gd name="connsiteX2" fmla="*/ 915423 w 1508231"/>
                  <a:gd name="connsiteY2" fmla="*/ 365789 h 2739453"/>
                  <a:gd name="connsiteX3" fmla="*/ 855904 w 1508231"/>
                  <a:gd name="connsiteY3" fmla="*/ 438164 h 2739453"/>
                  <a:gd name="connsiteX4" fmla="*/ 675391 w 1508231"/>
                  <a:gd name="connsiteY4" fmla="*/ 540195 h 2739453"/>
                  <a:gd name="connsiteX5" fmla="*/ 229337 w 1508231"/>
                  <a:gd name="connsiteY5" fmla="*/ 957202 h 2739453"/>
                  <a:gd name="connsiteX6" fmla="*/ 57887 w 1508231"/>
                  <a:gd name="connsiteY6" fmla="*/ 1843027 h 2739453"/>
                  <a:gd name="connsiteX7" fmla="*/ 238237 w 1508231"/>
                  <a:gd name="connsiteY7" fmla="*/ 2554314 h 2739453"/>
                  <a:gd name="connsiteX8" fmla="*/ 546769 w 1508231"/>
                  <a:gd name="connsiteY8" fmla="*/ 2513592 h 2739453"/>
                  <a:gd name="connsiteX9" fmla="*/ 705012 w 1508231"/>
                  <a:gd name="connsiteY9" fmla="*/ 2241979 h 2739453"/>
                  <a:gd name="connsiteX10" fmla="*/ 800837 w 1508231"/>
                  <a:gd name="connsiteY10" fmla="*/ 1723965 h 2739453"/>
                  <a:gd name="connsiteX11" fmla="*/ 964626 w 1508231"/>
                  <a:gd name="connsiteY11" fmla="*/ 1569129 h 2739453"/>
                  <a:gd name="connsiteX12" fmla="*/ 1505535 w 1508231"/>
                  <a:gd name="connsiteY12" fmla="*/ 1338998 h 2739453"/>
                  <a:gd name="connsiteX13" fmla="*/ 1491521 w 1508231"/>
                  <a:gd name="connsiteY13" fmla="*/ 1469312 h 2739453"/>
                  <a:gd name="connsiteX14" fmla="*/ 1060164 w 1508231"/>
                  <a:gd name="connsiteY14" fmla="*/ 1632321 h 2739453"/>
                  <a:gd name="connsiteX15" fmla="*/ 905663 w 1508231"/>
                  <a:gd name="connsiteY15" fmla="*/ 1865794 h 2739453"/>
                  <a:gd name="connsiteX16" fmla="*/ 796074 w 1508231"/>
                  <a:gd name="connsiteY16" fmla="*/ 2382760 h 2739453"/>
                  <a:gd name="connsiteX17" fmla="*/ 112317 w 1508231"/>
                  <a:gd name="connsiteY17" fmla="*/ 2710850 h 2739453"/>
                  <a:gd name="connsiteX18" fmla="*/ 737 w 1508231"/>
                  <a:gd name="connsiteY18" fmla="*/ 1638240 h 2739453"/>
                  <a:gd name="connsiteX19" fmla="*/ 105410 w 1508231"/>
                  <a:gd name="connsiteY19" fmla="*/ 960446 h 2739453"/>
                  <a:gd name="connsiteX20" fmla="*/ 577000 w 1508231"/>
                  <a:gd name="connsiteY20" fmla="*/ 533340 h 2739453"/>
                  <a:gd name="connsiteX21" fmla="*/ 725244 w 1508231"/>
                  <a:gd name="connsiteY21" fmla="*/ 411599 h 2739453"/>
                  <a:gd name="connsiteX22" fmla="*/ 1508231 w 1508231"/>
                  <a:gd name="connsiteY22" fmla="*/ 0 h 2739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508231" h="2739453">
                    <a:moveTo>
                      <a:pt x="1508231" y="0"/>
                    </a:moveTo>
                    <a:cubicBezTo>
                      <a:pt x="1507462" y="31288"/>
                      <a:pt x="1506692" y="62575"/>
                      <a:pt x="1505923" y="93863"/>
                    </a:cubicBezTo>
                    <a:lnTo>
                      <a:pt x="915423" y="365789"/>
                    </a:lnTo>
                    <a:lnTo>
                      <a:pt x="855904" y="438164"/>
                    </a:lnTo>
                    <a:cubicBezTo>
                      <a:pt x="811206" y="489634"/>
                      <a:pt x="713293" y="501500"/>
                      <a:pt x="675391" y="540195"/>
                    </a:cubicBezTo>
                    <a:cubicBezTo>
                      <a:pt x="523785" y="694976"/>
                      <a:pt x="332254" y="740063"/>
                      <a:pt x="229337" y="957202"/>
                    </a:cubicBezTo>
                    <a:cubicBezTo>
                      <a:pt x="126420" y="1174341"/>
                      <a:pt x="56404" y="1576842"/>
                      <a:pt x="57887" y="1843027"/>
                    </a:cubicBezTo>
                    <a:cubicBezTo>
                      <a:pt x="59370" y="2109212"/>
                      <a:pt x="156757" y="2442553"/>
                      <a:pt x="238237" y="2554314"/>
                    </a:cubicBezTo>
                    <a:cubicBezTo>
                      <a:pt x="319717" y="2666075"/>
                      <a:pt x="468973" y="2565648"/>
                      <a:pt x="546769" y="2513592"/>
                    </a:cubicBezTo>
                    <a:cubicBezTo>
                      <a:pt x="624565" y="2461536"/>
                      <a:pt x="662667" y="2373584"/>
                      <a:pt x="705012" y="2241979"/>
                    </a:cubicBezTo>
                    <a:cubicBezTo>
                      <a:pt x="747357" y="2110375"/>
                      <a:pt x="757568" y="1836107"/>
                      <a:pt x="800837" y="1723965"/>
                    </a:cubicBezTo>
                    <a:cubicBezTo>
                      <a:pt x="844106" y="1611823"/>
                      <a:pt x="912233" y="1682044"/>
                      <a:pt x="964626" y="1569129"/>
                    </a:cubicBezTo>
                    <a:lnTo>
                      <a:pt x="1505535" y="1338998"/>
                    </a:lnTo>
                    <a:lnTo>
                      <a:pt x="1491521" y="1469312"/>
                    </a:lnTo>
                    <a:lnTo>
                      <a:pt x="1060164" y="1632321"/>
                    </a:lnTo>
                    <a:cubicBezTo>
                      <a:pt x="1024954" y="1715851"/>
                      <a:pt x="949678" y="1740721"/>
                      <a:pt x="905663" y="1865794"/>
                    </a:cubicBezTo>
                    <a:cubicBezTo>
                      <a:pt x="861648" y="1990867"/>
                      <a:pt x="928298" y="2241917"/>
                      <a:pt x="796074" y="2382760"/>
                    </a:cubicBezTo>
                    <a:cubicBezTo>
                      <a:pt x="663850" y="2523603"/>
                      <a:pt x="244873" y="2834936"/>
                      <a:pt x="112317" y="2710850"/>
                    </a:cubicBezTo>
                    <a:cubicBezTo>
                      <a:pt x="-20239" y="2586764"/>
                      <a:pt x="1888" y="1929974"/>
                      <a:pt x="737" y="1638240"/>
                    </a:cubicBezTo>
                    <a:cubicBezTo>
                      <a:pt x="-414" y="1346506"/>
                      <a:pt x="9366" y="1144596"/>
                      <a:pt x="105410" y="960446"/>
                    </a:cubicBezTo>
                    <a:cubicBezTo>
                      <a:pt x="201454" y="776296"/>
                      <a:pt x="488894" y="668278"/>
                      <a:pt x="577000" y="533340"/>
                    </a:cubicBezTo>
                    <a:cubicBezTo>
                      <a:pt x="599027" y="499606"/>
                      <a:pt x="707893" y="457339"/>
                      <a:pt x="725244" y="411599"/>
                    </a:cubicBezTo>
                    <a:cubicBezTo>
                      <a:pt x="731772" y="392690"/>
                      <a:pt x="1501703" y="18909"/>
                      <a:pt x="1508231" y="0"/>
                    </a:cubicBezTo>
                    <a:close/>
                  </a:path>
                </a:pathLst>
              </a:cu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1D76547-49E5-44A8-BBEE-153F838204C2}"/>
                </a:ext>
              </a:extLst>
            </p:cNvPr>
            <p:cNvSpPr/>
            <p:nvPr/>
          </p:nvSpPr>
          <p:spPr>
            <a:xfrm>
              <a:off x="375230" y="261954"/>
              <a:ext cx="11441540" cy="90000"/>
            </a:xfrm>
            <a:prstGeom prst="rect">
              <a:avLst/>
            </a:prstGeom>
            <a:solidFill>
              <a:srgbClr val="4C605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74AF1C8-1076-49DF-A415-ED1940765A19}"/>
              </a:ext>
            </a:extLst>
          </p:cNvPr>
          <p:cNvSpPr txBox="1"/>
          <p:nvPr/>
        </p:nvSpPr>
        <p:spPr>
          <a:xfrm>
            <a:off x="637839" y="297177"/>
            <a:ext cx="3669104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srgbClr val="4C6055"/>
                </a:solidFill>
              </a:rPr>
              <a:t>II. </a:t>
            </a:r>
            <a:r>
              <a:rPr lang="ko-KR" altLang="en-US" sz="2400" b="1" i="1" kern="0" dirty="0" smtClean="0">
                <a:solidFill>
                  <a:srgbClr val="4C6055"/>
                </a:solidFill>
              </a:rPr>
              <a:t>요구사항정의서</a:t>
            </a:r>
            <a:endParaRPr lang="ko-KR" altLang="en-US" sz="1600" dirty="0">
              <a:solidFill>
                <a:srgbClr val="4C6055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746372"/>
              </p:ext>
            </p:extLst>
          </p:nvPr>
        </p:nvGraphicFramePr>
        <p:xfrm>
          <a:off x="942394" y="1035693"/>
          <a:ext cx="10291662" cy="51022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9184">
                  <a:extLst>
                    <a:ext uri="{9D8B030D-6E8A-4147-A177-3AD203B41FA5}">
                      <a16:colId xmlns:a16="http://schemas.microsoft.com/office/drawing/2014/main" val="2044136216"/>
                    </a:ext>
                  </a:extLst>
                </a:gridCol>
                <a:gridCol w="1467429">
                  <a:extLst>
                    <a:ext uri="{9D8B030D-6E8A-4147-A177-3AD203B41FA5}">
                      <a16:colId xmlns:a16="http://schemas.microsoft.com/office/drawing/2014/main" val="2396353670"/>
                    </a:ext>
                  </a:extLst>
                </a:gridCol>
                <a:gridCol w="5221169">
                  <a:extLst>
                    <a:ext uri="{9D8B030D-6E8A-4147-A177-3AD203B41FA5}">
                      <a16:colId xmlns:a16="http://schemas.microsoft.com/office/drawing/2014/main" val="4148140509"/>
                    </a:ext>
                  </a:extLst>
                </a:gridCol>
                <a:gridCol w="2423880">
                  <a:extLst>
                    <a:ext uri="{9D8B030D-6E8A-4147-A177-3AD203B41FA5}">
                      <a16:colId xmlns:a16="http://schemas.microsoft.com/office/drawing/2014/main" val="1552051565"/>
                    </a:ext>
                  </a:extLst>
                </a:gridCol>
              </a:tblGrid>
              <a:tr h="31687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u="none" strike="noStrike" dirty="0">
                          <a:effectLst/>
                        </a:rPr>
                        <a:t>요구사항 정의서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49" marR="4249" marT="424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352172"/>
                  </a:ext>
                </a:extLst>
              </a:tr>
              <a:tr h="19113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 err="1" smtClean="0">
                          <a:effectLst/>
                        </a:rPr>
                        <a:t>메뉴주문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49" marR="4249" marT="4249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49" marR="4249" marT="4249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49" marR="4249" marT="4249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49" marR="4249" marT="4249" marB="0" anchor="ctr"/>
                </a:tc>
                <a:extLst>
                  <a:ext uri="{0D108BD9-81ED-4DB2-BD59-A6C34878D82A}">
                    <a16:rowId xmlns:a16="http://schemas.microsoft.com/office/drawing/2014/main" val="6892374"/>
                  </a:ext>
                </a:extLst>
              </a:tr>
              <a:tr h="2414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요구사항명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49" marR="4249" marT="4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기능명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49" marR="4249" marT="4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상세설명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49" marR="4249" marT="4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필수데이터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49" marR="4249" marT="4249" marB="0" anchor="ctr"/>
                </a:tc>
                <a:extLst>
                  <a:ext uri="{0D108BD9-81ED-4DB2-BD59-A6C34878D82A}">
                    <a16:rowId xmlns:a16="http://schemas.microsoft.com/office/drawing/2014/main" val="2391653197"/>
                  </a:ext>
                </a:extLst>
              </a:tr>
              <a:tr h="2917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메뉴 출력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49" marR="4249" marT="4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샌드위치 종류 출력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49" marR="4249" marT="4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주문할 수 있도록 샌드위치 메뉴를 보여줌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49" marR="4249" marT="4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49" marR="4249" marT="4249" marB="0" anchor="ctr"/>
                </a:tc>
                <a:extLst>
                  <a:ext uri="{0D108BD9-81ED-4DB2-BD59-A6C34878D82A}">
                    <a16:rowId xmlns:a16="http://schemas.microsoft.com/office/drawing/2014/main" val="1405026966"/>
                  </a:ext>
                </a:extLst>
              </a:tr>
              <a:tr h="2917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메뉴 선택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49" marR="4249" marT="4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샌드위치 메뉴 선택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49" marR="4249" marT="4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주문할 샌드위치 메뉴를 선택하는 기능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49" marR="4249" marT="4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메뉴</a:t>
                      </a:r>
                      <a:r>
                        <a:rPr lang="en-US" altLang="ko-KR" sz="1000" u="none" strike="noStrike">
                          <a:effectLst/>
                        </a:rPr>
                        <a:t>,</a:t>
                      </a:r>
                      <a:r>
                        <a:rPr lang="ko-KR" altLang="en-US" sz="1000" u="none" strike="noStrike">
                          <a:effectLst/>
                        </a:rPr>
                        <a:t>개수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49" marR="4249" marT="4249" marB="0" anchor="ctr"/>
                </a:tc>
                <a:extLst>
                  <a:ext uri="{0D108BD9-81ED-4DB2-BD59-A6C34878D82A}">
                    <a16:rowId xmlns:a16="http://schemas.microsoft.com/office/drawing/2014/main" val="4177240254"/>
                  </a:ext>
                </a:extLst>
              </a:tr>
              <a:tr h="2917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선택 내용 출력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49" marR="4249" marT="4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주문 내역 출력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49" marR="4249" marT="4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주문한 내역을 출력해서 보여줌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49" marR="4249" marT="4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메뉴리스트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49" marR="4249" marT="4249" marB="0" anchor="ctr"/>
                </a:tc>
                <a:extLst>
                  <a:ext uri="{0D108BD9-81ED-4DB2-BD59-A6C34878D82A}">
                    <a16:rowId xmlns:a16="http://schemas.microsoft.com/office/drawing/2014/main" val="2406383936"/>
                  </a:ext>
                </a:extLst>
              </a:tr>
              <a:tr h="3420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금액결제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49" marR="4249" marT="4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가격 계산 및 잔돈처리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49" marR="4249" marT="4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주문한 샌드위치들의 총 가격을 보여주고 지불할 금액 출력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지불금액</a:t>
                      </a:r>
                      <a:r>
                        <a:rPr lang="en-US" altLang="ko-KR" sz="1000" u="none" strike="noStrike" dirty="0">
                          <a:effectLst/>
                        </a:rPr>
                        <a:t>-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총금액</a:t>
                      </a:r>
                      <a:r>
                        <a:rPr lang="ko-KR" altLang="en-US" sz="1000" u="none" strike="noStrike" dirty="0">
                          <a:effectLst/>
                        </a:rPr>
                        <a:t> </a:t>
                      </a:r>
                      <a:r>
                        <a:rPr lang="en-US" altLang="ko-KR" sz="1000" u="none" strike="noStrike" dirty="0">
                          <a:effectLst/>
                        </a:rPr>
                        <a:t>= </a:t>
                      </a:r>
                      <a:r>
                        <a:rPr lang="ko-KR" altLang="en-US" sz="1000" u="none" strike="noStrike" dirty="0">
                          <a:effectLst/>
                        </a:rPr>
                        <a:t>잔돈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49" marR="4249" marT="4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총액</a:t>
                      </a:r>
                      <a:r>
                        <a:rPr lang="en-US" altLang="ko-KR" sz="1000" u="none" strike="noStrike">
                          <a:effectLst/>
                        </a:rPr>
                        <a:t>,</a:t>
                      </a:r>
                      <a:r>
                        <a:rPr lang="ko-KR" altLang="en-US" sz="1000" u="none" strike="noStrike">
                          <a:effectLst/>
                        </a:rPr>
                        <a:t>잔돈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49" marR="4249" marT="4249" marB="0" anchor="ctr"/>
                </a:tc>
                <a:extLst>
                  <a:ext uri="{0D108BD9-81ED-4DB2-BD59-A6C34878D82A}">
                    <a16:rowId xmlns:a16="http://schemas.microsoft.com/office/drawing/2014/main" val="1420590277"/>
                  </a:ext>
                </a:extLst>
              </a:tr>
              <a:tr h="2917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옵션 변경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49" marR="4249" marT="4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샌드위치 옵션 변경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49" marR="4249" marT="4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변경하고 싶은 샌드위치에 들어가는 토핑을 선택해서 변경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49" marR="4249" marT="4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샌드위치이름</a:t>
                      </a:r>
                      <a:r>
                        <a:rPr lang="en-US" altLang="ko-KR" sz="1000" u="none" strike="noStrike">
                          <a:effectLst/>
                        </a:rPr>
                        <a:t>,</a:t>
                      </a:r>
                      <a:r>
                        <a:rPr lang="ko-KR" altLang="en-US" sz="1000" u="none" strike="noStrike">
                          <a:effectLst/>
                        </a:rPr>
                        <a:t>변경옵션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49" marR="4249" marT="4249" marB="0" anchor="ctr"/>
                </a:tc>
                <a:extLst>
                  <a:ext uri="{0D108BD9-81ED-4DB2-BD59-A6C34878D82A}">
                    <a16:rowId xmlns:a16="http://schemas.microsoft.com/office/drawing/2014/main" val="2533283039"/>
                  </a:ext>
                </a:extLst>
              </a:tr>
              <a:tr h="2917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메뉴삭제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49" marR="4249" marT="4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주문 내역 중 메뉴 삭제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49" marR="4249" marT="4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주문한 메뉴들 중 샌드위치 메뉴를 삭제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49" marR="4249" marT="4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샌드위치이름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49" marR="4249" marT="4249" marB="0" anchor="ctr"/>
                </a:tc>
                <a:extLst>
                  <a:ext uri="{0D108BD9-81ED-4DB2-BD59-A6C34878D82A}">
                    <a16:rowId xmlns:a16="http://schemas.microsoft.com/office/drawing/2014/main" val="3374771216"/>
                  </a:ext>
                </a:extLst>
              </a:tr>
              <a:tr h="2917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포인트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49" marR="4249" marT="4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포인트 적립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49" marR="4249" marT="4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총 결제금액의 </a:t>
                      </a:r>
                      <a:r>
                        <a:rPr lang="en-US" altLang="ko-KR" sz="1000" u="none" strike="noStrike" dirty="0">
                          <a:effectLst/>
                        </a:rPr>
                        <a:t>5</a:t>
                      </a:r>
                      <a:r>
                        <a:rPr lang="ko-KR" altLang="en-US" sz="1000" u="none" strike="noStrike" dirty="0">
                          <a:effectLst/>
                        </a:rPr>
                        <a:t>퍼센트를 포인트로 적립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49" marR="4249" marT="4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총액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49" marR="4249" marT="4249" marB="0" anchor="ctr"/>
                </a:tc>
                <a:extLst>
                  <a:ext uri="{0D108BD9-81ED-4DB2-BD59-A6C34878D82A}">
                    <a16:rowId xmlns:a16="http://schemas.microsoft.com/office/drawing/2014/main" val="649380860"/>
                  </a:ext>
                </a:extLst>
              </a:tr>
              <a:tr h="2917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이전 주문 내역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49" marR="4249" marT="4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이전 주문내역 출력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49" marR="4249" marT="4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최근에 주문한 내역을 출력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49" marR="4249" marT="4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주문내역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49" marR="4249" marT="4249" marB="0" anchor="ctr"/>
                </a:tc>
                <a:extLst>
                  <a:ext uri="{0D108BD9-81ED-4DB2-BD59-A6C34878D82A}">
                    <a16:rowId xmlns:a16="http://schemas.microsoft.com/office/drawing/2014/main" val="454849018"/>
                  </a:ext>
                </a:extLst>
              </a:tr>
              <a:tr h="75204">
                <a:tc gridSpan="4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49" marR="4249" marT="4249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49" marR="4249" marT="4249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49" marR="4249" marT="4249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49" marR="4249" marT="4249" marB="0" anchor="ctr"/>
                </a:tc>
                <a:extLst>
                  <a:ext uri="{0D108BD9-81ED-4DB2-BD59-A6C34878D82A}">
                    <a16:rowId xmlns:a16="http://schemas.microsoft.com/office/drawing/2014/main" val="2666498277"/>
                  </a:ext>
                </a:extLst>
              </a:tr>
              <a:tr h="291728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고객관리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49" marR="4249" marT="4249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49" marR="4249" marT="4249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49" marR="4249" marT="4249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49" marR="4249" marT="4249" marB="0" anchor="ctr"/>
                </a:tc>
                <a:extLst>
                  <a:ext uri="{0D108BD9-81ED-4DB2-BD59-A6C34878D82A}">
                    <a16:rowId xmlns:a16="http://schemas.microsoft.com/office/drawing/2014/main" val="1513870003"/>
                  </a:ext>
                </a:extLst>
              </a:tr>
              <a:tr h="29675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요구사항명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49" marR="4249" marT="4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기능명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49" marR="4249" marT="4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상세설명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49" marR="4249" marT="4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필수데이터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49" marR="4249" marT="4249" marB="0" anchor="ctr"/>
                </a:tc>
                <a:extLst>
                  <a:ext uri="{0D108BD9-81ED-4DB2-BD59-A6C34878D82A}">
                    <a16:rowId xmlns:a16="http://schemas.microsoft.com/office/drawing/2014/main" val="3163198883"/>
                  </a:ext>
                </a:extLst>
              </a:tr>
              <a:tr h="2917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정보 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49" marR="4249" marT="4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회원 정보 입력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49" marR="4249" marT="4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회원의 전화번호</a:t>
                      </a:r>
                      <a:r>
                        <a:rPr lang="en-US" altLang="ko-KR" sz="1000" u="none" strike="noStrike">
                          <a:effectLst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</a:rPr>
                        <a:t>이름</a:t>
                      </a:r>
                      <a:r>
                        <a:rPr lang="en-US" altLang="ko-KR" sz="1000" u="none" strike="noStrike">
                          <a:effectLst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</a:rPr>
                        <a:t>포인트</a:t>
                      </a:r>
                      <a:r>
                        <a:rPr lang="en-US" altLang="ko-KR" sz="1000" u="none" strike="noStrike">
                          <a:effectLst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</a:rPr>
                        <a:t>과거주문 내역이 저장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49" marR="4249" marT="4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전화번호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이름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포인트 </a:t>
                      </a:r>
                      <a:r>
                        <a:rPr lang="en-US" altLang="ko-KR" sz="1000" u="none" strike="noStrike" dirty="0">
                          <a:effectLst/>
                        </a:rPr>
                        <a:t>,</a:t>
                      </a:r>
                      <a:r>
                        <a:rPr lang="ko-KR" altLang="en-US" sz="1000" u="none" strike="noStrike" dirty="0">
                          <a:effectLst/>
                        </a:rPr>
                        <a:t>과거 주문 내역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49" marR="4249" marT="4249" marB="0" anchor="ctr"/>
                </a:tc>
                <a:extLst>
                  <a:ext uri="{0D108BD9-81ED-4DB2-BD59-A6C34878D82A}">
                    <a16:rowId xmlns:a16="http://schemas.microsoft.com/office/drawing/2014/main" val="1970656800"/>
                  </a:ext>
                </a:extLst>
              </a:tr>
              <a:tr h="3219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정보 검색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49" marR="4249" marT="4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회원 정보 검색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49" marR="4249" marT="4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전화번호</a:t>
                      </a:r>
                      <a:r>
                        <a:rPr lang="en-US" altLang="ko-KR" sz="1000" u="none" strike="noStrike">
                          <a:effectLst/>
                        </a:rPr>
                        <a:t>=</a:t>
                      </a:r>
                      <a:r>
                        <a:rPr lang="ko-KR" altLang="en-US" sz="1000" u="none" strike="noStrike">
                          <a:effectLst/>
                        </a:rPr>
                        <a:t>기본키</a:t>
                      </a:r>
                      <a:r>
                        <a:rPr lang="en-US" altLang="ko-KR" sz="1000" u="none" strike="noStrike">
                          <a:effectLst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</a:rPr>
                        <a:t>전화번호</a:t>
                      </a:r>
                      <a:r>
                        <a:rPr lang="en-US" altLang="ko-KR" sz="1000" u="none" strike="noStrike">
                          <a:effectLst/>
                        </a:rPr>
                        <a:t>= </a:t>
                      </a:r>
                      <a:r>
                        <a:rPr lang="ko-KR" altLang="en-US" sz="1000" u="none" strike="noStrike">
                          <a:effectLst/>
                        </a:rPr>
                        <a:t>회원번호로 지정해 회원 정보를 검색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49" marR="4249" marT="4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전화번호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49" marR="4249" marT="4249" marB="0" anchor="ctr"/>
                </a:tc>
                <a:extLst>
                  <a:ext uri="{0D108BD9-81ED-4DB2-BD59-A6C34878D82A}">
                    <a16:rowId xmlns:a16="http://schemas.microsoft.com/office/drawing/2014/main" val="3729548773"/>
                  </a:ext>
                </a:extLst>
              </a:tr>
              <a:tr h="2917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정보 수정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49" marR="4249" marT="4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회원 정보 수정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49" marR="4249" marT="4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회원정보를 회원번호로 조회해서 수정할 정보를 선택해서 변경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49" marR="4249" marT="4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전화번호</a:t>
                      </a:r>
                      <a:r>
                        <a:rPr lang="en-US" altLang="ko-KR" sz="1000" u="none" strike="noStrike" dirty="0">
                          <a:effectLst/>
                        </a:rPr>
                        <a:t>,</a:t>
                      </a:r>
                      <a:r>
                        <a:rPr lang="ko-KR" altLang="en-US" sz="1000" u="none" strike="noStrike" dirty="0">
                          <a:effectLst/>
                        </a:rPr>
                        <a:t>이름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49" marR="4249" marT="4249" marB="0" anchor="ctr"/>
                </a:tc>
                <a:extLst>
                  <a:ext uri="{0D108BD9-81ED-4DB2-BD59-A6C34878D82A}">
                    <a16:rowId xmlns:a16="http://schemas.microsoft.com/office/drawing/2014/main" val="768505037"/>
                  </a:ext>
                </a:extLst>
              </a:tr>
              <a:tr h="2917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정보 삭제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49" marR="4249" marT="4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회원 정보 삭제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49" marR="4249" marT="4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회원정보를 회원번호로 조회해서 삭제할 정보를 삭제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49" marR="4249" marT="42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전화번호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49" marR="4249" marT="4249" marB="0" anchor="ctr"/>
                </a:tc>
                <a:extLst>
                  <a:ext uri="{0D108BD9-81ED-4DB2-BD59-A6C34878D82A}">
                    <a16:rowId xmlns:a16="http://schemas.microsoft.com/office/drawing/2014/main" val="2414511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179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AD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5230" y="261954"/>
            <a:ext cx="11454242" cy="6260768"/>
            <a:chOff x="375230" y="261954"/>
            <a:chExt cx="11454242" cy="626076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5FB9B30-8AD4-4034-AD4C-20CF9AE99C74}"/>
                </a:ext>
              </a:extLst>
            </p:cNvPr>
            <p:cNvSpPr/>
            <p:nvPr/>
          </p:nvSpPr>
          <p:spPr>
            <a:xfrm>
              <a:off x="375230" y="331813"/>
              <a:ext cx="11441540" cy="61909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76200" dir="8100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E7F03037-AD29-485F-8B4D-DDACA52BDA66}"/>
                </a:ext>
              </a:extLst>
            </p:cNvPr>
            <p:cNvGrpSpPr/>
            <p:nvPr/>
          </p:nvGrpSpPr>
          <p:grpSpPr>
            <a:xfrm>
              <a:off x="9826557" y="319114"/>
              <a:ext cx="2002915" cy="6118455"/>
              <a:chOff x="9813857" y="319114"/>
              <a:chExt cx="2002915" cy="6118455"/>
            </a:xfrm>
          </p:grpSpPr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C41914B5-39B2-490C-AD76-44758B753006}"/>
                  </a:ext>
                </a:extLst>
              </p:cNvPr>
              <p:cNvSpPr/>
              <p:nvPr/>
            </p:nvSpPr>
            <p:spPr>
              <a:xfrm>
                <a:off x="10355814" y="332005"/>
                <a:ext cx="1448929" cy="4700109"/>
              </a:xfrm>
              <a:custGeom>
                <a:avLst/>
                <a:gdLst>
                  <a:gd name="connsiteX0" fmla="*/ 0 w 799353"/>
                  <a:gd name="connsiteY0" fmla="*/ 0 h 2592982"/>
                  <a:gd name="connsiteX1" fmla="*/ 75415 w 799353"/>
                  <a:gd name="connsiteY1" fmla="*/ 0 h 2592982"/>
                  <a:gd name="connsiteX2" fmla="*/ 83093 w 799353"/>
                  <a:gd name="connsiteY2" fmla="*/ 51100 h 2592982"/>
                  <a:gd name="connsiteX3" fmla="*/ 113553 w 799353"/>
                  <a:gd name="connsiteY3" fmla="*/ 188816 h 2592982"/>
                  <a:gd name="connsiteX4" fmla="*/ 304053 w 799353"/>
                  <a:gd name="connsiteY4" fmla="*/ 646016 h 2592982"/>
                  <a:gd name="connsiteX5" fmla="*/ 380253 w 799353"/>
                  <a:gd name="connsiteY5" fmla="*/ 1154016 h 2592982"/>
                  <a:gd name="connsiteX6" fmla="*/ 659653 w 799353"/>
                  <a:gd name="connsiteY6" fmla="*/ 2157316 h 2592982"/>
                  <a:gd name="connsiteX7" fmla="*/ 762841 w 799353"/>
                  <a:gd name="connsiteY7" fmla="*/ 2366072 h 2592982"/>
                  <a:gd name="connsiteX8" fmla="*/ 799353 w 799353"/>
                  <a:gd name="connsiteY8" fmla="*/ 2419781 h 2592982"/>
                  <a:gd name="connsiteX9" fmla="*/ 799353 w 799353"/>
                  <a:gd name="connsiteY9" fmla="*/ 2592982 h 2592982"/>
                  <a:gd name="connsiteX10" fmla="*/ 786913 w 799353"/>
                  <a:gd name="connsiteY10" fmla="*/ 2571889 h 2592982"/>
                  <a:gd name="connsiteX11" fmla="*/ 608853 w 799353"/>
                  <a:gd name="connsiteY11" fmla="*/ 2347816 h 2592982"/>
                  <a:gd name="connsiteX12" fmla="*/ 456453 w 799353"/>
                  <a:gd name="connsiteY12" fmla="*/ 1662016 h 2592982"/>
                  <a:gd name="connsiteX13" fmla="*/ 316753 w 799353"/>
                  <a:gd name="connsiteY13" fmla="*/ 950816 h 2592982"/>
                  <a:gd name="connsiteX14" fmla="*/ 227853 w 799353"/>
                  <a:gd name="connsiteY14" fmla="*/ 734916 h 2592982"/>
                  <a:gd name="connsiteX15" fmla="*/ 126253 w 799353"/>
                  <a:gd name="connsiteY15" fmla="*/ 303116 h 2592982"/>
                  <a:gd name="connsiteX16" fmla="*/ 21478 w 799353"/>
                  <a:gd name="connsiteY16" fmla="*/ 43262 h 2592982"/>
                  <a:gd name="connsiteX17" fmla="*/ 0 w 799353"/>
                  <a:gd name="connsiteY17" fmla="*/ 0 h 2592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99353" h="2592982">
                    <a:moveTo>
                      <a:pt x="0" y="0"/>
                    </a:moveTo>
                    <a:lnTo>
                      <a:pt x="75415" y="0"/>
                    </a:lnTo>
                    <a:lnTo>
                      <a:pt x="83093" y="51100"/>
                    </a:lnTo>
                    <a:cubicBezTo>
                      <a:pt x="91593" y="100974"/>
                      <a:pt x="101382" y="148599"/>
                      <a:pt x="113553" y="188816"/>
                    </a:cubicBezTo>
                    <a:cubicBezTo>
                      <a:pt x="162236" y="349683"/>
                      <a:pt x="259603" y="485149"/>
                      <a:pt x="304053" y="646016"/>
                    </a:cubicBezTo>
                    <a:cubicBezTo>
                      <a:pt x="348503" y="806883"/>
                      <a:pt x="320986" y="902133"/>
                      <a:pt x="380253" y="1154016"/>
                    </a:cubicBezTo>
                    <a:cubicBezTo>
                      <a:pt x="439520" y="1405899"/>
                      <a:pt x="581336" y="1928716"/>
                      <a:pt x="659653" y="2157316"/>
                    </a:cubicBezTo>
                    <a:cubicBezTo>
                      <a:pt x="698811" y="2271616"/>
                      <a:pt x="732149" y="2322945"/>
                      <a:pt x="762841" y="2366072"/>
                    </a:cubicBezTo>
                    <a:lnTo>
                      <a:pt x="799353" y="2419781"/>
                    </a:lnTo>
                    <a:lnTo>
                      <a:pt x="799353" y="2592982"/>
                    </a:lnTo>
                    <a:lnTo>
                      <a:pt x="786913" y="2571889"/>
                    </a:lnTo>
                    <a:cubicBezTo>
                      <a:pt x="727155" y="2486260"/>
                      <a:pt x="660712" y="2486722"/>
                      <a:pt x="608853" y="2347816"/>
                    </a:cubicBezTo>
                    <a:cubicBezTo>
                      <a:pt x="549586" y="2189066"/>
                      <a:pt x="505136" y="1894849"/>
                      <a:pt x="456453" y="1662016"/>
                    </a:cubicBezTo>
                    <a:cubicBezTo>
                      <a:pt x="407770" y="1429183"/>
                      <a:pt x="354853" y="1105333"/>
                      <a:pt x="316753" y="950816"/>
                    </a:cubicBezTo>
                    <a:cubicBezTo>
                      <a:pt x="278653" y="796299"/>
                      <a:pt x="259603" y="842866"/>
                      <a:pt x="227853" y="734916"/>
                    </a:cubicBezTo>
                    <a:cubicBezTo>
                      <a:pt x="196103" y="626966"/>
                      <a:pt x="166470" y="430116"/>
                      <a:pt x="126253" y="303116"/>
                    </a:cubicBezTo>
                    <a:cubicBezTo>
                      <a:pt x="96090" y="207866"/>
                      <a:pt x="57593" y="118569"/>
                      <a:pt x="21478" y="4326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자유형: 도형 38">
                <a:extLst>
                  <a:ext uri="{FF2B5EF4-FFF2-40B4-BE49-F238E27FC236}">
                    <a16:creationId xmlns:a16="http://schemas.microsoft.com/office/drawing/2014/main" id="{9118A8E3-B57F-4DC6-9F45-3D3905221EE3}"/>
                  </a:ext>
                </a:extLst>
              </p:cNvPr>
              <p:cNvSpPr/>
              <p:nvPr/>
            </p:nvSpPr>
            <p:spPr>
              <a:xfrm>
                <a:off x="10899860" y="335277"/>
                <a:ext cx="904882" cy="3181021"/>
              </a:xfrm>
              <a:custGeom>
                <a:avLst/>
                <a:gdLst>
                  <a:gd name="connsiteX0" fmla="*/ 0 w 904882"/>
                  <a:gd name="connsiteY0" fmla="*/ 0 h 3181021"/>
                  <a:gd name="connsiteX1" fmla="*/ 128311 w 904882"/>
                  <a:gd name="connsiteY1" fmla="*/ 0 h 3181021"/>
                  <a:gd name="connsiteX2" fmla="*/ 162493 w 904882"/>
                  <a:gd name="connsiteY2" fmla="*/ 108721 h 3181021"/>
                  <a:gd name="connsiteX3" fmla="*/ 270401 w 904882"/>
                  <a:gd name="connsiteY3" fmla="*/ 452228 h 3181021"/>
                  <a:gd name="connsiteX4" fmla="*/ 512115 w 904882"/>
                  <a:gd name="connsiteY4" fmla="*/ 1280961 h 3181021"/>
                  <a:gd name="connsiteX5" fmla="*/ 753829 w 904882"/>
                  <a:gd name="connsiteY5" fmla="*/ 2201775 h 3181021"/>
                  <a:gd name="connsiteX6" fmla="*/ 865604 w 904882"/>
                  <a:gd name="connsiteY6" fmla="*/ 2656787 h 3181021"/>
                  <a:gd name="connsiteX7" fmla="*/ 904882 w 904882"/>
                  <a:gd name="connsiteY7" fmla="*/ 2820606 h 3181021"/>
                  <a:gd name="connsiteX8" fmla="*/ 904882 w 904882"/>
                  <a:gd name="connsiteY8" fmla="*/ 3181021 h 3181021"/>
                  <a:gd name="connsiteX9" fmla="*/ 891951 w 904882"/>
                  <a:gd name="connsiteY9" fmla="*/ 3122590 h 3181021"/>
                  <a:gd name="connsiteX10" fmla="*/ 638727 w 904882"/>
                  <a:gd name="connsiteY10" fmla="*/ 1833449 h 3181021"/>
                  <a:gd name="connsiteX11" fmla="*/ 477585 w 904882"/>
                  <a:gd name="connsiteY11" fmla="*/ 1442103 h 3181021"/>
                  <a:gd name="connsiteX12" fmla="*/ 293422 w 904882"/>
                  <a:gd name="connsiteY12" fmla="*/ 659411 h 3181021"/>
                  <a:gd name="connsiteX13" fmla="*/ 40198 w 904882"/>
                  <a:gd name="connsiteY13" fmla="*/ 60881 h 3181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04882" h="3181021">
                    <a:moveTo>
                      <a:pt x="0" y="0"/>
                    </a:moveTo>
                    <a:lnTo>
                      <a:pt x="128311" y="0"/>
                    </a:lnTo>
                    <a:lnTo>
                      <a:pt x="162493" y="108721"/>
                    </a:lnTo>
                    <a:cubicBezTo>
                      <a:pt x="203978" y="241208"/>
                      <a:pt x="241626" y="362065"/>
                      <a:pt x="270401" y="452228"/>
                    </a:cubicBezTo>
                    <a:cubicBezTo>
                      <a:pt x="385503" y="812881"/>
                      <a:pt x="431544" y="989369"/>
                      <a:pt x="512115" y="1280961"/>
                    </a:cubicBezTo>
                    <a:cubicBezTo>
                      <a:pt x="592687" y="1572553"/>
                      <a:pt x="629135" y="1718348"/>
                      <a:pt x="753829" y="2201775"/>
                    </a:cubicBezTo>
                    <a:cubicBezTo>
                      <a:pt x="785003" y="2322632"/>
                      <a:pt x="823370" y="2480897"/>
                      <a:pt x="865604" y="2656787"/>
                    </a:cubicBezTo>
                    <a:lnTo>
                      <a:pt x="904882" y="2820606"/>
                    </a:lnTo>
                    <a:lnTo>
                      <a:pt x="904882" y="3181021"/>
                    </a:lnTo>
                    <a:lnTo>
                      <a:pt x="891951" y="3122590"/>
                    </a:lnTo>
                    <a:cubicBezTo>
                      <a:pt x="788360" y="2658345"/>
                      <a:pt x="707788" y="2113531"/>
                      <a:pt x="638727" y="1833449"/>
                    </a:cubicBezTo>
                    <a:cubicBezTo>
                      <a:pt x="569666" y="1553368"/>
                      <a:pt x="535136" y="1637776"/>
                      <a:pt x="477585" y="1442103"/>
                    </a:cubicBezTo>
                    <a:cubicBezTo>
                      <a:pt x="420034" y="1246430"/>
                      <a:pt x="366320" y="889615"/>
                      <a:pt x="293422" y="659411"/>
                    </a:cubicBezTo>
                    <a:cubicBezTo>
                      <a:pt x="220523" y="429207"/>
                      <a:pt x="120769" y="218187"/>
                      <a:pt x="40198" y="60881"/>
                    </a:cubicBez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2FF0A90C-B84F-4505-A7E6-95716721B976}"/>
                  </a:ext>
                </a:extLst>
              </p:cNvPr>
              <p:cNvSpPr/>
              <p:nvPr/>
            </p:nvSpPr>
            <p:spPr>
              <a:xfrm>
                <a:off x="9813857" y="323374"/>
                <a:ext cx="1990886" cy="6114195"/>
              </a:xfrm>
              <a:custGeom>
                <a:avLst/>
                <a:gdLst>
                  <a:gd name="connsiteX0" fmla="*/ 0 w 799353"/>
                  <a:gd name="connsiteY0" fmla="*/ 0 h 2592982"/>
                  <a:gd name="connsiteX1" fmla="*/ 75415 w 799353"/>
                  <a:gd name="connsiteY1" fmla="*/ 0 h 2592982"/>
                  <a:gd name="connsiteX2" fmla="*/ 83093 w 799353"/>
                  <a:gd name="connsiteY2" fmla="*/ 51100 h 2592982"/>
                  <a:gd name="connsiteX3" fmla="*/ 113553 w 799353"/>
                  <a:gd name="connsiteY3" fmla="*/ 188816 h 2592982"/>
                  <a:gd name="connsiteX4" fmla="*/ 304053 w 799353"/>
                  <a:gd name="connsiteY4" fmla="*/ 646016 h 2592982"/>
                  <a:gd name="connsiteX5" fmla="*/ 380253 w 799353"/>
                  <a:gd name="connsiteY5" fmla="*/ 1154016 h 2592982"/>
                  <a:gd name="connsiteX6" fmla="*/ 659653 w 799353"/>
                  <a:gd name="connsiteY6" fmla="*/ 2157316 h 2592982"/>
                  <a:gd name="connsiteX7" fmla="*/ 762841 w 799353"/>
                  <a:gd name="connsiteY7" fmla="*/ 2366072 h 2592982"/>
                  <a:gd name="connsiteX8" fmla="*/ 799353 w 799353"/>
                  <a:gd name="connsiteY8" fmla="*/ 2419781 h 2592982"/>
                  <a:gd name="connsiteX9" fmla="*/ 799353 w 799353"/>
                  <a:gd name="connsiteY9" fmla="*/ 2592982 h 2592982"/>
                  <a:gd name="connsiteX10" fmla="*/ 786913 w 799353"/>
                  <a:gd name="connsiteY10" fmla="*/ 2571889 h 2592982"/>
                  <a:gd name="connsiteX11" fmla="*/ 608853 w 799353"/>
                  <a:gd name="connsiteY11" fmla="*/ 2347816 h 2592982"/>
                  <a:gd name="connsiteX12" fmla="*/ 456453 w 799353"/>
                  <a:gd name="connsiteY12" fmla="*/ 1662016 h 2592982"/>
                  <a:gd name="connsiteX13" fmla="*/ 316753 w 799353"/>
                  <a:gd name="connsiteY13" fmla="*/ 950816 h 2592982"/>
                  <a:gd name="connsiteX14" fmla="*/ 227853 w 799353"/>
                  <a:gd name="connsiteY14" fmla="*/ 734916 h 2592982"/>
                  <a:gd name="connsiteX15" fmla="*/ 126253 w 799353"/>
                  <a:gd name="connsiteY15" fmla="*/ 303116 h 2592982"/>
                  <a:gd name="connsiteX16" fmla="*/ 21478 w 799353"/>
                  <a:gd name="connsiteY16" fmla="*/ 43262 h 2592982"/>
                  <a:gd name="connsiteX17" fmla="*/ 0 w 799353"/>
                  <a:gd name="connsiteY17" fmla="*/ 0 h 2592982"/>
                  <a:gd name="connsiteX0" fmla="*/ 0 w 799353"/>
                  <a:gd name="connsiteY0" fmla="*/ 0 h 2592982"/>
                  <a:gd name="connsiteX1" fmla="*/ 75415 w 799353"/>
                  <a:gd name="connsiteY1" fmla="*/ 0 h 2592982"/>
                  <a:gd name="connsiteX2" fmla="*/ 83093 w 799353"/>
                  <a:gd name="connsiteY2" fmla="*/ 51100 h 2592982"/>
                  <a:gd name="connsiteX3" fmla="*/ 113553 w 799353"/>
                  <a:gd name="connsiteY3" fmla="*/ 188816 h 2592982"/>
                  <a:gd name="connsiteX4" fmla="*/ 256958 w 799353"/>
                  <a:gd name="connsiteY4" fmla="*/ 704675 h 2592982"/>
                  <a:gd name="connsiteX5" fmla="*/ 380253 w 799353"/>
                  <a:gd name="connsiteY5" fmla="*/ 1154016 h 2592982"/>
                  <a:gd name="connsiteX6" fmla="*/ 659653 w 799353"/>
                  <a:gd name="connsiteY6" fmla="*/ 2157316 h 2592982"/>
                  <a:gd name="connsiteX7" fmla="*/ 762841 w 799353"/>
                  <a:gd name="connsiteY7" fmla="*/ 2366072 h 2592982"/>
                  <a:gd name="connsiteX8" fmla="*/ 799353 w 799353"/>
                  <a:gd name="connsiteY8" fmla="*/ 2419781 h 2592982"/>
                  <a:gd name="connsiteX9" fmla="*/ 799353 w 799353"/>
                  <a:gd name="connsiteY9" fmla="*/ 2592982 h 2592982"/>
                  <a:gd name="connsiteX10" fmla="*/ 786913 w 799353"/>
                  <a:gd name="connsiteY10" fmla="*/ 2571889 h 2592982"/>
                  <a:gd name="connsiteX11" fmla="*/ 608853 w 799353"/>
                  <a:gd name="connsiteY11" fmla="*/ 2347816 h 2592982"/>
                  <a:gd name="connsiteX12" fmla="*/ 456453 w 799353"/>
                  <a:gd name="connsiteY12" fmla="*/ 1662016 h 2592982"/>
                  <a:gd name="connsiteX13" fmla="*/ 316753 w 799353"/>
                  <a:gd name="connsiteY13" fmla="*/ 950816 h 2592982"/>
                  <a:gd name="connsiteX14" fmla="*/ 227853 w 799353"/>
                  <a:gd name="connsiteY14" fmla="*/ 734916 h 2592982"/>
                  <a:gd name="connsiteX15" fmla="*/ 126253 w 799353"/>
                  <a:gd name="connsiteY15" fmla="*/ 303116 h 2592982"/>
                  <a:gd name="connsiteX16" fmla="*/ 21478 w 799353"/>
                  <a:gd name="connsiteY16" fmla="*/ 43262 h 2592982"/>
                  <a:gd name="connsiteX17" fmla="*/ 0 w 799353"/>
                  <a:gd name="connsiteY17" fmla="*/ 0 h 2592982"/>
                  <a:gd name="connsiteX0" fmla="*/ 5434 w 777875"/>
                  <a:gd name="connsiteY0" fmla="*/ 3667 h 2592982"/>
                  <a:gd name="connsiteX1" fmla="*/ 53937 w 777875"/>
                  <a:gd name="connsiteY1" fmla="*/ 0 h 2592982"/>
                  <a:gd name="connsiteX2" fmla="*/ 61615 w 777875"/>
                  <a:gd name="connsiteY2" fmla="*/ 51100 h 2592982"/>
                  <a:gd name="connsiteX3" fmla="*/ 92075 w 777875"/>
                  <a:gd name="connsiteY3" fmla="*/ 188816 h 2592982"/>
                  <a:gd name="connsiteX4" fmla="*/ 235480 w 777875"/>
                  <a:gd name="connsiteY4" fmla="*/ 704675 h 2592982"/>
                  <a:gd name="connsiteX5" fmla="*/ 358775 w 777875"/>
                  <a:gd name="connsiteY5" fmla="*/ 1154016 h 2592982"/>
                  <a:gd name="connsiteX6" fmla="*/ 638175 w 777875"/>
                  <a:gd name="connsiteY6" fmla="*/ 2157316 h 2592982"/>
                  <a:gd name="connsiteX7" fmla="*/ 741363 w 777875"/>
                  <a:gd name="connsiteY7" fmla="*/ 2366072 h 2592982"/>
                  <a:gd name="connsiteX8" fmla="*/ 777875 w 777875"/>
                  <a:gd name="connsiteY8" fmla="*/ 2419781 h 2592982"/>
                  <a:gd name="connsiteX9" fmla="*/ 777875 w 777875"/>
                  <a:gd name="connsiteY9" fmla="*/ 2592982 h 2592982"/>
                  <a:gd name="connsiteX10" fmla="*/ 765435 w 777875"/>
                  <a:gd name="connsiteY10" fmla="*/ 2571889 h 2592982"/>
                  <a:gd name="connsiteX11" fmla="*/ 587375 w 777875"/>
                  <a:gd name="connsiteY11" fmla="*/ 2347816 h 2592982"/>
                  <a:gd name="connsiteX12" fmla="*/ 434975 w 777875"/>
                  <a:gd name="connsiteY12" fmla="*/ 1662016 h 2592982"/>
                  <a:gd name="connsiteX13" fmla="*/ 295275 w 777875"/>
                  <a:gd name="connsiteY13" fmla="*/ 950816 h 2592982"/>
                  <a:gd name="connsiteX14" fmla="*/ 206375 w 777875"/>
                  <a:gd name="connsiteY14" fmla="*/ 734916 h 2592982"/>
                  <a:gd name="connsiteX15" fmla="*/ 104775 w 777875"/>
                  <a:gd name="connsiteY15" fmla="*/ 303116 h 2592982"/>
                  <a:gd name="connsiteX16" fmla="*/ 0 w 777875"/>
                  <a:gd name="connsiteY16" fmla="*/ 43262 h 2592982"/>
                  <a:gd name="connsiteX17" fmla="*/ 5434 w 777875"/>
                  <a:gd name="connsiteY17" fmla="*/ 3667 h 2592982"/>
                  <a:gd name="connsiteX0" fmla="*/ 5434 w 777875"/>
                  <a:gd name="connsiteY0" fmla="*/ 3667 h 2592982"/>
                  <a:gd name="connsiteX1" fmla="*/ 53937 w 777875"/>
                  <a:gd name="connsiteY1" fmla="*/ 0 h 2592982"/>
                  <a:gd name="connsiteX2" fmla="*/ 61615 w 777875"/>
                  <a:gd name="connsiteY2" fmla="*/ 51100 h 2592982"/>
                  <a:gd name="connsiteX3" fmla="*/ 92075 w 777875"/>
                  <a:gd name="connsiteY3" fmla="*/ 188816 h 2592982"/>
                  <a:gd name="connsiteX4" fmla="*/ 235480 w 777875"/>
                  <a:gd name="connsiteY4" fmla="*/ 704675 h 2592982"/>
                  <a:gd name="connsiteX5" fmla="*/ 358775 w 777875"/>
                  <a:gd name="connsiteY5" fmla="*/ 1154016 h 2592982"/>
                  <a:gd name="connsiteX6" fmla="*/ 638175 w 777875"/>
                  <a:gd name="connsiteY6" fmla="*/ 2157316 h 2592982"/>
                  <a:gd name="connsiteX7" fmla="*/ 741363 w 777875"/>
                  <a:gd name="connsiteY7" fmla="*/ 2366072 h 2592982"/>
                  <a:gd name="connsiteX8" fmla="*/ 777875 w 777875"/>
                  <a:gd name="connsiteY8" fmla="*/ 2419781 h 2592982"/>
                  <a:gd name="connsiteX9" fmla="*/ 777875 w 777875"/>
                  <a:gd name="connsiteY9" fmla="*/ 2592982 h 2592982"/>
                  <a:gd name="connsiteX10" fmla="*/ 765435 w 777875"/>
                  <a:gd name="connsiteY10" fmla="*/ 2571889 h 2592982"/>
                  <a:gd name="connsiteX11" fmla="*/ 587375 w 777875"/>
                  <a:gd name="connsiteY11" fmla="*/ 2347816 h 2592982"/>
                  <a:gd name="connsiteX12" fmla="*/ 434975 w 777875"/>
                  <a:gd name="connsiteY12" fmla="*/ 1662016 h 2592982"/>
                  <a:gd name="connsiteX13" fmla="*/ 295275 w 777875"/>
                  <a:gd name="connsiteY13" fmla="*/ 950816 h 2592982"/>
                  <a:gd name="connsiteX14" fmla="*/ 216466 w 777875"/>
                  <a:gd name="connsiteY14" fmla="*/ 714751 h 2592982"/>
                  <a:gd name="connsiteX15" fmla="*/ 104775 w 777875"/>
                  <a:gd name="connsiteY15" fmla="*/ 303116 h 2592982"/>
                  <a:gd name="connsiteX16" fmla="*/ 0 w 777875"/>
                  <a:gd name="connsiteY16" fmla="*/ 43262 h 2592982"/>
                  <a:gd name="connsiteX17" fmla="*/ 5434 w 777875"/>
                  <a:gd name="connsiteY17" fmla="*/ 3667 h 2592982"/>
                  <a:gd name="connsiteX0" fmla="*/ 0 w 772441"/>
                  <a:gd name="connsiteY0" fmla="*/ 3667 h 2592982"/>
                  <a:gd name="connsiteX1" fmla="*/ 48503 w 772441"/>
                  <a:gd name="connsiteY1" fmla="*/ 0 h 2592982"/>
                  <a:gd name="connsiteX2" fmla="*/ 56181 w 772441"/>
                  <a:gd name="connsiteY2" fmla="*/ 51100 h 2592982"/>
                  <a:gd name="connsiteX3" fmla="*/ 86641 w 772441"/>
                  <a:gd name="connsiteY3" fmla="*/ 188816 h 2592982"/>
                  <a:gd name="connsiteX4" fmla="*/ 230046 w 772441"/>
                  <a:gd name="connsiteY4" fmla="*/ 704675 h 2592982"/>
                  <a:gd name="connsiteX5" fmla="*/ 353341 w 772441"/>
                  <a:gd name="connsiteY5" fmla="*/ 1154016 h 2592982"/>
                  <a:gd name="connsiteX6" fmla="*/ 632741 w 772441"/>
                  <a:gd name="connsiteY6" fmla="*/ 2157316 h 2592982"/>
                  <a:gd name="connsiteX7" fmla="*/ 735929 w 772441"/>
                  <a:gd name="connsiteY7" fmla="*/ 2366072 h 2592982"/>
                  <a:gd name="connsiteX8" fmla="*/ 772441 w 772441"/>
                  <a:gd name="connsiteY8" fmla="*/ 2419781 h 2592982"/>
                  <a:gd name="connsiteX9" fmla="*/ 772441 w 772441"/>
                  <a:gd name="connsiteY9" fmla="*/ 2592982 h 2592982"/>
                  <a:gd name="connsiteX10" fmla="*/ 760001 w 772441"/>
                  <a:gd name="connsiteY10" fmla="*/ 2571889 h 2592982"/>
                  <a:gd name="connsiteX11" fmla="*/ 581941 w 772441"/>
                  <a:gd name="connsiteY11" fmla="*/ 2347816 h 2592982"/>
                  <a:gd name="connsiteX12" fmla="*/ 429541 w 772441"/>
                  <a:gd name="connsiteY12" fmla="*/ 1662016 h 2592982"/>
                  <a:gd name="connsiteX13" fmla="*/ 289841 w 772441"/>
                  <a:gd name="connsiteY13" fmla="*/ 950816 h 2592982"/>
                  <a:gd name="connsiteX14" fmla="*/ 211032 w 772441"/>
                  <a:gd name="connsiteY14" fmla="*/ 714751 h 2592982"/>
                  <a:gd name="connsiteX15" fmla="*/ 99341 w 772441"/>
                  <a:gd name="connsiteY15" fmla="*/ 303116 h 2592982"/>
                  <a:gd name="connsiteX16" fmla="*/ 28206 w 772441"/>
                  <a:gd name="connsiteY16" fmla="*/ 48761 h 2592982"/>
                  <a:gd name="connsiteX17" fmla="*/ 0 w 772441"/>
                  <a:gd name="connsiteY17" fmla="*/ 3667 h 2592982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585305 w 775805"/>
                  <a:gd name="connsiteY11" fmla="*/ 2351481 h 2596647"/>
                  <a:gd name="connsiteX12" fmla="*/ 432905 w 775805"/>
                  <a:gd name="connsiteY12" fmla="*/ 1665681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585305 w 775805"/>
                  <a:gd name="connsiteY11" fmla="*/ 2351481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585305 w 775805"/>
                  <a:gd name="connsiteY11" fmla="*/ 2351481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637445 w 775805"/>
                  <a:gd name="connsiteY11" fmla="*/ 2323984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692198 w 775805"/>
                  <a:gd name="connsiteY7" fmla="*/ 2309244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637445 w 775805"/>
                  <a:gd name="connsiteY11" fmla="*/ 2323984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692198 w 775805"/>
                  <a:gd name="connsiteY7" fmla="*/ 2309244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637445 w 775805"/>
                  <a:gd name="connsiteY11" fmla="*/ 2323984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75805" h="2596647">
                    <a:moveTo>
                      <a:pt x="0" y="0"/>
                    </a:moveTo>
                    <a:lnTo>
                      <a:pt x="51867" y="3665"/>
                    </a:lnTo>
                    <a:lnTo>
                      <a:pt x="59545" y="54765"/>
                    </a:lnTo>
                    <a:cubicBezTo>
                      <a:pt x="68045" y="104639"/>
                      <a:pt x="61028" y="83552"/>
                      <a:pt x="90005" y="192481"/>
                    </a:cubicBezTo>
                    <a:cubicBezTo>
                      <a:pt x="118982" y="301410"/>
                      <a:pt x="188960" y="547473"/>
                      <a:pt x="233410" y="708340"/>
                    </a:cubicBezTo>
                    <a:cubicBezTo>
                      <a:pt x="277860" y="869207"/>
                      <a:pt x="289589" y="915574"/>
                      <a:pt x="356705" y="1157681"/>
                    </a:cubicBezTo>
                    <a:cubicBezTo>
                      <a:pt x="423821" y="1399788"/>
                      <a:pt x="560006" y="1969054"/>
                      <a:pt x="636105" y="2160981"/>
                    </a:cubicBezTo>
                    <a:cubicBezTo>
                      <a:pt x="709787" y="2346813"/>
                      <a:pt x="661506" y="2266117"/>
                      <a:pt x="692198" y="2309244"/>
                    </a:cubicBezTo>
                    <a:lnTo>
                      <a:pt x="775805" y="2423446"/>
                    </a:lnTo>
                    <a:lnTo>
                      <a:pt x="775805" y="2596647"/>
                    </a:lnTo>
                    <a:lnTo>
                      <a:pt x="763365" y="2575554"/>
                    </a:lnTo>
                    <a:cubicBezTo>
                      <a:pt x="703607" y="2489925"/>
                      <a:pt x="686074" y="2474407"/>
                      <a:pt x="637445" y="2323984"/>
                    </a:cubicBezTo>
                    <a:cubicBezTo>
                      <a:pt x="588816" y="2173561"/>
                      <a:pt x="528964" y="1901264"/>
                      <a:pt x="471591" y="1673014"/>
                    </a:cubicBezTo>
                    <a:cubicBezTo>
                      <a:pt x="414218" y="1444764"/>
                      <a:pt x="336071" y="1113581"/>
                      <a:pt x="293205" y="954481"/>
                    </a:cubicBezTo>
                    <a:cubicBezTo>
                      <a:pt x="250339" y="795381"/>
                      <a:pt x="246146" y="826366"/>
                      <a:pt x="214396" y="718416"/>
                    </a:cubicBezTo>
                    <a:cubicBezTo>
                      <a:pt x="182646" y="610466"/>
                      <a:pt x="142922" y="433781"/>
                      <a:pt x="102705" y="306781"/>
                    </a:cubicBezTo>
                    <a:cubicBezTo>
                      <a:pt x="72542" y="211531"/>
                      <a:pt x="67685" y="127733"/>
                      <a:pt x="31570" y="5242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2841D092-F125-4FD6-80AB-4C7864220ED7}"/>
                  </a:ext>
                </a:extLst>
              </p:cNvPr>
              <p:cNvSpPr/>
              <p:nvPr/>
            </p:nvSpPr>
            <p:spPr>
              <a:xfrm>
                <a:off x="11324052" y="321244"/>
                <a:ext cx="480690" cy="1683102"/>
              </a:xfrm>
              <a:custGeom>
                <a:avLst/>
                <a:gdLst>
                  <a:gd name="connsiteX0" fmla="*/ 0 w 265190"/>
                  <a:gd name="connsiteY0" fmla="*/ 0 h 928543"/>
                  <a:gd name="connsiteX1" fmla="*/ 36399 w 265190"/>
                  <a:gd name="connsiteY1" fmla="*/ 0 h 928543"/>
                  <a:gd name="connsiteX2" fmla="*/ 66468 w 265190"/>
                  <a:gd name="connsiteY2" fmla="*/ 97519 h 928543"/>
                  <a:gd name="connsiteX3" fmla="*/ 153295 w 265190"/>
                  <a:gd name="connsiteY3" fmla="*/ 378851 h 928543"/>
                  <a:gd name="connsiteX4" fmla="*/ 227958 w 265190"/>
                  <a:gd name="connsiteY4" fmla="*/ 691442 h 928543"/>
                  <a:gd name="connsiteX5" fmla="*/ 263092 w 265190"/>
                  <a:gd name="connsiteY5" fmla="*/ 853459 h 928543"/>
                  <a:gd name="connsiteX6" fmla="*/ 265190 w 265190"/>
                  <a:gd name="connsiteY6" fmla="*/ 863409 h 928543"/>
                  <a:gd name="connsiteX7" fmla="*/ 265190 w 265190"/>
                  <a:gd name="connsiteY7" fmla="*/ 928543 h 928543"/>
                  <a:gd name="connsiteX8" fmla="*/ 231254 w 265190"/>
                  <a:gd name="connsiteY8" fmla="*/ 765942 h 928543"/>
                  <a:gd name="connsiteX9" fmla="*/ 189508 w 265190"/>
                  <a:gd name="connsiteY9" fmla="*/ 566405 h 928543"/>
                  <a:gd name="connsiteX10" fmla="*/ 145818 w 265190"/>
                  <a:gd name="connsiteY10" fmla="*/ 409742 h 928543"/>
                  <a:gd name="connsiteX11" fmla="*/ 74158 w 265190"/>
                  <a:gd name="connsiteY11" fmla="*/ 167852 h 928543"/>
                  <a:gd name="connsiteX12" fmla="*/ 37515 w 265190"/>
                  <a:gd name="connsiteY12" fmla="*/ 79477 h 928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5190" h="928543">
                    <a:moveTo>
                      <a:pt x="0" y="0"/>
                    </a:moveTo>
                    <a:lnTo>
                      <a:pt x="36399" y="0"/>
                    </a:lnTo>
                    <a:lnTo>
                      <a:pt x="66468" y="97519"/>
                    </a:lnTo>
                    <a:cubicBezTo>
                      <a:pt x="94236" y="187226"/>
                      <a:pt x="126380" y="279864"/>
                      <a:pt x="153295" y="378851"/>
                    </a:cubicBezTo>
                    <a:cubicBezTo>
                      <a:pt x="180210" y="477839"/>
                      <a:pt x="188624" y="521776"/>
                      <a:pt x="227958" y="691442"/>
                    </a:cubicBezTo>
                    <a:cubicBezTo>
                      <a:pt x="237791" y="733859"/>
                      <a:pt x="249828" y="790363"/>
                      <a:pt x="263092" y="853459"/>
                    </a:cubicBezTo>
                    <a:lnTo>
                      <a:pt x="265190" y="863409"/>
                    </a:lnTo>
                    <a:lnTo>
                      <a:pt x="265190" y="928543"/>
                    </a:lnTo>
                    <a:lnTo>
                      <a:pt x="231254" y="765942"/>
                    </a:lnTo>
                    <a:cubicBezTo>
                      <a:pt x="215308" y="687524"/>
                      <a:pt x="200851" y="616326"/>
                      <a:pt x="189508" y="566405"/>
                    </a:cubicBezTo>
                    <a:cubicBezTo>
                      <a:pt x="166821" y="466563"/>
                      <a:pt x="165043" y="476168"/>
                      <a:pt x="145818" y="409742"/>
                    </a:cubicBezTo>
                    <a:cubicBezTo>
                      <a:pt x="126593" y="343317"/>
                      <a:pt x="102566" y="244413"/>
                      <a:pt x="74158" y="167852"/>
                    </a:cubicBezTo>
                    <a:cubicBezTo>
                      <a:pt x="63505" y="139142"/>
                      <a:pt x="50735" y="108891"/>
                      <a:pt x="37515" y="79477"/>
                    </a:cubicBez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D24337A6-6EF0-4E1B-B147-6B1136510048}"/>
                  </a:ext>
                </a:extLst>
              </p:cNvPr>
              <p:cNvSpPr/>
              <p:nvPr/>
            </p:nvSpPr>
            <p:spPr>
              <a:xfrm>
                <a:off x="10158280" y="319114"/>
                <a:ext cx="1658492" cy="4359721"/>
              </a:xfrm>
              <a:custGeom>
                <a:avLst/>
                <a:gdLst>
                  <a:gd name="connsiteX0" fmla="*/ 654357 w 914966"/>
                  <a:gd name="connsiteY0" fmla="*/ 0 h 2405195"/>
                  <a:gd name="connsiteX1" fmla="*/ 914966 w 914966"/>
                  <a:gd name="connsiteY1" fmla="*/ 0 h 2405195"/>
                  <a:gd name="connsiteX2" fmla="*/ 914966 w 914966"/>
                  <a:gd name="connsiteY2" fmla="*/ 10916 h 2405195"/>
                  <a:gd name="connsiteX3" fmla="*/ 855447 w 914966"/>
                  <a:gd name="connsiteY3" fmla="*/ 83291 h 2405195"/>
                  <a:gd name="connsiteX4" fmla="*/ 728943 w 914966"/>
                  <a:gd name="connsiteY4" fmla="*/ 221329 h 2405195"/>
                  <a:gd name="connsiteX5" fmla="*/ 228880 w 914966"/>
                  <a:gd name="connsiteY5" fmla="*/ 602329 h 2405195"/>
                  <a:gd name="connsiteX6" fmla="*/ 57430 w 914966"/>
                  <a:gd name="connsiteY6" fmla="*/ 1488154 h 2405195"/>
                  <a:gd name="connsiteX7" fmla="*/ 333655 w 914966"/>
                  <a:gd name="connsiteY7" fmla="*/ 2231104 h 2405195"/>
                  <a:gd name="connsiteX8" fmla="*/ 652743 w 914966"/>
                  <a:gd name="connsiteY8" fmla="*/ 1983454 h 2405195"/>
                  <a:gd name="connsiteX9" fmla="*/ 776568 w 914966"/>
                  <a:gd name="connsiteY9" fmla="*/ 1950117 h 2405195"/>
                  <a:gd name="connsiteX10" fmla="*/ 800380 w 914966"/>
                  <a:gd name="connsiteY10" fmla="*/ 1369092 h 2405195"/>
                  <a:gd name="connsiteX11" fmla="*/ 910159 w 914966"/>
                  <a:gd name="connsiteY11" fmla="*/ 1160245 h 2405195"/>
                  <a:gd name="connsiteX12" fmla="*/ 914966 w 914966"/>
                  <a:gd name="connsiteY12" fmla="*/ 1148447 h 2405195"/>
                  <a:gd name="connsiteX13" fmla="*/ 914966 w 914966"/>
                  <a:gd name="connsiteY13" fmla="*/ 1249462 h 2405195"/>
                  <a:gd name="connsiteX14" fmla="*/ 906681 w 914966"/>
                  <a:gd name="connsiteY14" fmla="*/ 1268447 h 2405195"/>
                  <a:gd name="connsiteX15" fmla="*/ 824193 w 914966"/>
                  <a:gd name="connsiteY15" fmla="*/ 1492917 h 2405195"/>
                  <a:gd name="connsiteX16" fmla="*/ 795618 w 914966"/>
                  <a:gd name="connsiteY16" fmla="*/ 2054892 h 2405195"/>
                  <a:gd name="connsiteX17" fmla="*/ 228880 w 914966"/>
                  <a:gd name="connsiteY17" fmla="*/ 2373979 h 2405195"/>
                  <a:gd name="connsiteX18" fmla="*/ 280 w 914966"/>
                  <a:gd name="connsiteY18" fmla="*/ 1283367 h 2405195"/>
                  <a:gd name="connsiteX19" fmla="*/ 266980 w 914966"/>
                  <a:gd name="connsiteY19" fmla="*/ 497554 h 2405195"/>
                  <a:gd name="connsiteX20" fmla="*/ 576543 w 914966"/>
                  <a:gd name="connsiteY20" fmla="*/ 178467 h 2405195"/>
                  <a:gd name="connsiteX21" fmla="*/ 634772 w 914966"/>
                  <a:gd name="connsiteY21" fmla="*/ 56726 h 2405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4966" h="2405195">
                    <a:moveTo>
                      <a:pt x="654357" y="0"/>
                    </a:moveTo>
                    <a:lnTo>
                      <a:pt x="914966" y="0"/>
                    </a:lnTo>
                    <a:lnTo>
                      <a:pt x="914966" y="10916"/>
                    </a:lnTo>
                    <a:lnTo>
                      <a:pt x="855447" y="83291"/>
                    </a:lnTo>
                    <a:cubicBezTo>
                      <a:pt x="810749" y="134761"/>
                      <a:pt x="766845" y="182634"/>
                      <a:pt x="728943" y="221329"/>
                    </a:cubicBezTo>
                    <a:cubicBezTo>
                      <a:pt x="577337" y="376110"/>
                      <a:pt x="340799" y="391192"/>
                      <a:pt x="228880" y="602329"/>
                    </a:cubicBezTo>
                    <a:cubicBezTo>
                      <a:pt x="116961" y="813466"/>
                      <a:pt x="39968" y="1216692"/>
                      <a:pt x="57430" y="1488154"/>
                    </a:cubicBezTo>
                    <a:cubicBezTo>
                      <a:pt x="74892" y="1759616"/>
                      <a:pt x="234436" y="2148554"/>
                      <a:pt x="333655" y="2231104"/>
                    </a:cubicBezTo>
                    <a:cubicBezTo>
                      <a:pt x="432874" y="2313654"/>
                      <a:pt x="578924" y="2030285"/>
                      <a:pt x="652743" y="1983454"/>
                    </a:cubicBezTo>
                    <a:cubicBezTo>
                      <a:pt x="726562" y="1936623"/>
                      <a:pt x="751962" y="2052510"/>
                      <a:pt x="776568" y="1950117"/>
                    </a:cubicBezTo>
                    <a:cubicBezTo>
                      <a:pt x="801174" y="1847724"/>
                      <a:pt x="774186" y="1510380"/>
                      <a:pt x="800380" y="1369092"/>
                    </a:cubicBezTo>
                    <a:cubicBezTo>
                      <a:pt x="823300" y="1245466"/>
                      <a:pt x="857766" y="1273160"/>
                      <a:pt x="910159" y="1160245"/>
                    </a:cubicBezTo>
                    <a:lnTo>
                      <a:pt x="914966" y="1148447"/>
                    </a:lnTo>
                    <a:lnTo>
                      <a:pt x="914966" y="1249462"/>
                    </a:lnTo>
                    <a:lnTo>
                      <a:pt x="906681" y="1268447"/>
                    </a:lnTo>
                    <a:cubicBezTo>
                      <a:pt x="871471" y="1351977"/>
                      <a:pt x="842052" y="1429020"/>
                      <a:pt x="824193" y="1492917"/>
                    </a:cubicBezTo>
                    <a:cubicBezTo>
                      <a:pt x="752756" y="1748504"/>
                      <a:pt x="894837" y="1908048"/>
                      <a:pt x="795618" y="2054892"/>
                    </a:cubicBezTo>
                    <a:cubicBezTo>
                      <a:pt x="696399" y="2201736"/>
                      <a:pt x="361436" y="2502567"/>
                      <a:pt x="228880" y="2373979"/>
                    </a:cubicBezTo>
                    <a:cubicBezTo>
                      <a:pt x="96324" y="2245392"/>
                      <a:pt x="-6070" y="1596104"/>
                      <a:pt x="280" y="1283367"/>
                    </a:cubicBezTo>
                    <a:cubicBezTo>
                      <a:pt x="6630" y="970630"/>
                      <a:pt x="170936" y="681704"/>
                      <a:pt x="266980" y="497554"/>
                    </a:cubicBezTo>
                    <a:cubicBezTo>
                      <a:pt x="363024" y="313404"/>
                      <a:pt x="488437" y="313405"/>
                      <a:pt x="576543" y="178467"/>
                    </a:cubicBezTo>
                    <a:cubicBezTo>
                      <a:pt x="598570" y="144733"/>
                      <a:pt x="617421" y="102466"/>
                      <a:pt x="634772" y="56726"/>
                    </a:cubicBezTo>
                    <a:close/>
                  </a:path>
                </a:pathLst>
              </a:cu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80B24603-9383-47DF-82E4-DF93739C8E5D}"/>
                  </a:ext>
                </a:extLst>
              </p:cNvPr>
              <p:cNvSpPr/>
              <p:nvPr/>
            </p:nvSpPr>
            <p:spPr>
              <a:xfrm>
                <a:off x="10390328" y="651060"/>
                <a:ext cx="1417914" cy="3328155"/>
              </a:xfrm>
              <a:custGeom>
                <a:avLst/>
                <a:gdLst>
                  <a:gd name="connsiteX0" fmla="*/ 654357 w 914966"/>
                  <a:gd name="connsiteY0" fmla="*/ 0 h 2405195"/>
                  <a:gd name="connsiteX1" fmla="*/ 914966 w 914966"/>
                  <a:gd name="connsiteY1" fmla="*/ 0 h 2405195"/>
                  <a:gd name="connsiteX2" fmla="*/ 914966 w 914966"/>
                  <a:gd name="connsiteY2" fmla="*/ 10916 h 2405195"/>
                  <a:gd name="connsiteX3" fmla="*/ 855447 w 914966"/>
                  <a:gd name="connsiteY3" fmla="*/ 83291 h 2405195"/>
                  <a:gd name="connsiteX4" fmla="*/ 728943 w 914966"/>
                  <a:gd name="connsiteY4" fmla="*/ 221329 h 2405195"/>
                  <a:gd name="connsiteX5" fmla="*/ 228880 w 914966"/>
                  <a:gd name="connsiteY5" fmla="*/ 602329 h 2405195"/>
                  <a:gd name="connsiteX6" fmla="*/ 57430 w 914966"/>
                  <a:gd name="connsiteY6" fmla="*/ 1488154 h 2405195"/>
                  <a:gd name="connsiteX7" fmla="*/ 333655 w 914966"/>
                  <a:gd name="connsiteY7" fmla="*/ 2231104 h 2405195"/>
                  <a:gd name="connsiteX8" fmla="*/ 652743 w 914966"/>
                  <a:gd name="connsiteY8" fmla="*/ 1983454 h 2405195"/>
                  <a:gd name="connsiteX9" fmla="*/ 776568 w 914966"/>
                  <a:gd name="connsiteY9" fmla="*/ 1950117 h 2405195"/>
                  <a:gd name="connsiteX10" fmla="*/ 800380 w 914966"/>
                  <a:gd name="connsiteY10" fmla="*/ 1369092 h 2405195"/>
                  <a:gd name="connsiteX11" fmla="*/ 910159 w 914966"/>
                  <a:gd name="connsiteY11" fmla="*/ 1160245 h 2405195"/>
                  <a:gd name="connsiteX12" fmla="*/ 914966 w 914966"/>
                  <a:gd name="connsiteY12" fmla="*/ 1148447 h 2405195"/>
                  <a:gd name="connsiteX13" fmla="*/ 914966 w 914966"/>
                  <a:gd name="connsiteY13" fmla="*/ 1249462 h 2405195"/>
                  <a:gd name="connsiteX14" fmla="*/ 906681 w 914966"/>
                  <a:gd name="connsiteY14" fmla="*/ 1268447 h 2405195"/>
                  <a:gd name="connsiteX15" fmla="*/ 824193 w 914966"/>
                  <a:gd name="connsiteY15" fmla="*/ 1492917 h 2405195"/>
                  <a:gd name="connsiteX16" fmla="*/ 795618 w 914966"/>
                  <a:gd name="connsiteY16" fmla="*/ 2054892 h 2405195"/>
                  <a:gd name="connsiteX17" fmla="*/ 228880 w 914966"/>
                  <a:gd name="connsiteY17" fmla="*/ 2373979 h 2405195"/>
                  <a:gd name="connsiteX18" fmla="*/ 280 w 914966"/>
                  <a:gd name="connsiteY18" fmla="*/ 1283367 h 2405195"/>
                  <a:gd name="connsiteX19" fmla="*/ 266980 w 914966"/>
                  <a:gd name="connsiteY19" fmla="*/ 497554 h 2405195"/>
                  <a:gd name="connsiteX20" fmla="*/ 576543 w 914966"/>
                  <a:gd name="connsiteY20" fmla="*/ 178467 h 2405195"/>
                  <a:gd name="connsiteX21" fmla="*/ 634772 w 914966"/>
                  <a:gd name="connsiteY21" fmla="*/ 56726 h 2405195"/>
                  <a:gd name="connsiteX0" fmla="*/ 1156714 w 1156714"/>
                  <a:gd name="connsiteY0" fmla="*/ 0 h 2715060"/>
                  <a:gd name="connsiteX1" fmla="*/ 914966 w 1156714"/>
                  <a:gd name="connsiteY1" fmla="*/ 309865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40322 w 1156714"/>
                  <a:gd name="connsiteY1" fmla="*/ 192492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00791 w 1156714"/>
                  <a:gd name="connsiteY7" fmla="*/ 2428291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156714" h="2715060">
                    <a:moveTo>
                      <a:pt x="1156714" y="0"/>
                    </a:moveTo>
                    <a:lnTo>
                      <a:pt x="1154407" y="201881"/>
                    </a:lnTo>
                    <a:lnTo>
                      <a:pt x="914966" y="320781"/>
                    </a:lnTo>
                    <a:lnTo>
                      <a:pt x="855447" y="393156"/>
                    </a:lnTo>
                    <a:cubicBezTo>
                      <a:pt x="810749" y="444626"/>
                      <a:pt x="766845" y="492499"/>
                      <a:pt x="728943" y="531194"/>
                    </a:cubicBezTo>
                    <a:cubicBezTo>
                      <a:pt x="577337" y="685975"/>
                      <a:pt x="340799" y="701057"/>
                      <a:pt x="228880" y="912194"/>
                    </a:cubicBezTo>
                    <a:cubicBezTo>
                      <a:pt x="116961" y="1123331"/>
                      <a:pt x="45445" y="1545336"/>
                      <a:pt x="57430" y="1798019"/>
                    </a:cubicBezTo>
                    <a:cubicBezTo>
                      <a:pt x="69415" y="2050702"/>
                      <a:pt x="213310" y="2310529"/>
                      <a:pt x="300791" y="2428291"/>
                    </a:cubicBezTo>
                    <a:cubicBezTo>
                      <a:pt x="388272" y="2546053"/>
                      <a:pt x="503023" y="2532641"/>
                      <a:pt x="582319" y="2504590"/>
                    </a:cubicBezTo>
                    <a:cubicBezTo>
                      <a:pt x="661615" y="2476539"/>
                      <a:pt x="740225" y="2397588"/>
                      <a:pt x="776568" y="2259982"/>
                    </a:cubicBezTo>
                    <a:cubicBezTo>
                      <a:pt x="812912" y="2122377"/>
                      <a:pt x="774186" y="1820245"/>
                      <a:pt x="800380" y="1678957"/>
                    </a:cubicBezTo>
                    <a:cubicBezTo>
                      <a:pt x="823300" y="1555331"/>
                      <a:pt x="857766" y="1583025"/>
                      <a:pt x="910159" y="1470110"/>
                    </a:cubicBezTo>
                    <a:lnTo>
                      <a:pt x="1145017" y="1293990"/>
                    </a:lnTo>
                    <a:lnTo>
                      <a:pt x="914966" y="1559327"/>
                    </a:lnTo>
                    <a:lnTo>
                      <a:pt x="906681" y="1578312"/>
                    </a:lnTo>
                    <a:cubicBezTo>
                      <a:pt x="871471" y="1661842"/>
                      <a:pt x="842052" y="1738885"/>
                      <a:pt x="824193" y="1802782"/>
                    </a:cubicBezTo>
                    <a:cubicBezTo>
                      <a:pt x="752756" y="2058369"/>
                      <a:pt x="894837" y="2217913"/>
                      <a:pt x="795618" y="2364757"/>
                    </a:cubicBezTo>
                    <a:cubicBezTo>
                      <a:pt x="696399" y="2511601"/>
                      <a:pt x="361436" y="2812432"/>
                      <a:pt x="228880" y="2683844"/>
                    </a:cubicBezTo>
                    <a:cubicBezTo>
                      <a:pt x="96324" y="2555257"/>
                      <a:pt x="-6070" y="1905969"/>
                      <a:pt x="280" y="1593232"/>
                    </a:cubicBezTo>
                    <a:cubicBezTo>
                      <a:pt x="6630" y="1280495"/>
                      <a:pt x="170936" y="991569"/>
                      <a:pt x="266980" y="807419"/>
                    </a:cubicBezTo>
                    <a:cubicBezTo>
                      <a:pt x="363024" y="623269"/>
                      <a:pt x="488437" y="623270"/>
                      <a:pt x="576543" y="488332"/>
                    </a:cubicBezTo>
                    <a:cubicBezTo>
                      <a:pt x="598570" y="454598"/>
                      <a:pt x="617421" y="412331"/>
                      <a:pt x="634772" y="366591"/>
                    </a:cubicBezTo>
                    <a:cubicBezTo>
                      <a:pt x="641300" y="347682"/>
                      <a:pt x="1150186" y="18909"/>
                      <a:pt x="1156714" y="0"/>
                    </a:cubicBezTo>
                    <a:close/>
                  </a:path>
                </a:pathLst>
              </a:cu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ACB1FDA7-1E6B-4309-9FAE-3A510CFECDBA}"/>
                  </a:ext>
                </a:extLst>
              </p:cNvPr>
              <p:cNvSpPr/>
              <p:nvPr/>
            </p:nvSpPr>
            <p:spPr>
              <a:xfrm>
                <a:off x="10685513" y="1158951"/>
                <a:ext cx="1123660" cy="2001711"/>
              </a:xfrm>
              <a:custGeom>
                <a:avLst/>
                <a:gdLst>
                  <a:gd name="connsiteX0" fmla="*/ 654357 w 914966"/>
                  <a:gd name="connsiteY0" fmla="*/ 0 h 2405195"/>
                  <a:gd name="connsiteX1" fmla="*/ 914966 w 914966"/>
                  <a:gd name="connsiteY1" fmla="*/ 0 h 2405195"/>
                  <a:gd name="connsiteX2" fmla="*/ 914966 w 914966"/>
                  <a:gd name="connsiteY2" fmla="*/ 10916 h 2405195"/>
                  <a:gd name="connsiteX3" fmla="*/ 855447 w 914966"/>
                  <a:gd name="connsiteY3" fmla="*/ 83291 h 2405195"/>
                  <a:gd name="connsiteX4" fmla="*/ 728943 w 914966"/>
                  <a:gd name="connsiteY4" fmla="*/ 221329 h 2405195"/>
                  <a:gd name="connsiteX5" fmla="*/ 228880 w 914966"/>
                  <a:gd name="connsiteY5" fmla="*/ 602329 h 2405195"/>
                  <a:gd name="connsiteX6" fmla="*/ 57430 w 914966"/>
                  <a:gd name="connsiteY6" fmla="*/ 1488154 h 2405195"/>
                  <a:gd name="connsiteX7" fmla="*/ 333655 w 914966"/>
                  <a:gd name="connsiteY7" fmla="*/ 2231104 h 2405195"/>
                  <a:gd name="connsiteX8" fmla="*/ 652743 w 914966"/>
                  <a:gd name="connsiteY8" fmla="*/ 1983454 h 2405195"/>
                  <a:gd name="connsiteX9" fmla="*/ 776568 w 914966"/>
                  <a:gd name="connsiteY9" fmla="*/ 1950117 h 2405195"/>
                  <a:gd name="connsiteX10" fmla="*/ 800380 w 914966"/>
                  <a:gd name="connsiteY10" fmla="*/ 1369092 h 2405195"/>
                  <a:gd name="connsiteX11" fmla="*/ 910159 w 914966"/>
                  <a:gd name="connsiteY11" fmla="*/ 1160245 h 2405195"/>
                  <a:gd name="connsiteX12" fmla="*/ 914966 w 914966"/>
                  <a:gd name="connsiteY12" fmla="*/ 1148447 h 2405195"/>
                  <a:gd name="connsiteX13" fmla="*/ 914966 w 914966"/>
                  <a:gd name="connsiteY13" fmla="*/ 1249462 h 2405195"/>
                  <a:gd name="connsiteX14" fmla="*/ 906681 w 914966"/>
                  <a:gd name="connsiteY14" fmla="*/ 1268447 h 2405195"/>
                  <a:gd name="connsiteX15" fmla="*/ 824193 w 914966"/>
                  <a:gd name="connsiteY15" fmla="*/ 1492917 h 2405195"/>
                  <a:gd name="connsiteX16" fmla="*/ 795618 w 914966"/>
                  <a:gd name="connsiteY16" fmla="*/ 2054892 h 2405195"/>
                  <a:gd name="connsiteX17" fmla="*/ 228880 w 914966"/>
                  <a:gd name="connsiteY17" fmla="*/ 2373979 h 2405195"/>
                  <a:gd name="connsiteX18" fmla="*/ 280 w 914966"/>
                  <a:gd name="connsiteY18" fmla="*/ 1283367 h 2405195"/>
                  <a:gd name="connsiteX19" fmla="*/ 266980 w 914966"/>
                  <a:gd name="connsiteY19" fmla="*/ 497554 h 2405195"/>
                  <a:gd name="connsiteX20" fmla="*/ 576543 w 914966"/>
                  <a:gd name="connsiteY20" fmla="*/ 178467 h 2405195"/>
                  <a:gd name="connsiteX21" fmla="*/ 634772 w 914966"/>
                  <a:gd name="connsiteY21" fmla="*/ 56726 h 2405195"/>
                  <a:gd name="connsiteX0" fmla="*/ 1156714 w 1156714"/>
                  <a:gd name="connsiteY0" fmla="*/ 0 h 2715060"/>
                  <a:gd name="connsiteX1" fmla="*/ 914966 w 1156714"/>
                  <a:gd name="connsiteY1" fmla="*/ 309865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40322 w 1156714"/>
                  <a:gd name="connsiteY1" fmla="*/ 192492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00791 w 1156714"/>
                  <a:gd name="connsiteY7" fmla="*/ 2428291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507774 w 1507774"/>
                  <a:gd name="connsiteY0" fmla="*/ 0 h 2760068"/>
                  <a:gd name="connsiteX1" fmla="*/ 1154407 w 1507774"/>
                  <a:gd name="connsiteY1" fmla="*/ 246889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145017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906681 w 1507774"/>
                  <a:gd name="connsiteY14" fmla="*/ 1623320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145017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906681 w 1507774"/>
                  <a:gd name="connsiteY14" fmla="*/ 1623320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906681 w 1507774"/>
                  <a:gd name="connsiteY14" fmla="*/ 1623320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1059707 w 1507774"/>
                  <a:gd name="connsiteY14" fmla="*/ 1632321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1491064 w 1507774"/>
                  <a:gd name="connsiteY13" fmla="*/ 1469312 h 2760068"/>
                  <a:gd name="connsiteX14" fmla="*/ 1059707 w 1507774"/>
                  <a:gd name="connsiteY14" fmla="*/ 1632321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237780 w 1507774"/>
                  <a:gd name="connsiteY7" fmla="*/ 2554314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1491064 w 1507774"/>
                  <a:gd name="connsiteY13" fmla="*/ 1469312 h 2760068"/>
                  <a:gd name="connsiteX14" fmla="*/ 1059707 w 1507774"/>
                  <a:gd name="connsiteY14" fmla="*/ 1632321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19869 w 1519869"/>
                  <a:gd name="connsiteY0" fmla="*/ 0 h 2743267"/>
                  <a:gd name="connsiteX1" fmla="*/ 1517561 w 1519869"/>
                  <a:gd name="connsiteY1" fmla="*/ 93863 h 2743267"/>
                  <a:gd name="connsiteX2" fmla="*/ 927061 w 1519869"/>
                  <a:gd name="connsiteY2" fmla="*/ 365789 h 2743267"/>
                  <a:gd name="connsiteX3" fmla="*/ 867542 w 1519869"/>
                  <a:gd name="connsiteY3" fmla="*/ 438164 h 2743267"/>
                  <a:gd name="connsiteX4" fmla="*/ 741038 w 1519869"/>
                  <a:gd name="connsiteY4" fmla="*/ 576202 h 2743267"/>
                  <a:gd name="connsiteX5" fmla="*/ 240975 w 1519869"/>
                  <a:gd name="connsiteY5" fmla="*/ 957202 h 2743267"/>
                  <a:gd name="connsiteX6" fmla="*/ 69525 w 1519869"/>
                  <a:gd name="connsiteY6" fmla="*/ 1843027 h 2743267"/>
                  <a:gd name="connsiteX7" fmla="*/ 249875 w 1519869"/>
                  <a:gd name="connsiteY7" fmla="*/ 2554314 h 2743267"/>
                  <a:gd name="connsiteX8" fmla="*/ 594414 w 1519869"/>
                  <a:gd name="connsiteY8" fmla="*/ 2549598 h 2743267"/>
                  <a:gd name="connsiteX9" fmla="*/ 788663 w 1519869"/>
                  <a:gd name="connsiteY9" fmla="*/ 2304990 h 2743267"/>
                  <a:gd name="connsiteX10" fmla="*/ 812475 w 1519869"/>
                  <a:gd name="connsiteY10" fmla="*/ 1723965 h 2743267"/>
                  <a:gd name="connsiteX11" fmla="*/ 922254 w 1519869"/>
                  <a:gd name="connsiteY11" fmla="*/ 1515118 h 2743267"/>
                  <a:gd name="connsiteX12" fmla="*/ 1517173 w 1519869"/>
                  <a:gd name="connsiteY12" fmla="*/ 1338998 h 2743267"/>
                  <a:gd name="connsiteX13" fmla="*/ 1503159 w 1519869"/>
                  <a:gd name="connsiteY13" fmla="*/ 1469312 h 2743267"/>
                  <a:gd name="connsiteX14" fmla="*/ 1071802 w 1519869"/>
                  <a:gd name="connsiteY14" fmla="*/ 1632321 h 2743267"/>
                  <a:gd name="connsiteX15" fmla="*/ 836288 w 1519869"/>
                  <a:gd name="connsiteY15" fmla="*/ 1847790 h 2743267"/>
                  <a:gd name="connsiteX16" fmla="*/ 807713 w 1519869"/>
                  <a:gd name="connsiteY16" fmla="*/ 2409765 h 2743267"/>
                  <a:gd name="connsiteX17" fmla="*/ 123955 w 1519869"/>
                  <a:gd name="connsiteY17" fmla="*/ 2710850 h 2743267"/>
                  <a:gd name="connsiteX18" fmla="*/ 12375 w 1519869"/>
                  <a:gd name="connsiteY18" fmla="*/ 1638240 h 2743267"/>
                  <a:gd name="connsiteX19" fmla="*/ 279075 w 1519869"/>
                  <a:gd name="connsiteY19" fmla="*/ 852427 h 2743267"/>
                  <a:gd name="connsiteX20" fmla="*/ 588638 w 1519869"/>
                  <a:gd name="connsiteY20" fmla="*/ 533340 h 2743267"/>
                  <a:gd name="connsiteX21" fmla="*/ 646867 w 1519869"/>
                  <a:gd name="connsiteY21" fmla="*/ 411599 h 2743267"/>
                  <a:gd name="connsiteX22" fmla="*/ 1519869 w 1519869"/>
                  <a:gd name="connsiteY22" fmla="*/ 0 h 2743267"/>
                  <a:gd name="connsiteX0" fmla="*/ 1519869 w 1519869"/>
                  <a:gd name="connsiteY0" fmla="*/ 0 h 2743267"/>
                  <a:gd name="connsiteX1" fmla="*/ 1517561 w 1519869"/>
                  <a:gd name="connsiteY1" fmla="*/ 93863 h 2743267"/>
                  <a:gd name="connsiteX2" fmla="*/ 927061 w 1519869"/>
                  <a:gd name="connsiteY2" fmla="*/ 365789 h 2743267"/>
                  <a:gd name="connsiteX3" fmla="*/ 867542 w 1519869"/>
                  <a:gd name="connsiteY3" fmla="*/ 438164 h 2743267"/>
                  <a:gd name="connsiteX4" fmla="*/ 687029 w 1519869"/>
                  <a:gd name="connsiteY4" fmla="*/ 540195 h 2743267"/>
                  <a:gd name="connsiteX5" fmla="*/ 240975 w 1519869"/>
                  <a:gd name="connsiteY5" fmla="*/ 957202 h 2743267"/>
                  <a:gd name="connsiteX6" fmla="*/ 69525 w 1519869"/>
                  <a:gd name="connsiteY6" fmla="*/ 1843027 h 2743267"/>
                  <a:gd name="connsiteX7" fmla="*/ 249875 w 1519869"/>
                  <a:gd name="connsiteY7" fmla="*/ 2554314 h 2743267"/>
                  <a:gd name="connsiteX8" fmla="*/ 594414 w 1519869"/>
                  <a:gd name="connsiteY8" fmla="*/ 2549598 h 2743267"/>
                  <a:gd name="connsiteX9" fmla="*/ 788663 w 1519869"/>
                  <a:gd name="connsiteY9" fmla="*/ 2304990 h 2743267"/>
                  <a:gd name="connsiteX10" fmla="*/ 812475 w 1519869"/>
                  <a:gd name="connsiteY10" fmla="*/ 1723965 h 2743267"/>
                  <a:gd name="connsiteX11" fmla="*/ 922254 w 1519869"/>
                  <a:gd name="connsiteY11" fmla="*/ 1515118 h 2743267"/>
                  <a:gd name="connsiteX12" fmla="*/ 1517173 w 1519869"/>
                  <a:gd name="connsiteY12" fmla="*/ 1338998 h 2743267"/>
                  <a:gd name="connsiteX13" fmla="*/ 1503159 w 1519869"/>
                  <a:gd name="connsiteY13" fmla="*/ 1469312 h 2743267"/>
                  <a:gd name="connsiteX14" fmla="*/ 1071802 w 1519869"/>
                  <a:gd name="connsiteY14" fmla="*/ 1632321 h 2743267"/>
                  <a:gd name="connsiteX15" fmla="*/ 836288 w 1519869"/>
                  <a:gd name="connsiteY15" fmla="*/ 1847790 h 2743267"/>
                  <a:gd name="connsiteX16" fmla="*/ 807713 w 1519869"/>
                  <a:gd name="connsiteY16" fmla="*/ 2409765 h 2743267"/>
                  <a:gd name="connsiteX17" fmla="*/ 123955 w 1519869"/>
                  <a:gd name="connsiteY17" fmla="*/ 2710850 h 2743267"/>
                  <a:gd name="connsiteX18" fmla="*/ 12375 w 1519869"/>
                  <a:gd name="connsiteY18" fmla="*/ 1638240 h 2743267"/>
                  <a:gd name="connsiteX19" fmla="*/ 279075 w 1519869"/>
                  <a:gd name="connsiteY19" fmla="*/ 852427 h 2743267"/>
                  <a:gd name="connsiteX20" fmla="*/ 588638 w 1519869"/>
                  <a:gd name="connsiteY20" fmla="*/ 533340 h 2743267"/>
                  <a:gd name="connsiteX21" fmla="*/ 646867 w 1519869"/>
                  <a:gd name="connsiteY21" fmla="*/ 411599 h 2743267"/>
                  <a:gd name="connsiteX22" fmla="*/ 1519869 w 1519869"/>
                  <a:gd name="connsiteY22" fmla="*/ 0 h 2743267"/>
                  <a:gd name="connsiteX0" fmla="*/ 1519869 w 1519869"/>
                  <a:gd name="connsiteY0" fmla="*/ 0 h 2743267"/>
                  <a:gd name="connsiteX1" fmla="*/ 1517561 w 1519869"/>
                  <a:gd name="connsiteY1" fmla="*/ 93863 h 2743267"/>
                  <a:gd name="connsiteX2" fmla="*/ 927061 w 1519869"/>
                  <a:gd name="connsiteY2" fmla="*/ 365789 h 2743267"/>
                  <a:gd name="connsiteX3" fmla="*/ 867542 w 1519869"/>
                  <a:gd name="connsiteY3" fmla="*/ 438164 h 2743267"/>
                  <a:gd name="connsiteX4" fmla="*/ 687029 w 1519869"/>
                  <a:gd name="connsiteY4" fmla="*/ 540195 h 2743267"/>
                  <a:gd name="connsiteX5" fmla="*/ 240975 w 1519869"/>
                  <a:gd name="connsiteY5" fmla="*/ 957202 h 2743267"/>
                  <a:gd name="connsiteX6" fmla="*/ 69525 w 1519869"/>
                  <a:gd name="connsiteY6" fmla="*/ 1843027 h 2743267"/>
                  <a:gd name="connsiteX7" fmla="*/ 249875 w 1519869"/>
                  <a:gd name="connsiteY7" fmla="*/ 2554314 h 2743267"/>
                  <a:gd name="connsiteX8" fmla="*/ 594414 w 1519869"/>
                  <a:gd name="connsiteY8" fmla="*/ 2549598 h 2743267"/>
                  <a:gd name="connsiteX9" fmla="*/ 788663 w 1519869"/>
                  <a:gd name="connsiteY9" fmla="*/ 2304990 h 2743267"/>
                  <a:gd name="connsiteX10" fmla="*/ 812475 w 1519869"/>
                  <a:gd name="connsiteY10" fmla="*/ 1723965 h 2743267"/>
                  <a:gd name="connsiteX11" fmla="*/ 922254 w 1519869"/>
                  <a:gd name="connsiteY11" fmla="*/ 1515118 h 2743267"/>
                  <a:gd name="connsiteX12" fmla="*/ 1517173 w 1519869"/>
                  <a:gd name="connsiteY12" fmla="*/ 1338998 h 2743267"/>
                  <a:gd name="connsiteX13" fmla="*/ 1503159 w 1519869"/>
                  <a:gd name="connsiteY13" fmla="*/ 1469312 h 2743267"/>
                  <a:gd name="connsiteX14" fmla="*/ 1071802 w 1519869"/>
                  <a:gd name="connsiteY14" fmla="*/ 1632321 h 2743267"/>
                  <a:gd name="connsiteX15" fmla="*/ 836288 w 1519869"/>
                  <a:gd name="connsiteY15" fmla="*/ 1847790 h 2743267"/>
                  <a:gd name="connsiteX16" fmla="*/ 807713 w 1519869"/>
                  <a:gd name="connsiteY16" fmla="*/ 2409765 h 2743267"/>
                  <a:gd name="connsiteX17" fmla="*/ 123955 w 1519869"/>
                  <a:gd name="connsiteY17" fmla="*/ 2710850 h 2743267"/>
                  <a:gd name="connsiteX18" fmla="*/ 12375 w 1519869"/>
                  <a:gd name="connsiteY18" fmla="*/ 1638240 h 2743267"/>
                  <a:gd name="connsiteX19" fmla="*/ 279075 w 1519869"/>
                  <a:gd name="connsiteY19" fmla="*/ 852427 h 2743267"/>
                  <a:gd name="connsiteX20" fmla="*/ 588638 w 1519869"/>
                  <a:gd name="connsiteY20" fmla="*/ 533340 h 2743267"/>
                  <a:gd name="connsiteX21" fmla="*/ 736882 w 1519869"/>
                  <a:gd name="connsiteY21" fmla="*/ 411599 h 2743267"/>
                  <a:gd name="connsiteX22" fmla="*/ 1519869 w 1519869"/>
                  <a:gd name="connsiteY22" fmla="*/ 0 h 2743267"/>
                  <a:gd name="connsiteX0" fmla="*/ 1508231 w 1508231"/>
                  <a:gd name="connsiteY0" fmla="*/ 0 h 2743267"/>
                  <a:gd name="connsiteX1" fmla="*/ 1505923 w 1508231"/>
                  <a:gd name="connsiteY1" fmla="*/ 93863 h 2743267"/>
                  <a:gd name="connsiteX2" fmla="*/ 915423 w 1508231"/>
                  <a:gd name="connsiteY2" fmla="*/ 365789 h 2743267"/>
                  <a:gd name="connsiteX3" fmla="*/ 855904 w 1508231"/>
                  <a:gd name="connsiteY3" fmla="*/ 438164 h 2743267"/>
                  <a:gd name="connsiteX4" fmla="*/ 675391 w 1508231"/>
                  <a:gd name="connsiteY4" fmla="*/ 540195 h 2743267"/>
                  <a:gd name="connsiteX5" fmla="*/ 229337 w 1508231"/>
                  <a:gd name="connsiteY5" fmla="*/ 957202 h 2743267"/>
                  <a:gd name="connsiteX6" fmla="*/ 57887 w 1508231"/>
                  <a:gd name="connsiteY6" fmla="*/ 1843027 h 2743267"/>
                  <a:gd name="connsiteX7" fmla="*/ 238237 w 1508231"/>
                  <a:gd name="connsiteY7" fmla="*/ 2554314 h 2743267"/>
                  <a:gd name="connsiteX8" fmla="*/ 582776 w 1508231"/>
                  <a:gd name="connsiteY8" fmla="*/ 2549598 h 2743267"/>
                  <a:gd name="connsiteX9" fmla="*/ 777025 w 1508231"/>
                  <a:gd name="connsiteY9" fmla="*/ 2304990 h 2743267"/>
                  <a:gd name="connsiteX10" fmla="*/ 800837 w 1508231"/>
                  <a:gd name="connsiteY10" fmla="*/ 1723965 h 2743267"/>
                  <a:gd name="connsiteX11" fmla="*/ 910616 w 1508231"/>
                  <a:gd name="connsiteY11" fmla="*/ 1515118 h 2743267"/>
                  <a:gd name="connsiteX12" fmla="*/ 1505535 w 1508231"/>
                  <a:gd name="connsiteY12" fmla="*/ 1338998 h 2743267"/>
                  <a:gd name="connsiteX13" fmla="*/ 1491521 w 1508231"/>
                  <a:gd name="connsiteY13" fmla="*/ 1469312 h 2743267"/>
                  <a:gd name="connsiteX14" fmla="*/ 1060164 w 1508231"/>
                  <a:gd name="connsiteY14" fmla="*/ 1632321 h 2743267"/>
                  <a:gd name="connsiteX15" fmla="*/ 824650 w 1508231"/>
                  <a:gd name="connsiteY15" fmla="*/ 1847790 h 2743267"/>
                  <a:gd name="connsiteX16" fmla="*/ 796075 w 1508231"/>
                  <a:gd name="connsiteY16" fmla="*/ 2409765 h 2743267"/>
                  <a:gd name="connsiteX17" fmla="*/ 112317 w 1508231"/>
                  <a:gd name="connsiteY17" fmla="*/ 2710850 h 2743267"/>
                  <a:gd name="connsiteX18" fmla="*/ 737 w 1508231"/>
                  <a:gd name="connsiteY18" fmla="*/ 1638240 h 2743267"/>
                  <a:gd name="connsiteX19" fmla="*/ 105410 w 1508231"/>
                  <a:gd name="connsiteY19" fmla="*/ 960446 h 2743267"/>
                  <a:gd name="connsiteX20" fmla="*/ 577000 w 1508231"/>
                  <a:gd name="connsiteY20" fmla="*/ 533340 h 2743267"/>
                  <a:gd name="connsiteX21" fmla="*/ 725244 w 1508231"/>
                  <a:gd name="connsiteY21" fmla="*/ 411599 h 2743267"/>
                  <a:gd name="connsiteX22" fmla="*/ 1508231 w 1508231"/>
                  <a:gd name="connsiteY22" fmla="*/ 0 h 2743267"/>
                  <a:gd name="connsiteX0" fmla="*/ 1508231 w 1508231"/>
                  <a:gd name="connsiteY0" fmla="*/ 0 h 2743267"/>
                  <a:gd name="connsiteX1" fmla="*/ 1505923 w 1508231"/>
                  <a:gd name="connsiteY1" fmla="*/ 93863 h 2743267"/>
                  <a:gd name="connsiteX2" fmla="*/ 915423 w 1508231"/>
                  <a:gd name="connsiteY2" fmla="*/ 365789 h 2743267"/>
                  <a:gd name="connsiteX3" fmla="*/ 855904 w 1508231"/>
                  <a:gd name="connsiteY3" fmla="*/ 438164 h 2743267"/>
                  <a:gd name="connsiteX4" fmla="*/ 675391 w 1508231"/>
                  <a:gd name="connsiteY4" fmla="*/ 540195 h 2743267"/>
                  <a:gd name="connsiteX5" fmla="*/ 229337 w 1508231"/>
                  <a:gd name="connsiteY5" fmla="*/ 957202 h 2743267"/>
                  <a:gd name="connsiteX6" fmla="*/ 57887 w 1508231"/>
                  <a:gd name="connsiteY6" fmla="*/ 1843027 h 2743267"/>
                  <a:gd name="connsiteX7" fmla="*/ 238237 w 1508231"/>
                  <a:gd name="connsiteY7" fmla="*/ 2554314 h 2743267"/>
                  <a:gd name="connsiteX8" fmla="*/ 582776 w 1508231"/>
                  <a:gd name="connsiteY8" fmla="*/ 2549598 h 2743267"/>
                  <a:gd name="connsiteX9" fmla="*/ 777025 w 1508231"/>
                  <a:gd name="connsiteY9" fmla="*/ 2304990 h 2743267"/>
                  <a:gd name="connsiteX10" fmla="*/ 800837 w 1508231"/>
                  <a:gd name="connsiteY10" fmla="*/ 1723965 h 2743267"/>
                  <a:gd name="connsiteX11" fmla="*/ 964626 w 1508231"/>
                  <a:gd name="connsiteY11" fmla="*/ 1569129 h 2743267"/>
                  <a:gd name="connsiteX12" fmla="*/ 1505535 w 1508231"/>
                  <a:gd name="connsiteY12" fmla="*/ 1338998 h 2743267"/>
                  <a:gd name="connsiteX13" fmla="*/ 1491521 w 1508231"/>
                  <a:gd name="connsiteY13" fmla="*/ 1469312 h 2743267"/>
                  <a:gd name="connsiteX14" fmla="*/ 1060164 w 1508231"/>
                  <a:gd name="connsiteY14" fmla="*/ 1632321 h 2743267"/>
                  <a:gd name="connsiteX15" fmla="*/ 824650 w 1508231"/>
                  <a:gd name="connsiteY15" fmla="*/ 1847790 h 2743267"/>
                  <a:gd name="connsiteX16" fmla="*/ 796075 w 1508231"/>
                  <a:gd name="connsiteY16" fmla="*/ 2409765 h 2743267"/>
                  <a:gd name="connsiteX17" fmla="*/ 112317 w 1508231"/>
                  <a:gd name="connsiteY17" fmla="*/ 2710850 h 2743267"/>
                  <a:gd name="connsiteX18" fmla="*/ 737 w 1508231"/>
                  <a:gd name="connsiteY18" fmla="*/ 1638240 h 2743267"/>
                  <a:gd name="connsiteX19" fmla="*/ 105410 w 1508231"/>
                  <a:gd name="connsiteY19" fmla="*/ 960446 h 2743267"/>
                  <a:gd name="connsiteX20" fmla="*/ 577000 w 1508231"/>
                  <a:gd name="connsiteY20" fmla="*/ 533340 h 2743267"/>
                  <a:gd name="connsiteX21" fmla="*/ 725244 w 1508231"/>
                  <a:gd name="connsiteY21" fmla="*/ 411599 h 2743267"/>
                  <a:gd name="connsiteX22" fmla="*/ 1508231 w 1508231"/>
                  <a:gd name="connsiteY22" fmla="*/ 0 h 2743267"/>
                  <a:gd name="connsiteX0" fmla="*/ 1508231 w 1508231"/>
                  <a:gd name="connsiteY0" fmla="*/ 0 h 2743037"/>
                  <a:gd name="connsiteX1" fmla="*/ 1505923 w 1508231"/>
                  <a:gd name="connsiteY1" fmla="*/ 93863 h 2743037"/>
                  <a:gd name="connsiteX2" fmla="*/ 915423 w 1508231"/>
                  <a:gd name="connsiteY2" fmla="*/ 365789 h 2743037"/>
                  <a:gd name="connsiteX3" fmla="*/ 855904 w 1508231"/>
                  <a:gd name="connsiteY3" fmla="*/ 438164 h 2743037"/>
                  <a:gd name="connsiteX4" fmla="*/ 675391 w 1508231"/>
                  <a:gd name="connsiteY4" fmla="*/ 540195 h 2743037"/>
                  <a:gd name="connsiteX5" fmla="*/ 229337 w 1508231"/>
                  <a:gd name="connsiteY5" fmla="*/ 957202 h 2743037"/>
                  <a:gd name="connsiteX6" fmla="*/ 57887 w 1508231"/>
                  <a:gd name="connsiteY6" fmla="*/ 1843027 h 2743037"/>
                  <a:gd name="connsiteX7" fmla="*/ 238237 w 1508231"/>
                  <a:gd name="connsiteY7" fmla="*/ 2554314 h 2743037"/>
                  <a:gd name="connsiteX8" fmla="*/ 582776 w 1508231"/>
                  <a:gd name="connsiteY8" fmla="*/ 2549598 h 2743037"/>
                  <a:gd name="connsiteX9" fmla="*/ 777025 w 1508231"/>
                  <a:gd name="connsiteY9" fmla="*/ 2304990 h 2743037"/>
                  <a:gd name="connsiteX10" fmla="*/ 800837 w 1508231"/>
                  <a:gd name="connsiteY10" fmla="*/ 1723965 h 2743037"/>
                  <a:gd name="connsiteX11" fmla="*/ 964626 w 1508231"/>
                  <a:gd name="connsiteY11" fmla="*/ 1569129 h 2743037"/>
                  <a:gd name="connsiteX12" fmla="*/ 1505535 w 1508231"/>
                  <a:gd name="connsiteY12" fmla="*/ 1338998 h 2743037"/>
                  <a:gd name="connsiteX13" fmla="*/ 1491521 w 1508231"/>
                  <a:gd name="connsiteY13" fmla="*/ 1469312 h 2743037"/>
                  <a:gd name="connsiteX14" fmla="*/ 1060164 w 1508231"/>
                  <a:gd name="connsiteY14" fmla="*/ 1632321 h 2743037"/>
                  <a:gd name="connsiteX15" fmla="*/ 905663 w 1508231"/>
                  <a:gd name="connsiteY15" fmla="*/ 1865794 h 2743037"/>
                  <a:gd name="connsiteX16" fmla="*/ 796075 w 1508231"/>
                  <a:gd name="connsiteY16" fmla="*/ 2409765 h 2743037"/>
                  <a:gd name="connsiteX17" fmla="*/ 112317 w 1508231"/>
                  <a:gd name="connsiteY17" fmla="*/ 2710850 h 2743037"/>
                  <a:gd name="connsiteX18" fmla="*/ 737 w 1508231"/>
                  <a:gd name="connsiteY18" fmla="*/ 1638240 h 2743037"/>
                  <a:gd name="connsiteX19" fmla="*/ 105410 w 1508231"/>
                  <a:gd name="connsiteY19" fmla="*/ 960446 h 2743037"/>
                  <a:gd name="connsiteX20" fmla="*/ 577000 w 1508231"/>
                  <a:gd name="connsiteY20" fmla="*/ 533340 h 2743037"/>
                  <a:gd name="connsiteX21" fmla="*/ 725244 w 1508231"/>
                  <a:gd name="connsiteY21" fmla="*/ 411599 h 2743037"/>
                  <a:gd name="connsiteX22" fmla="*/ 1508231 w 1508231"/>
                  <a:gd name="connsiteY22" fmla="*/ 0 h 2743037"/>
                  <a:gd name="connsiteX0" fmla="*/ 1508231 w 1508231"/>
                  <a:gd name="connsiteY0" fmla="*/ 0 h 2743037"/>
                  <a:gd name="connsiteX1" fmla="*/ 1505923 w 1508231"/>
                  <a:gd name="connsiteY1" fmla="*/ 93863 h 2743037"/>
                  <a:gd name="connsiteX2" fmla="*/ 915423 w 1508231"/>
                  <a:gd name="connsiteY2" fmla="*/ 365789 h 2743037"/>
                  <a:gd name="connsiteX3" fmla="*/ 855904 w 1508231"/>
                  <a:gd name="connsiteY3" fmla="*/ 438164 h 2743037"/>
                  <a:gd name="connsiteX4" fmla="*/ 675391 w 1508231"/>
                  <a:gd name="connsiteY4" fmla="*/ 540195 h 2743037"/>
                  <a:gd name="connsiteX5" fmla="*/ 229337 w 1508231"/>
                  <a:gd name="connsiteY5" fmla="*/ 957202 h 2743037"/>
                  <a:gd name="connsiteX6" fmla="*/ 57887 w 1508231"/>
                  <a:gd name="connsiteY6" fmla="*/ 1843027 h 2743037"/>
                  <a:gd name="connsiteX7" fmla="*/ 238237 w 1508231"/>
                  <a:gd name="connsiteY7" fmla="*/ 2554314 h 2743037"/>
                  <a:gd name="connsiteX8" fmla="*/ 582776 w 1508231"/>
                  <a:gd name="connsiteY8" fmla="*/ 2549598 h 2743037"/>
                  <a:gd name="connsiteX9" fmla="*/ 705012 w 1508231"/>
                  <a:gd name="connsiteY9" fmla="*/ 2241979 h 2743037"/>
                  <a:gd name="connsiteX10" fmla="*/ 800837 w 1508231"/>
                  <a:gd name="connsiteY10" fmla="*/ 1723965 h 2743037"/>
                  <a:gd name="connsiteX11" fmla="*/ 964626 w 1508231"/>
                  <a:gd name="connsiteY11" fmla="*/ 1569129 h 2743037"/>
                  <a:gd name="connsiteX12" fmla="*/ 1505535 w 1508231"/>
                  <a:gd name="connsiteY12" fmla="*/ 1338998 h 2743037"/>
                  <a:gd name="connsiteX13" fmla="*/ 1491521 w 1508231"/>
                  <a:gd name="connsiteY13" fmla="*/ 1469312 h 2743037"/>
                  <a:gd name="connsiteX14" fmla="*/ 1060164 w 1508231"/>
                  <a:gd name="connsiteY14" fmla="*/ 1632321 h 2743037"/>
                  <a:gd name="connsiteX15" fmla="*/ 905663 w 1508231"/>
                  <a:gd name="connsiteY15" fmla="*/ 1865794 h 2743037"/>
                  <a:gd name="connsiteX16" fmla="*/ 796075 w 1508231"/>
                  <a:gd name="connsiteY16" fmla="*/ 2409765 h 2743037"/>
                  <a:gd name="connsiteX17" fmla="*/ 112317 w 1508231"/>
                  <a:gd name="connsiteY17" fmla="*/ 2710850 h 2743037"/>
                  <a:gd name="connsiteX18" fmla="*/ 737 w 1508231"/>
                  <a:gd name="connsiteY18" fmla="*/ 1638240 h 2743037"/>
                  <a:gd name="connsiteX19" fmla="*/ 105410 w 1508231"/>
                  <a:gd name="connsiteY19" fmla="*/ 960446 h 2743037"/>
                  <a:gd name="connsiteX20" fmla="*/ 577000 w 1508231"/>
                  <a:gd name="connsiteY20" fmla="*/ 533340 h 2743037"/>
                  <a:gd name="connsiteX21" fmla="*/ 725244 w 1508231"/>
                  <a:gd name="connsiteY21" fmla="*/ 411599 h 2743037"/>
                  <a:gd name="connsiteX22" fmla="*/ 1508231 w 1508231"/>
                  <a:gd name="connsiteY22" fmla="*/ 0 h 2743037"/>
                  <a:gd name="connsiteX0" fmla="*/ 1508231 w 1508231"/>
                  <a:gd name="connsiteY0" fmla="*/ 0 h 2739453"/>
                  <a:gd name="connsiteX1" fmla="*/ 1505923 w 1508231"/>
                  <a:gd name="connsiteY1" fmla="*/ 93863 h 2739453"/>
                  <a:gd name="connsiteX2" fmla="*/ 915423 w 1508231"/>
                  <a:gd name="connsiteY2" fmla="*/ 365789 h 2739453"/>
                  <a:gd name="connsiteX3" fmla="*/ 855904 w 1508231"/>
                  <a:gd name="connsiteY3" fmla="*/ 438164 h 2739453"/>
                  <a:gd name="connsiteX4" fmla="*/ 675391 w 1508231"/>
                  <a:gd name="connsiteY4" fmla="*/ 540195 h 2739453"/>
                  <a:gd name="connsiteX5" fmla="*/ 229337 w 1508231"/>
                  <a:gd name="connsiteY5" fmla="*/ 957202 h 2739453"/>
                  <a:gd name="connsiteX6" fmla="*/ 57887 w 1508231"/>
                  <a:gd name="connsiteY6" fmla="*/ 1843027 h 2739453"/>
                  <a:gd name="connsiteX7" fmla="*/ 238237 w 1508231"/>
                  <a:gd name="connsiteY7" fmla="*/ 2554314 h 2739453"/>
                  <a:gd name="connsiteX8" fmla="*/ 582776 w 1508231"/>
                  <a:gd name="connsiteY8" fmla="*/ 2549598 h 2739453"/>
                  <a:gd name="connsiteX9" fmla="*/ 705012 w 1508231"/>
                  <a:gd name="connsiteY9" fmla="*/ 2241979 h 2739453"/>
                  <a:gd name="connsiteX10" fmla="*/ 800837 w 1508231"/>
                  <a:gd name="connsiteY10" fmla="*/ 1723965 h 2739453"/>
                  <a:gd name="connsiteX11" fmla="*/ 964626 w 1508231"/>
                  <a:gd name="connsiteY11" fmla="*/ 1569129 h 2739453"/>
                  <a:gd name="connsiteX12" fmla="*/ 1505535 w 1508231"/>
                  <a:gd name="connsiteY12" fmla="*/ 1338998 h 2739453"/>
                  <a:gd name="connsiteX13" fmla="*/ 1491521 w 1508231"/>
                  <a:gd name="connsiteY13" fmla="*/ 1469312 h 2739453"/>
                  <a:gd name="connsiteX14" fmla="*/ 1060164 w 1508231"/>
                  <a:gd name="connsiteY14" fmla="*/ 1632321 h 2739453"/>
                  <a:gd name="connsiteX15" fmla="*/ 905663 w 1508231"/>
                  <a:gd name="connsiteY15" fmla="*/ 1865794 h 2739453"/>
                  <a:gd name="connsiteX16" fmla="*/ 796074 w 1508231"/>
                  <a:gd name="connsiteY16" fmla="*/ 2382760 h 2739453"/>
                  <a:gd name="connsiteX17" fmla="*/ 112317 w 1508231"/>
                  <a:gd name="connsiteY17" fmla="*/ 2710850 h 2739453"/>
                  <a:gd name="connsiteX18" fmla="*/ 737 w 1508231"/>
                  <a:gd name="connsiteY18" fmla="*/ 1638240 h 2739453"/>
                  <a:gd name="connsiteX19" fmla="*/ 105410 w 1508231"/>
                  <a:gd name="connsiteY19" fmla="*/ 960446 h 2739453"/>
                  <a:gd name="connsiteX20" fmla="*/ 577000 w 1508231"/>
                  <a:gd name="connsiteY20" fmla="*/ 533340 h 2739453"/>
                  <a:gd name="connsiteX21" fmla="*/ 725244 w 1508231"/>
                  <a:gd name="connsiteY21" fmla="*/ 411599 h 2739453"/>
                  <a:gd name="connsiteX22" fmla="*/ 1508231 w 1508231"/>
                  <a:gd name="connsiteY22" fmla="*/ 0 h 2739453"/>
                  <a:gd name="connsiteX0" fmla="*/ 1508231 w 1508231"/>
                  <a:gd name="connsiteY0" fmla="*/ 0 h 2739453"/>
                  <a:gd name="connsiteX1" fmla="*/ 1505923 w 1508231"/>
                  <a:gd name="connsiteY1" fmla="*/ 93863 h 2739453"/>
                  <a:gd name="connsiteX2" fmla="*/ 915423 w 1508231"/>
                  <a:gd name="connsiteY2" fmla="*/ 365789 h 2739453"/>
                  <a:gd name="connsiteX3" fmla="*/ 855904 w 1508231"/>
                  <a:gd name="connsiteY3" fmla="*/ 438164 h 2739453"/>
                  <a:gd name="connsiteX4" fmla="*/ 675391 w 1508231"/>
                  <a:gd name="connsiteY4" fmla="*/ 540195 h 2739453"/>
                  <a:gd name="connsiteX5" fmla="*/ 229337 w 1508231"/>
                  <a:gd name="connsiteY5" fmla="*/ 957202 h 2739453"/>
                  <a:gd name="connsiteX6" fmla="*/ 57887 w 1508231"/>
                  <a:gd name="connsiteY6" fmla="*/ 1843027 h 2739453"/>
                  <a:gd name="connsiteX7" fmla="*/ 238237 w 1508231"/>
                  <a:gd name="connsiteY7" fmla="*/ 2554314 h 2739453"/>
                  <a:gd name="connsiteX8" fmla="*/ 546769 w 1508231"/>
                  <a:gd name="connsiteY8" fmla="*/ 2513592 h 2739453"/>
                  <a:gd name="connsiteX9" fmla="*/ 705012 w 1508231"/>
                  <a:gd name="connsiteY9" fmla="*/ 2241979 h 2739453"/>
                  <a:gd name="connsiteX10" fmla="*/ 800837 w 1508231"/>
                  <a:gd name="connsiteY10" fmla="*/ 1723965 h 2739453"/>
                  <a:gd name="connsiteX11" fmla="*/ 964626 w 1508231"/>
                  <a:gd name="connsiteY11" fmla="*/ 1569129 h 2739453"/>
                  <a:gd name="connsiteX12" fmla="*/ 1505535 w 1508231"/>
                  <a:gd name="connsiteY12" fmla="*/ 1338998 h 2739453"/>
                  <a:gd name="connsiteX13" fmla="*/ 1491521 w 1508231"/>
                  <a:gd name="connsiteY13" fmla="*/ 1469312 h 2739453"/>
                  <a:gd name="connsiteX14" fmla="*/ 1060164 w 1508231"/>
                  <a:gd name="connsiteY14" fmla="*/ 1632321 h 2739453"/>
                  <a:gd name="connsiteX15" fmla="*/ 905663 w 1508231"/>
                  <a:gd name="connsiteY15" fmla="*/ 1865794 h 2739453"/>
                  <a:gd name="connsiteX16" fmla="*/ 796074 w 1508231"/>
                  <a:gd name="connsiteY16" fmla="*/ 2382760 h 2739453"/>
                  <a:gd name="connsiteX17" fmla="*/ 112317 w 1508231"/>
                  <a:gd name="connsiteY17" fmla="*/ 2710850 h 2739453"/>
                  <a:gd name="connsiteX18" fmla="*/ 737 w 1508231"/>
                  <a:gd name="connsiteY18" fmla="*/ 1638240 h 2739453"/>
                  <a:gd name="connsiteX19" fmla="*/ 105410 w 1508231"/>
                  <a:gd name="connsiteY19" fmla="*/ 960446 h 2739453"/>
                  <a:gd name="connsiteX20" fmla="*/ 577000 w 1508231"/>
                  <a:gd name="connsiteY20" fmla="*/ 533340 h 2739453"/>
                  <a:gd name="connsiteX21" fmla="*/ 725244 w 1508231"/>
                  <a:gd name="connsiteY21" fmla="*/ 411599 h 2739453"/>
                  <a:gd name="connsiteX22" fmla="*/ 1508231 w 1508231"/>
                  <a:gd name="connsiteY22" fmla="*/ 0 h 2739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508231" h="2739453">
                    <a:moveTo>
                      <a:pt x="1508231" y="0"/>
                    </a:moveTo>
                    <a:cubicBezTo>
                      <a:pt x="1507462" y="31288"/>
                      <a:pt x="1506692" y="62575"/>
                      <a:pt x="1505923" y="93863"/>
                    </a:cubicBezTo>
                    <a:lnTo>
                      <a:pt x="915423" y="365789"/>
                    </a:lnTo>
                    <a:lnTo>
                      <a:pt x="855904" y="438164"/>
                    </a:lnTo>
                    <a:cubicBezTo>
                      <a:pt x="811206" y="489634"/>
                      <a:pt x="713293" y="501500"/>
                      <a:pt x="675391" y="540195"/>
                    </a:cubicBezTo>
                    <a:cubicBezTo>
                      <a:pt x="523785" y="694976"/>
                      <a:pt x="332254" y="740063"/>
                      <a:pt x="229337" y="957202"/>
                    </a:cubicBezTo>
                    <a:cubicBezTo>
                      <a:pt x="126420" y="1174341"/>
                      <a:pt x="56404" y="1576842"/>
                      <a:pt x="57887" y="1843027"/>
                    </a:cubicBezTo>
                    <a:cubicBezTo>
                      <a:pt x="59370" y="2109212"/>
                      <a:pt x="156757" y="2442553"/>
                      <a:pt x="238237" y="2554314"/>
                    </a:cubicBezTo>
                    <a:cubicBezTo>
                      <a:pt x="319717" y="2666075"/>
                      <a:pt x="468973" y="2565648"/>
                      <a:pt x="546769" y="2513592"/>
                    </a:cubicBezTo>
                    <a:cubicBezTo>
                      <a:pt x="624565" y="2461536"/>
                      <a:pt x="662667" y="2373584"/>
                      <a:pt x="705012" y="2241979"/>
                    </a:cubicBezTo>
                    <a:cubicBezTo>
                      <a:pt x="747357" y="2110375"/>
                      <a:pt x="757568" y="1836107"/>
                      <a:pt x="800837" y="1723965"/>
                    </a:cubicBezTo>
                    <a:cubicBezTo>
                      <a:pt x="844106" y="1611823"/>
                      <a:pt x="912233" y="1682044"/>
                      <a:pt x="964626" y="1569129"/>
                    </a:cubicBezTo>
                    <a:lnTo>
                      <a:pt x="1505535" y="1338998"/>
                    </a:lnTo>
                    <a:lnTo>
                      <a:pt x="1491521" y="1469312"/>
                    </a:lnTo>
                    <a:lnTo>
                      <a:pt x="1060164" y="1632321"/>
                    </a:lnTo>
                    <a:cubicBezTo>
                      <a:pt x="1024954" y="1715851"/>
                      <a:pt x="949678" y="1740721"/>
                      <a:pt x="905663" y="1865794"/>
                    </a:cubicBezTo>
                    <a:cubicBezTo>
                      <a:pt x="861648" y="1990867"/>
                      <a:pt x="928298" y="2241917"/>
                      <a:pt x="796074" y="2382760"/>
                    </a:cubicBezTo>
                    <a:cubicBezTo>
                      <a:pt x="663850" y="2523603"/>
                      <a:pt x="244873" y="2834936"/>
                      <a:pt x="112317" y="2710850"/>
                    </a:cubicBezTo>
                    <a:cubicBezTo>
                      <a:pt x="-20239" y="2586764"/>
                      <a:pt x="1888" y="1929974"/>
                      <a:pt x="737" y="1638240"/>
                    </a:cubicBezTo>
                    <a:cubicBezTo>
                      <a:pt x="-414" y="1346506"/>
                      <a:pt x="9366" y="1144596"/>
                      <a:pt x="105410" y="960446"/>
                    </a:cubicBezTo>
                    <a:cubicBezTo>
                      <a:pt x="201454" y="776296"/>
                      <a:pt x="488894" y="668278"/>
                      <a:pt x="577000" y="533340"/>
                    </a:cubicBezTo>
                    <a:cubicBezTo>
                      <a:pt x="599027" y="499606"/>
                      <a:pt x="707893" y="457339"/>
                      <a:pt x="725244" y="411599"/>
                    </a:cubicBezTo>
                    <a:cubicBezTo>
                      <a:pt x="731772" y="392690"/>
                      <a:pt x="1501703" y="18909"/>
                      <a:pt x="1508231" y="0"/>
                    </a:cubicBezTo>
                    <a:close/>
                  </a:path>
                </a:pathLst>
              </a:cu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1D76547-49E5-44A8-BBEE-153F838204C2}"/>
                </a:ext>
              </a:extLst>
            </p:cNvPr>
            <p:cNvSpPr/>
            <p:nvPr/>
          </p:nvSpPr>
          <p:spPr>
            <a:xfrm>
              <a:off x="375230" y="261954"/>
              <a:ext cx="11441540" cy="90000"/>
            </a:xfrm>
            <a:prstGeom prst="rect">
              <a:avLst/>
            </a:prstGeom>
            <a:solidFill>
              <a:srgbClr val="4C605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74AF1C8-1076-49DF-A415-ED1940765A19}"/>
              </a:ext>
            </a:extLst>
          </p:cNvPr>
          <p:cNvSpPr txBox="1"/>
          <p:nvPr/>
        </p:nvSpPr>
        <p:spPr>
          <a:xfrm>
            <a:off x="637839" y="297177"/>
            <a:ext cx="3669104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srgbClr val="4C6055"/>
                </a:solidFill>
              </a:rPr>
              <a:t>III. </a:t>
            </a:r>
            <a:r>
              <a:rPr lang="ko-KR" altLang="en-US" sz="2400" b="1" i="1" kern="0" dirty="0" smtClean="0">
                <a:solidFill>
                  <a:srgbClr val="4C6055"/>
                </a:solidFill>
              </a:rPr>
              <a:t>프로그램의 구성</a:t>
            </a:r>
            <a:endParaRPr lang="ko-KR" altLang="en-US" sz="1600" dirty="0">
              <a:solidFill>
                <a:srgbClr val="4C6055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1047" t="49459" r="13484" b="481"/>
          <a:stretch/>
        </p:blipFill>
        <p:spPr>
          <a:xfrm>
            <a:off x="7623426" y="3497370"/>
            <a:ext cx="3741575" cy="12969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282" y="1249186"/>
            <a:ext cx="5936494" cy="1249788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6281966" y="3893341"/>
            <a:ext cx="669340" cy="546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962" y="3041780"/>
            <a:ext cx="4262581" cy="253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38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AD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5230" y="261954"/>
            <a:ext cx="11454242" cy="6260768"/>
            <a:chOff x="375230" y="261954"/>
            <a:chExt cx="11454242" cy="626076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5FB9B30-8AD4-4034-AD4C-20CF9AE99C74}"/>
                </a:ext>
              </a:extLst>
            </p:cNvPr>
            <p:cNvSpPr/>
            <p:nvPr/>
          </p:nvSpPr>
          <p:spPr>
            <a:xfrm>
              <a:off x="375230" y="331813"/>
              <a:ext cx="11441540" cy="61909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76200" dir="8100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E7F03037-AD29-485F-8B4D-DDACA52BDA66}"/>
                </a:ext>
              </a:extLst>
            </p:cNvPr>
            <p:cNvGrpSpPr/>
            <p:nvPr/>
          </p:nvGrpSpPr>
          <p:grpSpPr>
            <a:xfrm>
              <a:off x="9826557" y="319114"/>
              <a:ext cx="2002915" cy="6118455"/>
              <a:chOff x="9813857" y="319114"/>
              <a:chExt cx="2002915" cy="6118455"/>
            </a:xfrm>
          </p:grpSpPr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C41914B5-39B2-490C-AD76-44758B753006}"/>
                  </a:ext>
                </a:extLst>
              </p:cNvPr>
              <p:cNvSpPr/>
              <p:nvPr/>
            </p:nvSpPr>
            <p:spPr>
              <a:xfrm>
                <a:off x="10355814" y="332005"/>
                <a:ext cx="1448929" cy="4700109"/>
              </a:xfrm>
              <a:custGeom>
                <a:avLst/>
                <a:gdLst>
                  <a:gd name="connsiteX0" fmla="*/ 0 w 799353"/>
                  <a:gd name="connsiteY0" fmla="*/ 0 h 2592982"/>
                  <a:gd name="connsiteX1" fmla="*/ 75415 w 799353"/>
                  <a:gd name="connsiteY1" fmla="*/ 0 h 2592982"/>
                  <a:gd name="connsiteX2" fmla="*/ 83093 w 799353"/>
                  <a:gd name="connsiteY2" fmla="*/ 51100 h 2592982"/>
                  <a:gd name="connsiteX3" fmla="*/ 113553 w 799353"/>
                  <a:gd name="connsiteY3" fmla="*/ 188816 h 2592982"/>
                  <a:gd name="connsiteX4" fmla="*/ 304053 w 799353"/>
                  <a:gd name="connsiteY4" fmla="*/ 646016 h 2592982"/>
                  <a:gd name="connsiteX5" fmla="*/ 380253 w 799353"/>
                  <a:gd name="connsiteY5" fmla="*/ 1154016 h 2592982"/>
                  <a:gd name="connsiteX6" fmla="*/ 659653 w 799353"/>
                  <a:gd name="connsiteY6" fmla="*/ 2157316 h 2592982"/>
                  <a:gd name="connsiteX7" fmla="*/ 762841 w 799353"/>
                  <a:gd name="connsiteY7" fmla="*/ 2366072 h 2592982"/>
                  <a:gd name="connsiteX8" fmla="*/ 799353 w 799353"/>
                  <a:gd name="connsiteY8" fmla="*/ 2419781 h 2592982"/>
                  <a:gd name="connsiteX9" fmla="*/ 799353 w 799353"/>
                  <a:gd name="connsiteY9" fmla="*/ 2592982 h 2592982"/>
                  <a:gd name="connsiteX10" fmla="*/ 786913 w 799353"/>
                  <a:gd name="connsiteY10" fmla="*/ 2571889 h 2592982"/>
                  <a:gd name="connsiteX11" fmla="*/ 608853 w 799353"/>
                  <a:gd name="connsiteY11" fmla="*/ 2347816 h 2592982"/>
                  <a:gd name="connsiteX12" fmla="*/ 456453 w 799353"/>
                  <a:gd name="connsiteY12" fmla="*/ 1662016 h 2592982"/>
                  <a:gd name="connsiteX13" fmla="*/ 316753 w 799353"/>
                  <a:gd name="connsiteY13" fmla="*/ 950816 h 2592982"/>
                  <a:gd name="connsiteX14" fmla="*/ 227853 w 799353"/>
                  <a:gd name="connsiteY14" fmla="*/ 734916 h 2592982"/>
                  <a:gd name="connsiteX15" fmla="*/ 126253 w 799353"/>
                  <a:gd name="connsiteY15" fmla="*/ 303116 h 2592982"/>
                  <a:gd name="connsiteX16" fmla="*/ 21478 w 799353"/>
                  <a:gd name="connsiteY16" fmla="*/ 43262 h 2592982"/>
                  <a:gd name="connsiteX17" fmla="*/ 0 w 799353"/>
                  <a:gd name="connsiteY17" fmla="*/ 0 h 2592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99353" h="2592982">
                    <a:moveTo>
                      <a:pt x="0" y="0"/>
                    </a:moveTo>
                    <a:lnTo>
                      <a:pt x="75415" y="0"/>
                    </a:lnTo>
                    <a:lnTo>
                      <a:pt x="83093" y="51100"/>
                    </a:lnTo>
                    <a:cubicBezTo>
                      <a:pt x="91593" y="100974"/>
                      <a:pt x="101382" y="148599"/>
                      <a:pt x="113553" y="188816"/>
                    </a:cubicBezTo>
                    <a:cubicBezTo>
                      <a:pt x="162236" y="349683"/>
                      <a:pt x="259603" y="485149"/>
                      <a:pt x="304053" y="646016"/>
                    </a:cubicBezTo>
                    <a:cubicBezTo>
                      <a:pt x="348503" y="806883"/>
                      <a:pt x="320986" y="902133"/>
                      <a:pt x="380253" y="1154016"/>
                    </a:cubicBezTo>
                    <a:cubicBezTo>
                      <a:pt x="439520" y="1405899"/>
                      <a:pt x="581336" y="1928716"/>
                      <a:pt x="659653" y="2157316"/>
                    </a:cubicBezTo>
                    <a:cubicBezTo>
                      <a:pt x="698811" y="2271616"/>
                      <a:pt x="732149" y="2322945"/>
                      <a:pt x="762841" y="2366072"/>
                    </a:cubicBezTo>
                    <a:lnTo>
                      <a:pt x="799353" y="2419781"/>
                    </a:lnTo>
                    <a:lnTo>
                      <a:pt x="799353" y="2592982"/>
                    </a:lnTo>
                    <a:lnTo>
                      <a:pt x="786913" y="2571889"/>
                    </a:lnTo>
                    <a:cubicBezTo>
                      <a:pt x="727155" y="2486260"/>
                      <a:pt x="660712" y="2486722"/>
                      <a:pt x="608853" y="2347816"/>
                    </a:cubicBezTo>
                    <a:cubicBezTo>
                      <a:pt x="549586" y="2189066"/>
                      <a:pt x="505136" y="1894849"/>
                      <a:pt x="456453" y="1662016"/>
                    </a:cubicBezTo>
                    <a:cubicBezTo>
                      <a:pt x="407770" y="1429183"/>
                      <a:pt x="354853" y="1105333"/>
                      <a:pt x="316753" y="950816"/>
                    </a:cubicBezTo>
                    <a:cubicBezTo>
                      <a:pt x="278653" y="796299"/>
                      <a:pt x="259603" y="842866"/>
                      <a:pt x="227853" y="734916"/>
                    </a:cubicBezTo>
                    <a:cubicBezTo>
                      <a:pt x="196103" y="626966"/>
                      <a:pt x="166470" y="430116"/>
                      <a:pt x="126253" y="303116"/>
                    </a:cubicBezTo>
                    <a:cubicBezTo>
                      <a:pt x="96090" y="207866"/>
                      <a:pt x="57593" y="118569"/>
                      <a:pt x="21478" y="4326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자유형: 도형 38">
                <a:extLst>
                  <a:ext uri="{FF2B5EF4-FFF2-40B4-BE49-F238E27FC236}">
                    <a16:creationId xmlns:a16="http://schemas.microsoft.com/office/drawing/2014/main" id="{9118A8E3-B57F-4DC6-9F45-3D3905221EE3}"/>
                  </a:ext>
                </a:extLst>
              </p:cNvPr>
              <p:cNvSpPr/>
              <p:nvPr/>
            </p:nvSpPr>
            <p:spPr>
              <a:xfrm>
                <a:off x="10899860" y="335277"/>
                <a:ext cx="904882" cy="3181021"/>
              </a:xfrm>
              <a:custGeom>
                <a:avLst/>
                <a:gdLst>
                  <a:gd name="connsiteX0" fmla="*/ 0 w 904882"/>
                  <a:gd name="connsiteY0" fmla="*/ 0 h 3181021"/>
                  <a:gd name="connsiteX1" fmla="*/ 128311 w 904882"/>
                  <a:gd name="connsiteY1" fmla="*/ 0 h 3181021"/>
                  <a:gd name="connsiteX2" fmla="*/ 162493 w 904882"/>
                  <a:gd name="connsiteY2" fmla="*/ 108721 h 3181021"/>
                  <a:gd name="connsiteX3" fmla="*/ 270401 w 904882"/>
                  <a:gd name="connsiteY3" fmla="*/ 452228 h 3181021"/>
                  <a:gd name="connsiteX4" fmla="*/ 512115 w 904882"/>
                  <a:gd name="connsiteY4" fmla="*/ 1280961 h 3181021"/>
                  <a:gd name="connsiteX5" fmla="*/ 753829 w 904882"/>
                  <a:gd name="connsiteY5" fmla="*/ 2201775 h 3181021"/>
                  <a:gd name="connsiteX6" fmla="*/ 865604 w 904882"/>
                  <a:gd name="connsiteY6" fmla="*/ 2656787 h 3181021"/>
                  <a:gd name="connsiteX7" fmla="*/ 904882 w 904882"/>
                  <a:gd name="connsiteY7" fmla="*/ 2820606 h 3181021"/>
                  <a:gd name="connsiteX8" fmla="*/ 904882 w 904882"/>
                  <a:gd name="connsiteY8" fmla="*/ 3181021 h 3181021"/>
                  <a:gd name="connsiteX9" fmla="*/ 891951 w 904882"/>
                  <a:gd name="connsiteY9" fmla="*/ 3122590 h 3181021"/>
                  <a:gd name="connsiteX10" fmla="*/ 638727 w 904882"/>
                  <a:gd name="connsiteY10" fmla="*/ 1833449 h 3181021"/>
                  <a:gd name="connsiteX11" fmla="*/ 477585 w 904882"/>
                  <a:gd name="connsiteY11" fmla="*/ 1442103 h 3181021"/>
                  <a:gd name="connsiteX12" fmla="*/ 293422 w 904882"/>
                  <a:gd name="connsiteY12" fmla="*/ 659411 h 3181021"/>
                  <a:gd name="connsiteX13" fmla="*/ 40198 w 904882"/>
                  <a:gd name="connsiteY13" fmla="*/ 60881 h 3181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04882" h="3181021">
                    <a:moveTo>
                      <a:pt x="0" y="0"/>
                    </a:moveTo>
                    <a:lnTo>
                      <a:pt x="128311" y="0"/>
                    </a:lnTo>
                    <a:lnTo>
                      <a:pt x="162493" y="108721"/>
                    </a:lnTo>
                    <a:cubicBezTo>
                      <a:pt x="203978" y="241208"/>
                      <a:pt x="241626" y="362065"/>
                      <a:pt x="270401" y="452228"/>
                    </a:cubicBezTo>
                    <a:cubicBezTo>
                      <a:pt x="385503" y="812881"/>
                      <a:pt x="431544" y="989369"/>
                      <a:pt x="512115" y="1280961"/>
                    </a:cubicBezTo>
                    <a:cubicBezTo>
                      <a:pt x="592687" y="1572553"/>
                      <a:pt x="629135" y="1718348"/>
                      <a:pt x="753829" y="2201775"/>
                    </a:cubicBezTo>
                    <a:cubicBezTo>
                      <a:pt x="785003" y="2322632"/>
                      <a:pt x="823370" y="2480897"/>
                      <a:pt x="865604" y="2656787"/>
                    </a:cubicBezTo>
                    <a:lnTo>
                      <a:pt x="904882" y="2820606"/>
                    </a:lnTo>
                    <a:lnTo>
                      <a:pt x="904882" y="3181021"/>
                    </a:lnTo>
                    <a:lnTo>
                      <a:pt x="891951" y="3122590"/>
                    </a:lnTo>
                    <a:cubicBezTo>
                      <a:pt x="788360" y="2658345"/>
                      <a:pt x="707788" y="2113531"/>
                      <a:pt x="638727" y="1833449"/>
                    </a:cubicBezTo>
                    <a:cubicBezTo>
                      <a:pt x="569666" y="1553368"/>
                      <a:pt x="535136" y="1637776"/>
                      <a:pt x="477585" y="1442103"/>
                    </a:cubicBezTo>
                    <a:cubicBezTo>
                      <a:pt x="420034" y="1246430"/>
                      <a:pt x="366320" y="889615"/>
                      <a:pt x="293422" y="659411"/>
                    </a:cubicBezTo>
                    <a:cubicBezTo>
                      <a:pt x="220523" y="429207"/>
                      <a:pt x="120769" y="218187"/>
                      <a:pt x="40198" y="60881"/>
                    </a:cubicBez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2FF0A90C-B84F-4505-A7E6-95716721B976}"/>
                  </a:ext>
                </a:extLst>
              </p:cNvPr>
              <p:cNvSpPr/>
              <p:nvPr/>
            </p:nvSpPr>
            <p:spPr>
              <a:xfrm>
                <a:off x="9813857" y="323374"/>
                <a:ext cx="1990886" cy="6114195"/>
              </a:xfrm>
              <a:custGeom>
                <a:avLst/>
                <a:gdLst>
                  <a:gd name="connsiteX0" fmla="*/ 0 w 799353"/>
                  <a:gd name="connsiteY0" fmla="*/ 0 h 2592982"/>
                  <a:gd name="connsiteX1" fmla="*/ 75415 w 799353"/>
                  <a:gd name="connsiteY1" fmla="*/ 0 h 2592982"/>
                  <a:gd name="connsiteX2" fmla="*/ 83093 w 799353"/>
                  <a:gd name="connsiteY2" fmla="*/ 51100 h 2592982"/>
                  <a:gd name="connsiteX3" fmla="*/ 113553 w 799353"/>
                  <a:gd name="connsiteY3" fmla="*/ 188816 h 2592982"/>
                  <a:gd name="connsiteX4" fmla="*/ 304053 w 799353"/>
                  <a:gd name="connsiteY4" fmla="*/ 646016 h 2592982"/>
                  <a:gd name="connsiteX5" fmla="*/ 380253 w 799353"/>
                  <a:gd name="connsiteY5" fmla="*/ 1154016 h 2592982"/>
                  <a:gd name="connsiteX6" fmla="*/ 659653 w 799353"/>
                  <a:gd name="connsiteY6" fmla="*/ 2157316 h 2592982"/>
                  <a:gd name="connsiteX7" fmla="*/ 762841 w 799353"/>
                  <a:gd name="connsiteY7" fmla="*/ 2366072 h 2592982"/>
                  <a:gd name="connsiteX8" fmla="*/ 799353 w 799353"/>
                  <a:gd name="connsiteY8" fmla="*/ 2419781 h 2592982"/>
                  <a:gd name="connsiteX9" fmla="*/ 799353 w 799353"/>
                  <a:gd name="connsiteY9" fmla="*/ 2592982 h 2592982"/>
                  <a:gd name="connsiteX10" fmla="*/ 786913 w 799353"/>
                  <a:gd name="connsiteY10" fmla="*/ 2571889 h 2592982"/>
                  <a:gd name="connsiteX11" fmla="*/ 608853 w 799353"/>
                  <a:gd name="connsiteY11" fmla="*/ 2347816 h 2592982"/>
                  <a:gd name="connsiteX12" fmla="*/ 456453 w 799353"/>
                  <a:gd name="connsiteY12" fmla="*/ 1662016 h 2592982"/>
                  <a:gd name="connsiteX13" fmla="*/ 316753 w 799353"/>
                  <a:gd name="connsiteY13" fmla="*/ 950816 h 2592982"/>
                  <a:gd name="connsiteX14" fmla="*/ 227853 w 799353"/>
                  <a:gd name="connsiteY14" fmla="*/ 734916 h 2592982"/>
                  <a:gd name="connsiteX15" fmla="*/ 126253 w 799353"/>
                  <a:gd name="connsiteY15" fmla="*/ 303116 h 2592982"/>
                  <a:gd name="connsiteX16" fmla="*/ 21478 w 799353"/>
                  <a:gd name="connsiteY16" fmla="*/ 43262 h 2592982"/>
                  <a:gd name="connsiteX17" fmla="*/ 0 w 799353"/>
                  <a:gd name="connsiteY17" fmla="*/ 0 h 2592982"/>
                  <a:gd name="connsiteX0" fmla="*/ 0 w 799353"/>
                  <a:gd name="connsiteY0" fmla="*/ 0 h 2592982"/>
                  <a:gd name="connsiteX1" fmla="*/ 75415 w 799353"/>
                  <a:gd name="connsiteY1" fmla="*/ 0 h 2592982"/>
                  <a:gd name="connsiteX2" fmla="*/ 83093 w 799353"/>
                  <a:gd name="connsiteY2" fmla="*/ 51100 h 2592982"/>
                  <a:gd name="connsiteX3" fmla="*/ 113553 w 799353"/>
                  <a:gd name="connsiteY3" fmla="*/ 188816 h 2592982"/>
                  <a:gd name="connsiteX4" fmla="*/ 256958 w 799353"/>
                  <a:gd name="connsiteY4" fmla="*/ 704675 h 2592982"/>
                  <a:gd name="connsiteX5" fmla="*/ 380253 w 799353"/>
                  <a:gd name="connsiteY5" fmla="*/ 1154016 h 2592982"/>
                  <a:gd name="connsiteX6" fmla="*/ 659653 w 799353"/>
                  <a:gd name="connsiteY6" fmla="*/ 2157316 h 2592982"/>
                  <a:gd name="connsiteX7" fmla="*/ 762841 w 799353"/>
                  <a:gd name="connsiteY7" fmla="*/ 2366072 h 2592982"/>
                  <a:gd name="connsiteX8" fmla="*/ 799353 w 799353"/>
                  <a:gd name="connsiteY8" fmla="*/ 2419781 h 2592982"/>
                  <a:gd name="connsiteX9" fmla="*/ 799353 w 799353"/>
                  <a:gd name="connsiteY9" fmla="*/ 2592982 h 2592982"/>
                  <a:gd name="connsiteX10" fmla="*/ 786913 w 799353"/>
                  <a:gd name="connsiteY10" fmla="*/ 2571889 h 2592982"/>
                  <a:gd name="connsiteX11" fmla="*/ 608853 w 799353"/>
                  <a:gd name="connsiteY11" fmla="*/ 2347816 h 2592982"/>
                  <a:gd name="connsiteX12" fmla="*/ 456453 w 799353"/>
                  <a:gd name="connsiteY12" fmla="*/ 1662016 h 2592982"/>
                  <a:gd name="connsiteX13" fmla="*/ 316753 w 799353"/>
                  <a:gd name="connsiteY13" fmla="*/ 950816 h 2592982"/>
                  <a:gd name="connsiteX14" fmla="*/ 227853 w 799353"/>
                  <a:gd name="connsiteY14" fmla="*/ 734916 h 2592982"/>
                  <a:gd name="connsiteX15" fmla="*/ 126253 w 799353"/>
                  <a:gd name="connsiteY15" fmla="*/ 303116 h 2592982"/>
                  <a:gd name="connsiteX16" fmla="*/ 21478 w 799353"/>
                  <a:gd name="connsiteY16" fmla="*/ 43262 h 2592982"/>
                  <a:gd name="connsiteX17" fmla="*/ 0 w 799353"/>
                  <a:gd name="connsiteY17" fmla="*/ 0 h 2592982"/>
                  <a:gd name="connsiteX0" fmla="*/ 5434 w 777875"/>
                  <a:gd name="connsiteY0" fmla="*/ 3667 h 2592982"/>
                  <a:gd name="connsiteX1" fmla="*/ 53937 w 777875"/>
                  <a:gd name="connsiteY1" fmla="*/ 0 h 2592982"/>
                  <a:gd name="connsiteX2" fmla="*/ 61615 w 777875"/>
                  <a:gd name="connsiteY2" fmla="*/ 51100 h 2592982"/>
                  <a:gd name="connsiteX3" fmla="*/ 92075 w 777875"/>
                  <a:gd name="connsiteY3" fmla="*/ 188816 h 2592982"/>
                  <a:gd name="connsiteX4" fmla="*/ 235480 w 777875"/>
                  <a:gd name="connsiteY4" fmla="*/ 704675 h 2592982"/>
                  <a:gd name="connsiteX5" fmla="*/ 358775 w 777875"/>
                  <a:gd name="connsiteY5" fmla="*/ 1154016 h 2592982"/>
                  <a:gd name="connsiteX6" fmla="*/ 638175 w 777875"/>
                  <a:gd name="connsiteY6" fmla="*/ 2157316 h 2592982"/>
                  <a:gd name="connsiteX7" fmla="*/ 741363 w 777875"/>
                  <a:gd name="connsiteY7" fmla="*/ 2366072 h 2592982"/>
                  <a:gd name="connsiteX8" fmla="*/ 777875 w 777875"/>
                  <a:gd name="connsiteY8" fmla="*/ 2419781 h 2592982"/>
                  <a:gd name="connsiteX9" fmla="*/ 777875 w 777875"/>
                  <a:gd name="connsiteY9" fmla="*/ 2592982 h 2592982"/>
                  <a:gd name="connsiteX10" fmla="*/ 765435 w 777875"/>
                  <a:gd name="connsiteY10" fmla="*/ 2571889 h 2592982"/>
                  <a:gd name="connsiteX11" fmla="*/ 587375 w 777875"/>
                  <a:gd name="connsiteY11" fmla="*/ 2347816 h 2592982"/>
                  <a:gd name="connsiteX12" fmla="*/ 434975 w 777875"/>
                  <a:gd name="connsiteY12" fmla="*/ 1662016 h 2592982"/>
                  <a:gd name="connsiteX13" fmla="*/ 295275 w 777875"/>
                  <a:gd name="connsiteY13" fmla="*/ 950816 h 2592982"/>
                  <a:gd name="connsiteX14" fmla="*/ 206375 w 777875"/>
                  <a:gd name="connsiteY14" fmla="*/ 734916 h 2592982"/>
                  <a:gd name="connsiteX15" fmla="*/ 104775 w 777875"/>
                  <a:gd name="connsiteY15" fmla="*/ 303116 h 2592982"/>
                  <a:gd name="connsiteX16" fmla="*/ 0 w 777875"/>
                  <a:gd name="connsiteY16" fmla="*/ 43262 h 2592982"/>
                  <a:gd name="connsiteX17" fmla="*/ 5434 w 777875"/>
                  <a:gd name="connsiteY17" fmla="*/ 3667 h 2592982"/>
                  <a:gd name="connsiteX0" fmla="*/ 5434 w 777875"/>
                  <a:gd name="connsiteY0" fmla="*/ 3667 h 2592982"/>
                  <a:gd name="connsiteX1" fmla="*/ 53937 w 777875"/>
                  <a:gd name="connsiteY1" fmla="*/ 0 h 2592982"/>
                  <a:gd name="connsiteX2" fmla="*/ 61615 w 777875"/>
                  <a:gd name="connsiteY2" fmla="*/ 51100 h 2592982"/>
                  <a:gd name="connsiteX3" fmla="*/ 92075 w 777875"/>
                  <a:gd name="connsiteY3" fmla="*/ 188816 h 2592982"/>
                  <a:gd name="connsiteX4" fmla="*/ 235480 w 777875"/>
                  <a:gd name="connsiteY4" fmla="*/ 704675 h 2592982"/>
                  <a:gd name="connsiteX5" fmla="*/ 358775 w 777875"/>
                  <a:gd name="connsiteY5" fmla="*/ 1154016 h 2592982"/>
                  <a:gd name="connsiteX6" fmla="*/ 638175 w 777875"/>
                  <a:gd name="connsiteY6" fmla="*/ 2157316 h 2592982"/>
                  <a:gd name="connsiteX7" fmla="*/ 741363 w 777875"/>
                  <a:gd name="connsiteY7" fmla="*/ 2366072 h 2592982"/>
                  <a:gd name="connsiteX8" fmla="*/ 777875 w 777875"/>
                  <a:gd name="connsiteY8" fmla="*/ 2419781 h 2592982"/>
                  <a:gd name="connsiteX9" fmla="*/ 777875 w 777875"/>
                  <a:gd name="connsiteY9" fmla="*/ 2592982 h 2592982"/>
                  <a:gd name="connsiteX10" fmla="*/ 765435 w 777875"/>
                  <a:gd name="connsiteY10" fmla="*/ 2571889 h 2592982"/>
                  <a:gd name="connsiteX11" fmla="*/ 587375 w 777875"/>
                  <a:gd name="connsiteY11" fmla="*/ 2347816 h 2592982"/>
                  <a:gd name="connsiteX12" fmla="*/ 434975 w 777875"/>
                  <a:gd name="connsiteY12" fmla="*/ 1662016 h 2592982"/>
                  <a:gd name="connsiteX13" fmla="*/ 295275 w 777875"/>
                  <a:gd name="connsiteY13" fmla="*/ 950816 h 2592982"/>
                  <a:gd name="connsiteX14" fmla="*/ 216466 w 777875"/>
                  <a:gd name="connsiteY14" fmla="*/ 714751 h 2592982"/>
                  <a:gd name="connsiteX15" fmla="*/ 104775 w 777875"/>
                  <a:gd name="connsiteY15" fmla="*/ 303116 h 2592982"/>
                  <a:gd name="connsiteX16" fmla="*/ 0 w 777875"/>
                  <a:gd name="connsiteY16" fmla="*/ 43262 h 2592982"/>
                  <a:gd name="connsiteX17" fmla="*/ 5434 w 777875"/>
                  <a:gd name="connsiteY17" fmla="*/ 3667 h 2592982"/>
                  <a:gd name="connsiteX0" fmla="*/ 0 w 772441"/>
                  <a:gd name="connsiteY0" fmla="*/ 3667 h 2592982"/>
                  <a:gd name="connsiteX1" fmla="*/ 48503 w 772441"/>
                  <a:gd name="connsiteY1" fmla="*/ 0 h 2592982"/>
                  <a:gd name="connsiteX2" fmla="*/ 56181 w 772441"/>
                  <a:gd name="connsiteY2" fmla="*/ 51100 h 2592982"/>
                  <a:gd name="connsiteX3" fmla="*/ 86641 w 772441"/>
                  <a:gd name="connsiteY3" fmla="*/ 188816 h 2592982"/>
                  <a:gd name="connsiteX4" fmla="*/ 230046 w 772441"/>
                  <a:gd name="connsiteY4" fmla="*/ 704675 h 2592982"/>
                  <a:gd name="connsiteX5" fmla="*/ 353341 w 772441"/>
                  <a:gd name="connsiteY5" fmla="*/ 1154016 h 2592982"/>
                  <a:gd name="connsiteX6" fmla="*/ 632741 w 772441"/>
                  <a:gd name="connsiteY6" fmla="*/ 2157316 h 2592982"/>
                  <a:gd name="connsiteX7" fmla="*/ 735929 w 772441"/>
                  <a:gd name="connsiteY7" fmla="*/ 2366072 h 2592982"/>
                  <a:gd name="connsiteX8" fmla="*/ 772441 w 772441"/>
                  <a:gd name="connsiteY8" fmla="*/ 2419781 h 2592982"/>
                  <a:gd name="connsiteX9" fmla="*/ 772441 w 772441"/>
                  <a:gd name="connsiteY9" fmla="*/ 2592982 h 2592982"/>
                  <a:gd name="connsiteX10" fmla="*/ 760001 w 772441"/>
                  <a:gd name="connsiteY10" fmla="*/ 2571889 h 2592982"/>
                  <a:gd name="connsiteX11" fmla="*/ 581941 w 772441"/>
                  <a:gd name="connsiteY11" fmla="*/ 2347816 h 2592982"/>
                  <a:gd name="connsiteX12" fmla="*/ 429541 w 772441"/>
                  <a:gd name="connsiteY12" fmla="*/ 1662016 h 2592982"/>
                  <a:gd name="connsiteX13" fmla="*/ 289841 w 772441"/>
                  <a:gd name="connsiteY13" fmla="*/ 950816 h 2592982"/>
                  <a:gd name="connsiteX14" fmla="*/ 211032 w 772441"/>
                  <a:gd name="connsiteY14" fmla="*/ 714751 h 2592982"/>
                  <a:gd name="connsiteX15" fmla="*/ 99341 w 772441"/>
                  <a:gd name="connsiteY15" fmla="*/ 303116 h 2592982"/>
                  <a:gd name="connsiteX16" fmla="*/ 28206 w 772441"/>
                  <a:gd name="connsiteY16" fmla="*/ 48761 h 2592982"/>
                  <a:gd name="connsiteX17" fmla="*/ 0 w 772441"/>
                  <a:gd name="connsiteY17" fmla="*/ 3667 h 2592982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585305 w 775805"/>
                  <a:gd name="connsiteY11" fmla="*/ 2351481 h 2596647"/>
                  <a:gd name="connsiteX12" fmla="*/ 432905 w 775805"/>
                  <a:gd name="connsiteY12" fmla="*/ 1665681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585305 w 775805"/>
                  <a:gd name="connsiteY11" fmla="*/ 2351481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585305 w 775805"/>
                  <a:gd name="connsiteY11" fmla="*/ 2351481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637445 w 775805"/>
                  <a:gd name="connsiteY11" fmla="*/ 2323984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692198 w 775805"/>
                  <a:gd name="connsiteY7" fmla="*/ 2309244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637445 w 775805"/>
                  <a:gd name="connsiteY11" fmla="*/ 2323984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692198 w 775805"/>
                  <a:gd name="connsiteY7" fmla="*/ 2309244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637445 w 775805"/>
                  <a:gd name="connsiteY11" fmla="*/ 2323984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75805" h="2596647">
                    <a:moveTo>
                      <a:pt x="0" y="0"/>
                    </a:moveTo>
                    <a:lnTo>
                      <a:pt x="51867" y="3665"/>
                    </a:lnTo>
                    <a:lnTo>
                      <a:pt x="59545" y="54765"/>
                    </a:lnTo>
                    <a:cubicBezTo>
                      <a:pt x="68045" y="104639"/>
                      <a:pt x="61028" y="83552"/>
                      <a:pt x="90005" y="192481"/>
                    </a:cubicBezTo>
                    <a:cubicBezTo>
                      <a:pt x="118982" y="301410"/>
                      <a:pt x="188960" y="547473"/>
                      <a:pt x="233410" y="708340"/>
                    </a:cubicBezTo>
                    <a:cubicBezTo>
                      <a:pt x="277860" y="869207"/>
                      <a:pt x="289589" y="915574"/>
                      <a:pt x="356705" y="1157681"/>
                    </a:cubicBezTo>
                    <a:cubicBezTo>
                      <a:pt x="423821" y="1399788"/>
                      <a:pt x="560006" y="1969054"/>
                      <a:pt x="636105" y="2160981"/>
                    </a:cubicBezTo>
                    <a:cubicBezTo>
                      <a:pt x="709787" y="2346813"/>
                      <a:pt x="661506" y="2266117"/>
                      <a:pt x="692198" y="2309244"/>
                    </a:cubicBezTo>
                    <a:lnTo>
                      <a:pt x="775805" y="2423446"/>
                    </a:lnTo>
                    <a:lnTo>
                      <a:pt x="775805" y="2596647"/>
                    </a:lnTo>
                    <a:lnTo>
                      <a:pt x="763365" y="2575554"/>
                    </a:lnTo>
                    <a:cubicBezTo>
                      <a:pt x="703607" y="2489925"/>
                      <a:pt x="686074" y="2474407"/>
                      <a:pt x="637445" y="2323984"/>
                    </a:cubicBezTo>
                    <a:cubicBezTo>
                      <a:pt x="588816" y="2173561"/>
                      <a:pt x="528964" y="1901264"/>
                      <a:pt x="471591" y="1673014"/>
                    </a:cubicBezTo>
                    <a:cubicBezTo>
                      <a:pt x="414218" y="1444764"/>
                      <a:pt x="336071" y="1113581"/>
                      <a:pt x="293205" y="954481"/>
                    </a:cubicBezTo>
                    <a:cubicBezTo>
                      <a:pt x="250339" y="795381"/>
                      <a:pt x="246146" y="826366"/>
                      <a:pt x="214396" y="718416"/>
                    </a:cubicBezTo>
                    <a:cubicBezTo>
                      <a:pt x="182646" y="610466"/>
                      <a:pt x="142922" y="433781"/>
                      <a:pt x="102705" y="306781"/>
                    </a:cubicBezTo>
                    <a:cubicBezTo>
                      <a:pt x="72542" y="211531"/>
                      <a:pt x="67685" y="127733"/>
                      <a:pt x="31570" y="5242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2841D092-F125-4FD6-80AB-4C7864220ED7}"/>
                  </a:ext>
                </a:extLst>
              </p:cNvPr>
              <p:cNvSpPr/>
              <p:nvPr/>
            </p:nvSpPr>
            <p:spPr>
              <a:xfrm>
                <a:off x="11324052" y="321244"/>
                <a:ext cx="480690" cy="1683102"/>
              </a:xfrm>
              <a:custGeom>
                <a:avLst/>
                <a:gdLst>
                  <a:gd name="connsiteX0" fmla="*/ 0 w 265190"/>
                  <a:gd name="connsiteY0" fmla="*/ 0 h 928543"/>
                  <a:gd name="connsiteX1" fmla="*/ 36399 w 265190"/>
                  <a:gd name="connsiteY1" fmla="*/ 0 h 928543"/>
                  <a:gd name="connsiteX2" fmla="*/ 66468 w 265190"/>
                  <a:gd name="connsiteY2" fmla="*/ 97519 h 928543"/>
                  <a:gd name="connsiteX3" fmla="*/ 153295 w 265190"/>
                  <a:gd name="connsiteY3" fmla="*/ 378851 h 928543"/>
                  <a:gd name="connsiteX4" fmla="*/ 227958 w 265190"/>
                  <a:gd name="connsiteY4" fmla="*/ 691442 h 928543"/>
                  <a:gd name="connsiteX5" fmla="*/ 263092 w 265190"/>
                  <a:gd name="connsiteY5" fmla="*/ 853459 h 928543"/>
                  <a:gd name="connsiteX6" fmla="*/ 265190 w 265190"/>
                  <a:gd name="connsiteY6" fmla="*/ 863409 h 928543"/>
                  <a:gd name="connsiteX7" fmla="*/ 265190 w 265190"/>
                  <a:gd name="connsiteY7" fmla="*/ 928543 h 928543"/>
                  <a:gd name="connsiteX8" fmla="*/ 231254 w 265190"/>
                  <a:gd name="connsiteY8" fmla="*/ 765942 h 928543"/>
                  <a:gd name="connsiteX9" fmla="*/ 189508 w 265190"/>
                  <a:gd name="connsiteY9" fmla="*/ 566405 h 928543"/>
                  <a:gd name="connsiteX10" fmla="*/ 145818 w 265190"/>
                  <a:gd name="connsiteY10" fmla="*/ 409742 h 928543"/>
                  <a:gd name="connsiteX11" fmla="*/ 74158 w 265190"/>
                  <a:gd name="connsiteY11" fmla="*/ 167852 h 928543"/>
                  <a:gd name="connsiteX12" fmla="*/ 37515 w 265190"/>
                  <a:gd name="connsiteY12" fmla="*/ 79477 h 928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5190" h="928543">
                    <a:moveTo>
                      <a:pt x="0" y="0"/>
                    </a:moveTo>
                    <a:lnTo>
                      <a:pt x="36399" y="0"/>
                    </a:lnTo>
                    <a:lnTo>
                      <a:pt x="66468" y="97519"/>
                    </a:lnTo>
                    <a:cubicBezTo>
                      <a:pt x="94236" y="187226"/>
                      <a:pt x="126380" y="279864"/>
                      <a:pt x="153295" y="378851"/>
                    </a:cubicBezTo>
                    <a:cubicBezTo>
                      <a:pt x="180210" y="477839"/>
                      <a:pt x="188624" y="521776"/>
                      <a:pt x="227958" y="691442"/>
                    </a:cubicBezTo>
                    <a:cubicBezTo>
                      <a:pt x="237791" y="733859"/>
                      <a:pt x="249828" y="790363"/>
                      <a:pt x="263092" y="853459"/>
                    </a:cubicBezTo>
                    <a:lnTo>
                      <a:pt x="265190" y="863409"/>
                    </a:lnTo>
                    <a:lnTo>
                      <a:pt x="265190" y="928543"/>
                    </a:lnTo>
                    <a:lnTo>
                      <a:pt x="231254" y="765942"/>
                    </a:lnTo>
                    <a:cubicBezTo>
                      <a:pt x="215308" y="687524"/>
                      <a:pt x="200851" y="616326"/>
                      <a:pt x="189508" y="566405"/>
                    </a:cubicBezTo>
                    <a:cubicBezTo>
                      <a:pt x="166821" y="466563"/>
                      <a:pt x="165043" y="476168"/>
                      <a:pt x="145818" y="409742"/>
                    </a:cubicBezTo>
                    <a:cubicBezTo>
                      <a:pt x="126593" y="343317"/>
                      <a:pt x="102566" y="244413"/>
                      <a:pt x="74158" y="167852"/>
                    </a:cubicBezTo>
                    <a:cubicBezTo>
                      <a:pt x="63505" y="139142"/>
                      <a:pt x="50735" y="108891"/>
                      <a:pt x="37515" y="79477"/>
                    </a:cubicBez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D24337A6-6EF0-4E1B-B147-6B1136510048}"/>
                  </a:ext>
                </a:extLst>
              </p:cNvPr>
              <p:cNvSpPr/>
              <p:nvPr/>
            </p:nvSpPr>
            <p:spPr>
              <a:xfrm>
                <a:off x="10158280" y="319114"/>
                <a:ext cx="1658492" cy="4359721"/>
              </a:xfrm>
              <a:custGeom>
                <a:avLst/>
                <a:gdLst>
                  <a:gd name="connsiteX0" fmla="*/ 654357 w 914966"/>
                  <a:gd name="connsiteY0" fmla="*/ 0 h 2405195"/>
                  <a:gd name="connsiteX1" fmla="*/ 914966 w 914966"/>
                  <a:gd name="connsiteY1" fmla="*/ 0 h 2405195"/>
                  <a:gd name="connsiteX2" fmla="*/ 914966 w 914966"/>
                  <a:gd name="connsiteY2" fmla="*/ 10916 h 2405195"/>
                  <a:gd name="connsiteX3" fmla="*/ 855447 w 914966"/>
                  <a:gd name="connsiteY3" fmla="*/ 83291 h 2405195"/>
                  <a:gd name="connsiteX4" fmla="*/ 728943 w 914966"/>
                  <a:gd name="connsiteY4" fmla="*/ 221329 h 2405195"/>
                  <a:gd name="connsiteX5" fmla="*/ 228880 w 914966"/>
                  <a:gd name="connsiteY5" fmla="*/ 602329 h 2405195"/>
                  <a:gd name="connsiteX6" fmla="*/ 57430 w 914966"/>
                  <a:gd name="connsiteY6" fmla="*/ 1488154 h 2405195"/>
                  <a:gd name="connsiteX7" fmla="*/ 333655 w 914966"/>
                  <a:gd name="connsiteY7" fmla="*/ 2231104 h 2405195"/>
                  <a:gd name="connsiteX8" fmla="*/ 652743 w 914966"/>
                  <a:gd name="connsiteY8" fmla="*/ 1983454 h 2405195"/>
                  <a:gd name="connsiteX9" fmla="*/ 776568 w 914966"/>
                  <a:gd name="connsiteY9" fmla="*/ 1950117 h 2405195"/>
                  <a:gd name="connsiteX10" fmla="*/ 800380 w 914966"/>
                  <a:gd name="connsiteY10" fmla="*/ 1369092 h 2405195"/>
                  <a:gd name="connsiteX11" fmla="*/ 910159 w 914966"/>
                  <a:gd name="connsiteY11" fmla="*/ 1160245 h 2405195"/>
                  <a:gd name="connsiteX12" fmla="*/ 914966 w 914966"/>
                  <a:gd name="connsiteY12" fmla="*/ 1148447 h 2405195"/>
                  <a:gd name="connsiteX13" fmla="*/ 914966 w 914966"/>
                  <a:gd name="connsiteY13" fmla="*/ 1249462 h 2405195"/>
                  <a:gd name="connsiteX14" fmla="*/ 906681 w 914966"/>
                  <a:gd name="connsiteY14" fmla="*/ 1268447 h 2405195"/>
                  <a:gd name="connsiteX15" fmla="*/ 824193 w 914966"/>
                  <a:gd name="connsiteY15" fmla="*/ 1492917 h 2405195"/>
                  <a:gd name="connsiteX16" fmla="*/ 795618 w 914966"/>
                  <a:gd name="connsiteY16" fmla="*/ 2054892 h 2405195"/>
                  <a:gd name="connsiteX17" fmla="*/ 228880 w 914966"/>
                  <a:gd name="connsiteY17" fmla="*/ 2373979 h 2405195"/>
                  <a:gd name="connsiteX18" fmla="*/ 280 w 914966"/>
                  <a:gd name="connsiteY18" fmla="*/ 1283367 h 2405195"/>
                  <a:gd name="connsiteX19" fmla="*/ 266980 w 914966"/>
                  <a:gd name="connsiteY19" fmla="*/ 497554 h 2405195"/>
                  <a:gd name="connsiteX20" fmla="*/ 576543 w 914966"/>
                  <a:gd name="connsiteY20" fmla="*/ 178467 h 2405195"/>
                  <a:gd name="connsiteX21" fmla="*/ 634772 w 914966"/>
                  <a:gd name="connsiteY21" fmla="*/ 56726 h 2405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4966" h="2405195">
                    <a:moveTo>
                      <a:pt x="654357" y="0"/>
                    </a:moveTo>
                    <a:lnTo>
                      <a:pt x="914966" y="0"/>
                    </a:lnTo>
                    <a:lnTo>
                      <a:pt x="914966" y="10916"/>
                    </a:lnTo>
                    <a:lnTo>
                      <a:pt x="855447" y="83291"/>
                    </a:lnTo>
                    <a:cubicBezTo>
                      <a:pt x="810749" y="134761"/>
                      <a:pt x="766845" y="182634"/>
                      <a:pt x="728943" y="221329"/>
                    </a:cubicBezTo>
                    <a:cubicBezTo>
                      <a:pt x="577337" y="376110"/>
                      <a:pt x="340799" y="391192"/>
                      <a:pt x="228880" y="602329"/>
                    </a:cubicBezTo>
                    <a:cubicBezTo>
                      <a:pt x="116961" y="813466"/>
                      <a:pt x="39968" y="1216692"/>
                      <a:pt x="57430" y="1488154"/>
                    </a:cubicBezTo>
                    <a:cubicBezTo>
                      <a:pt x="74892" y="1759616"/>
                      <a:pt x="234436" y="2148554"/>
                      <a:pt x="333655" y="2231104"/>
                    </a:cubicBezTo>
                    <a:cubicBezTo>
                      <a:pt x="432874" y="2313654"/>
                      <a:pt x="578924" y="2030285"/>
                      <a:pt x="652743" y="1983454"/>
                    </a:cubicBezTo>
                    <a:cubicBezTo>
                      <a:pt x="726562" y="1936623"/>
                      <a:pt x="751962" y="2052510"/>
                      <a:pt x="776568" y="1950117"/>
                    </a:cubicBezTo>
                    <a:cubicBezTo>
                      <a:pt x="801174" y="1847724"/>
                      <a:pt x="774186" y="1510380"/>
                      <a:pt x="800380" y="1369092"/>
                    </a:cubicBezTo>
                    <a:cubicBezTo>
                      <a:pt x="823300" y="1245466"/>
                      <a:pt x="857766" y="1273160"/>
                      <a:pt x="910159" y="1160245"/>
                    </a:cubicBezTo>
                    <a:lnTo>
                      <a:pt x="914966" y="1148447"/>
                    </a:lnTo>
                    <a:lnTo>
                      <a:pt x="914966" y="1249462"/>
                    </a:lnTo>
                    <a:lnTo>
                      <a:pt x="906681" y="1268447"/>
                    </a:lnTo>
                    <a:cubicBezTo>
                      <a:pt x="871471" y="1351977"/>
                      <a:pt x="842052" y="1429020"/>
                      <a:pt x="824193" y="1492917"/>
                    </a:cubicBezTo>
                    <a:cubicBezTo>
                      <a:pt x="752756" y="1748504"/>
                      <a:pt x="894837" y="1908048"/>
                      <a:pt x="795618" y="2054892"/>
                    </a:cubicBezTo>
                    <a:cubicBezTo>
                      <a:pt x="696399" y="2201736"/>
                      <a:pt x="361436" y="2502567"/>
                      <a:pt x="228880" y="2373979"/>
                    </a:cubicBezTo>
                    <a:cubicBezTo>
                      <a:pt x="96324" y="2245392"/>
                      <a:pt x="-6070" y="1596104"/>
                      <a:pt x="280" y="1283367"/>
                    </a:cubicBezTo>
                    <a:cubicBezTo>
                      <a:pt x="6630" y="970630"/>
                      <a:pt x="170936" y="681704"/>
                      <a:pt x="266980" y="497554"/>
                    </a:cubicBezTo>
                    <a:cubicBezTo>
                      <a:pt x="363024" y="313404"/>
                      <a:pt x="488437" y="313405"/>
                      <a:pt x="576543" y="178467"/>
                    </a:cubicBezTo>
                    <a:cubicBezTo>
                      <a:pt x="598570" y="144733"/>
                      <a:pt x="617421" y="102466"/>
                      <a:pt x="634772" y="56726"/>
                    </a:cubicBezTo>
                    <a:close/>
                  </a:path>
                </a:pathLst>
              </a:cu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80B24603-9383-47DF-82E4-DF93739C8E5D}"/>
                  </a:ext>
                </a:extLst>
              </p:cNvPr>
              <p:cNvSpPr/>
              <p:nvPr/>
            </p:nvSpPr>
            <p:spPr>
              <a:xfrm>
                <a:off x="10390328" y="651060"/>
                <a:ext cx="1417914" cy="3328155"/>
              </a:xfrm>
              <a:custGeom>
                <a:avLst/>
                <a:gdLst>
                  <a:gd name="connsiteX0" fmla="*/ 654357 w 914966"/>
                  <a:gd name="connsiteY0" fmla="*/ 0 h 2405195"/>
                  <a:gd name="connsiteX1" fmla="*/ 914966 w 914966"/>
                  <a:gd name="connsiteY1" fmla="*/ 0 h 2405195"/>
                  <a:gd name="connsiteX2" fmla="*/ 914966 w 914966"/>
                  <a:gd name="connsiteY2" fmla="*/ 10916 h 2405195"/>
                  <a:gd name="connsiteX3" fmla="*/ 855447 w 914966"/>
                  <a:gd name="connsiteY3" fmla="*/ 83291 h 2405195"/>
                  <a:gd name="connsiteX4" fmla="*/ 728943 w 914966"/>
                  <a:gd name="connsiteY4" fmla="*/ 221329 h 2405195"/>
                  <a:gd name="connsiteX5" fmla="*/ 228880 w 914966"/>
                  <a:gd name="connsiteY5" fmla="*/ 602329 h 2405195"/>
                  <a:gd name="connsiteX6" fmla="*/ 57430 w 914966"/>
                  <a:gd name="connsiteY6" fmla="*/ 1488154 h 2405195"/>
                  <a:gd name="connsiteX7" fmla="*/ 333655 w 914966"/>
                  <a:gd name="connsiteY7" fmla="*/ 2231104 h 2405195"/>
                  <a:gd name="connsiteX8" fmla="*/ 652743 w 914966"/>
                  <a:gd name="connsiteY8" fmla="*/ 1983454 h 2405195"/>
                  <a:gd name="connsiteX9" fmla="*/ 776568 w 914966"/>
                  <a:gd name="connsiteY9" fmla="*/ 1950117 h 2405195"/>
                  <a:gd name="connsiteX10" fmla="*/ 800380 w 914966"/>
                  <a:gd name="connsiteY10" fmla="*/ 1369092 h 2405195"/>
                  <a:gd name="connsiteX11" fmla="*/ 910159 w 914966"/>
                  <a:gd name="connsiteY11" fmla="*/ 1160245 h 2405195"/>
                  <a:gd name="connsiteX12" fmla="*/ 914966 w 914966"/>
                  <a:gd name="connsiteY12" fmla="*/ 1148447 h 2405195"/>
                  <a:gd name="connsiteX13" fmla="*/ 914966 w 914966"/>
                  <a:gd name="connsiteY13" fmla="*/ 1249462 h 2405195"/>
                  <a:gd name="connsiteX14" fmla="*/ 906681 w 914966"/>
                  <a:gd name="connsiteY14" fmla="*/ 1268447 h 2405195"/>
                  <a:gd name="connsiteX15" fmla="*/ 824193 w 914966"/>
                  <a:gd name="connsiteY15" fmla="*/ 1492917 h 2405195"/>
                  <a:gd name="connsiteX16" fmla="*/ 795618 w 914966"/>
                  <a:gd name="connsiteY16" fmla="*/ 2054892 h 2405195"/>
                  <a:gd name="connsiteX17" fmla="*/ 228880 w 914966"/>
                  <a:gd name="connsiteY17" fmla="*/ 2373979 h 2405195"/>
                  <a:gd name="connsiteX18" fmla="*/ 280 w 914966"/>
                  <a:gd name="connsiteY18" fmla="*/ 1283367 h 2405195"/>
                  <a:gd name="connsiteX19" fmla="*/ 266980 w 914966"/>
                  <a:gd name="connsiteY19" fmla="*/ 497554 h 2405195"/>
                  <a:gd name="connsiteX20" fmla="*/ 576543 w 914966"/>
                  <a:gd name="connsiteY20" fmla="*/ 178467 h 2405195"/>
                  <a:gd name="connsiteX21" fmla="*/ 634772 w 914966"/>
                  <a:gd name="connsiteY21" fmla="*/ 56726 h 2405195"/>
                  <a:gd name="connsiteX0" fmla="*/ 1156714 w 1156714"/>
                  <a:gd name="connsiteY0" fmla="*/ 0 h 2715060"/>
                  <a:gd name="connsiteX1" fmla="*/ 914966 w 1156714"/>
                  <a:gd name="connsiteY1" fmla="*/ 309865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40322 w 1156714"/>
                  <a:gd name="connsiteY1" fmla="*/ 192492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00791 w 1156714"/>
                  <a:gd name="connsiteY7" fmla="*/ 2428291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156714" h="2715060">
                    <a:moveTo>
                      <a:pt x="1156714" y="0"/>
                    </a:moveTo>
                    <a:lnTo>
                      <a:pt x="1154407" y="201881"/>
                    </a:lnTo>
                    <a:lnTo>
                      <a:pt x="914966" y="320781"/>
                    </a:lnTo>
                    <a:lnTo>
                      <a:pt x="855447" y="393156"/>
                    </a:lnTo>
                    <a:cubicBezTo>
                      <a:pt x="810749" y="444626"/>
                      <a:pt x="766845" y="492499"/>
                      <a:pt x="728943" y="531194"/>
                    </a:cubicBezTo>
                    <a:cubicBezTo>
                      <a:pt x="577337" y="685975"/>
                      <a:pt x="340799" y="701057"/>
                      <a:pt x="228880" y="912194"/>
                    </a:cubicBezTo>
                    <a:cubicBezTo>
                      <a:pt x="116961" y="1123331"/>
                      <a:pt x="45445" y="1545336"/>
                      <a:pt x="57430" y="1798019"/>
                    </a:cubicBezTo>
                    <a:cubicBezTo>
                      <a:pt x="69415" y="2050702"/>
                      <a:pt x="213310" y="2310529"/>
                      <a:pt x="300791" y="2428291"/>
                    </a:cubicBezTo>
                    <a:cubicBezTo>
                      <a:pt x="388272" y="2546053"/>
                      <a:pt x="503023" y="2532641"/>
                      <a:pt x="582319" y="2504590"/>
                    </a:cubicBezTo>
                    <a:cubicBezTo>
                      <a:pt x="661615" y="2476539"/>
                      <a:pt x="740225" y="2397588"/>
                      <a:pt x="776568" y="2259982"/>
                    </a:cubicBezTo>
                    <a:cubicBezTo>
                      <a:pt x="812912" y="2122377"/>
                      <a:pt x="774186" y="1820245"/>
                      <a:pt x="800380" y="1678957"/>
                    </a:cubicBezTo>
                    <a:cubicBezTo>
                      <a:pt x="823300" y="1555331"/>
                      <a:pt x="857766" y="1583025"/>
                      <a:pt x="910159" y="1470110"/>
                    </a:cubicBezTo>
                    <a:lnTo>
                      <a:pt x="1145017" y="1293990"/>
                    </a:lnTo>
                    <a:lnTo>
                      <a:pt x="914966" y="1559327"/>
                    </a:lnTo>
                    <a:lnTo>
                      <a:pt x="906681" y="1578312"/>
                    </a:lnTo>
                    <a:cubicBezTo>
                      <a:pt x="871471" y="1661842"/>
                      <a:pt x="842052" y="1738885"/>
                      <a:pt x="824193" y="1802782"/>
                    </a:cubicBezTo>
                    <a:cubicBezTo>
                      <a:pt x="752756" y="2058369"/>
                      <a:pt x="894837" y="2217913"/>
                      <a:pt x="795618" y="2364757"/>
                    </a:cubicBezTo>
                    <a:cubicBezTo>
                      <a:pt x="696399" y="2511601"/>
                      <a:pt x="361436" y="2812432"/>
                      <a:pt x="228880" y="2683844"/>
                    </a:cubicBezTo>
                    <a:cubicBezTo>
                      <a:pt x="96324" y="2555257"/>
                      <a:pt x="-6070" y="1905969"/>
                      <a:pt x="280" y="1593232"/>
                    </a:cubicBezTo>
                    <a:cubicBezTo>
                      <a:pt x="6630" y="1280495"/>
                      <a:pt x="170936" y="991569"/>
                      <a:pt x="266980" y="807419"/>
                    </a:cubicBezTo>
                    <a:cubicBezTo>
                      <a:pt x="363024" y="623269"/>
                      <a:pt x="488437" y="623270"/>
                      <a:pt x="576543" y="488332"/>
                    </a:cubicBezTo>
                    <a:cubicBezTo>
                      <a:pt x="598570" y="454598"/>
                      <a:pt x="617421" y="412331"/>
                      <a:pt x="634772" y="366591"/>
                    </a:cubicBezTo>
                    <a:cubicBezTo>
                      <a:pt x="641300" y="347682"/>
                      <a:pt x="1150186" y="18909"/>
                      <a:pt x="1156714" y="0"/>
                    </a:cubicBezTo>
                    <a:close/>
                  </a:path>
                </a:pathLst>
              </a:cu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ACB1FDA7-1E6B-4309-9FAE-3A510CFECDBA}"/>
                  </a:ext>
                </a:extLst>
              </p:cNvPr>
              <p:cNvSpPr/>
              <p:nvPr/>
            </p:nvSpPr>
            <p:spPr>
              <a:xfrm>
                <a:off x="10685513" y="1158951"/>
                <a:ext cx="1123660" cy="2001711"/>
              </a:xfrm>
              <a:custGeom>
                <a:avLst/>
                <a:gdLst>
                  <a:gd name="connsiteX0" fmla="*/ 654357 w 914966"/>
                  <a:gd name="connsiteY0" fmla="*/ 0 h 2405195"/>
                  <a:gd name="connsiteX1" fmla="*/ 914966 w 914966"/>
                  <a:gd name="connsiteY1" fmla="*/ 0 h 2405195"/>
                  <a:gd name="connsiteX2" fmla="*/ 914966 w 914966"/>
                  <a:gd name="connsiteY2" fmla="*/ 10916 h 2405195"/>
                  <a:gd name="connsiteX3" fmla="*/ 855447 w 914966"/>
                  <a:gd name="connsiteY3" fmla="*/ 83291 h 2405195"/>
                  <a:gd name="connsiteX4" fmla="*/ 728943 w 914966"/>
                  <a:gd name="connsiteY4" fmla="*/ 221329 h 2405195"/>
                  <a:gd name="connsiteX5" fmla="*/ 228880 w 914966"/>
                  <a:gd name="connsiteY5" fmla="*/ 602329 h 2405195"/>
                  <a:gd name="connsiteX6" fmla="*/ 57430 w 914966"/>
                  <a:gd name="connsiteY6" fmla="*/ 1488154 h 2405195"/>
                  <a:gd name="connsiteX7" fmla="*/ 333655 w 914966"/>
                  <a:gd name="connsiteY7" fmla="*/ 2231104 h 2405195"/>
                  <a:gd name="connsiteX8" fmla="*/ 652743 w 914966"/>
                  <a:gd name="connsiteY8" fmla="*/ 1983454 h 2405195"/>
                  <a:gd name="connsiteX9" fmla="*/ 776568 w 914966"/>
                  <a:gd name="connsiteY9" fmla="*/ 1950117 h 2405195"/>
                  <a:gd name="connsiteX10" fmla="*/ 800380 w 914966"/>
                  <a:gd name="connsiteY10" fmla="*/ 1369092 h 2405195"/>
                  <a:gd name="connsiteX11" fmla="*/ 910159 w 914966"/>
                  <a:gd name="connsiteY11" fmla="*/ 1160245 h 2405195"/>
                  <a:gd name="connsiteX12" fmla="*/ 914966 w 914966"/>
                  <a:gd name="connsiteY12" fmla="*/ 1148447 h 2405195"/>
                  <a:gd name="connsiteX13" fmla="*/ 914966 w 914966"/>
                  <a:gd name="connsiteY13" fmla="*/ 1249462 h 2405195"/>
                  <a:gd name="connsiteX14" fmla="*/ 906681 w 914966"/>
                  <a:gd name="connsiteY14" fmla="*/ 1268447 h 2405195"/>
                  <a:gd name="connsiteX15" fmla="*/ 824193 w 914966"/>
                  <a:gd name="connsiteY15" fmla="*/ 1492917 h 2405195"/>
                  <a:gd name="connsiteX16" fmla="*/ 795618 w 914966"/>
                  <a:gd name="connsiteY16" fmla="*/ 2054892 h 2405195"/>
                  <a:gd name="connsiteX17" fmla="*/ 228880 w 914966"/>
                  <a:gd name="connsiteY17" fmla="*/ 2373979 h 2405195"/>
                  <a:gd name="connsiteX18" fmla="*/ 280 w 914966"/>
                  <a:gd name="connsiteY18" fmla="*/ 1283367 h 2405195"/>
                  <a:gd name="connsiteX19" fmla="*/ 266980 w 914966"/>
                  <a:gd name="connsiteY19" fmla="*/ 497554 h 2405195"/>
                  <a:gd name="connsiteX20" fmla="*/ 576543 w 914966"/>
                  <a:gd name="connsiteY20" fmla="*/ 178467 h 2405195"/>
                  <a:gd name="connsiteX21" fmla="*/ 634772 w 914966"/>
                  <a:gd name="connsiteY21" fmla="*/ 56726 h 2405195"/>
                  <a:gd name="connsiteX0" fmla="*/ 1156714 w 1156714"/>
                  <a:gd name="connsiteY0" fmla="*/ 0 h 2715060"/>
                  <a:gd name="connsiteX1" fmla="*/ 914966 w 1156714"/>
                  <a:gd name="connsiteY1" fmla="*/ 309865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40322 w 1156714"/>
                  <a:gd name="connsiteY1" fmla="*/ 192492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00791 w 1156714"/>
                  <a:gd name="connsiteY7" fmla="*/ 2428291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507774 w 1507774"/>
                  <a:gd name="connsiteY0" fmla="*/ 0 h 2760068"/>
                  <a:gd name="connsiteX1" fmla="*/ 1154407 w 1507774"/>
                  <a:gd name="connsiteY1" fmla="*/ 246889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145017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906681 w 1507774"/>
                  <a:gd name="connsiteY14" fmla="*/ 1623320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145017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906681 w 1507774"/>
                  <a:gd name="connsiteY14" fmla="*/ 1623320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906681 w 1507774"/>
                  <a:gd name="connsiteY14" fmla="*/ 1623320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1059707 w 1507774"/>
                  <a:gd name="connsiteY14" fmla="*/ 1632321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1491064 w 1507774"/>
                  <a:gd name="connsiteY13" fmla="*/ 1469312 h 2760068"/>
                  <a:gd name="connsiteX14" fmla="*/ 1059707 w 1507774"/>
                  <a:gd name="connsiteY14" fmla="*/ 1632321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237780 w 1507774"/>
                  <a:gd name="connsiteY7" fmla="*/ 2554314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1491064 w 1507774"/>
                  <a:gd name="connsiteY13" fmla="*/ 1469312 h 2760068"/>
                  <a:gd name="connsiteX14" fmla="*/ 1059707 w 1507774"/>
                  <a:gd name="connsiteY14" fmla="*/ 1632321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19869 w 1519869"/>
                  <a:gd name="connsiteY0" fmla="*/ 0 h 2743267"/>
                  <a:gd name="connsiteX1" fmla="*/ 1517561 w 1519869"/>
                  <a:gd name="connsiteY1" fmla="*/ 93863 h 2743267"/>
                  <a:gd name="connsiteX2" fmla="*/ 927061 w 1519869"/>
                  <a:gd name="connsiteY2" fmla="*/ 365789 h 2743267"/>
                  <a:gd name="connsiteX3" fmla="*/ 867542 w 1519869"/>
                  <a:gd name="connsiteY3" fmla="*/ 438164 h 2743267"/>
                  <a:gd name="connsiteX4" fmla="*/ 741038 w 1519869"/>
                  <a:gd name="connsiteY4" fmla="*/ 576202 h 2743267"/>
                  <a:gd name="connsiteX5" fmla="*/ 240975 w 1519869"/>
                  <a:gd name="connsiteY5" fmla="*/ 957202 h 2743267"/>
                  <a:gd name="connsiteX6" fmla="*/ 69525 w 1519869"/>
                  <a:gd name="connsiteY6" fmla="*/ 1843027 h 2743267"/>
                  <a:gd name="connsiteX7" fmla="*/ 249875 w 1519869"/>
                  <a:gd name="connsiteY7" fmla="*/ 2554314 h 2743267"/>
                  <a:gd name="connsiteX8" fmla="*/ 594414 w 1519869"/>
                  <a:gd name="connsiteY8" fmla="*/ 2549598 h 2743267"/>
                  <a:gd name="connsiteX9" fmla="*/ 788663 w 1519869"/>
                  <a:gd name="connsiteY9" fmla="*/ 2304990 h 2743267"/>
                  <a:gd name="connsiteX10" fmla="*/ 812475 w 1519869"/>
                  <a:gd name="connsiteY10" fmla="*/ 1723965 h 2743267"/>
                  <a:gd name="connsiteX11" fmla="*/ 922254 w 1519869"/>
                  <a:gd name="connsiteY11" fmla="*/ 1515118 h 2743267"/>
                  <a:gd name="connsiteX12" fmla="*/ 1517173 w 1519869"/>
                  <a:gd name="connsiteY12" fmla="*/ 1338998 h 2743267"/>
                  <a:gd name="connsiteX13" fmla="*/ 1503159 w 1519869"/>
                  <a:gd name="connsiteY13" fmla="*/ 1469312 h 2743267"/>
                  <a:gd name="connsiteX14" fmla="*/ 1071802 w 1519869"/>
                  <a:gd name="connsiteY14" fmla="*/ 1632321 h 2743267"/>
                  <a:gd name="connsiteX15" fmla="*/ 836288 w 1519869"/>
                  <a:gd name="connsiteY15" fmla="*/ 1847790 h 2743267"/>
                  <a:gd name="connsiteX16" fmla="*/ 807713 w 1519869"/>
                  <a:gd name="connsiteY16" fmla="*/ 2409765 h 2743267"/>
                  <a:gd name="connsiteX17" fmla="*/ 123955 w 1519869"/>
                  <a:gd name="connsiteY17" fmla="*/ 2710850 h 2743267"/>
                  <a:gd name="connsiteX18" fmla="*/ 12375 w 1519869"/>
                  <a:gd name="connsiteY18" fmla="*/ 1638240 h 2743267"/>
                  <a:gd name="connsiteX19" fmla="*/ 279075 w 1519869"/>
                  <a:gd name="connsiteY19" fmla="*/ 852427 h 2743267"/>
                  <a:gd name="connsiteX20" fmla="*/ 588638 w 1519869"/>
                  <a:gd name="connsiteY20" fmla="*/ 533340 h 2743267"/>
                  <a:gd name="connsiteX21" fmla="*/ 646867 w 1519869"/>
                  <a:gd name="connsiteY21" fmla="*/ 411599 h 2743267"/>
                  <a:gd name="connsiteX22" fmla="*/ 1519869 w 1519869"/>
                  <a:gd name="connsiteY22" fmla="*/ 0 h 2743267"/>
                  <a:gd name="connsiteX0" fmla="*/ 1519869 w 1519869"/>
                  <a:gd name="connsiteY0" fmla="*/ 0 h 2743267"/>
                  <a:gd name="connsiteX1" fmla="*/ 1517561 w 1519869"/>
                  <a:gd name="connsiteY1" fmla="*/ 93863 h 2743267"/>
                  <a:gd name="connsiteX2" fmla="*/ 927061 w 1519869"/>
                  <a:gd name="connsiteY2" fmla="*/ 365789 h 2743267"/>
                  <a:gd name="connsiteX3" fmla="*/ 867542 w 1519869"/>
                  <a:gd name="connsiteY3" fmla="*/ 438164 h 2743267"/>
                  <a:gd name="connsiteX4" fmla="*/ 687029 w 1519869"/>
                  <a:gd name="connsiteY4" fmla="*/ 540195 h 2743267"/>
                  <a:gd name="connsiteX5" fmla="*/ 240975 w 1519869"/>
                  <a:gd name="connsiteY5" fmla="*/ 957202 h 2743267"/>
                  <a:gd name="connsiteX6" fmla="*/ 69525 w 1519869"/>
                  <a:gd name="connsiteY6" fmla="*/ 1843027 h 2743267"/>
                  <a:gd name="connsiteX7" fmla="*/ 249875 w 1519869"/>
                  <a:gd name="connsiteY7" fmla="*/ 2554314 h 2743267"/>
                  <a:gd name="connsiteX8" fmla="*/ 594414 w 1519869"/>
                  <a:gd name="connsiteY8" fmla="*/ 2549598 h 2743267"/>
                  <a:gd name="connsiteX9" fmla="*/ 788663 w 1519869"/>
                  <a:gd name="connsiteY9" fmla="*/ 2304990 h 2743267"/>
                  <a:gd name="connsiteX10" fmla="*/ 812475 w 1519869"/>
                  <a:gd name="connsiteY10" fmla="*/ 1723965 h 2743267"/>
                  <a:gd name="connsiteX11" fmla="*/ 922254 w 1519869"/>
                  <a:gd name="connsiteY11" fmla="*/ 1515118 h 2743267"/>
                  <a:gd name="connsiteX12" fmla="*/ 1517173 w 1519869"/>
                  <a:gd name="connsiteY12" fmla="*/ 1338998 h 2743267"/>
                  <a:gd name="connsiteX13" fmla="*/ 1503159 w 1519869"/>
                  <a:gd name="connsiteY13" fmla="*/ 1469312 h 2743267"/>
                  <a:gd name="connsiteX14" fmla="*/ 1071802 w 1519869"/>
                  <a:gd name="connsiteY14" fmla="*/ 1632321 h 2743267"/>
                  <a:gd name="connsiteX15" fmla="*/ 836288 w 1519869"/>
                  <a:gd name="connsiteY15" fmla="*/ 1847790 h 2743267"/>
                  <a:gd name="connsiteX16" fmla="*/ 807713 w 1519869"/>
                  <a:gd name="connsiteY16" fmla="*/ 2409765 h 2743267"/>
                  <a:gd name="connsiteX17" fmla="*/ 123955 w 1519869"/>
                  <a:gd name="connsiteY17" fmla="*/ 2710850 h 2743267"/>
                  <a:gd name="connsiteX18" fmla="*/ 12375 w 1519869"/>
                  <a:gd name="connsiteY18" fmla="*/ 1638240 h 2743267"/>
                  <a:gd name="connsiteX19" fmla="*/ 279075 w 1519869"/>
                  <a:gd name="connsiteY19" fmla="*/ 852427 h 2743267"/>
                  <a:gd name="connsiteX20" fmla="*/ 588638 w 1519869"/>
                  <a:gd name="connsiteY20" fmla="*/ 533340 h 2743267"/>
                  <a:gd name="connsiteX21" fmla="*/ 646867 w 1519869"/>
                  <a:gd name="connsiteY21" fmla="*/ 411599 h 2743267"/>
                  <a:gd name="connsiteX22" fmla="*/ 1519869 w 1519869"/>
                  <a:gd name="connsiteY22" fmla="*/ 0 h 2743267"/>
                  <a:gd name="connsiteX0" fmla="*/ 1519869 w 1519869"/>
                  <a:gd name="connsiteY0" fmla="*/ 0 h 2743267"/>
                  <a:gd name="connsiteX1" fmla="*/ 1517561 w 1519869"/>
                  <a:gd name="connsiteY1" fmla="*/ 93863 h 2743267"/>
                  <a:gd name="connsiteX2" fmla="*/ 927061 w 1519869"/>
                  <a:gd name="connsiteY2" fmla="*/ 365789 h 2743267"/>
                  <a:gd name="connsiteX3" fmla="*/ 867542 w 1519869"/>
                  <a:gd name="connsiteY3" fmla="*/ 438164 h 2743267"/>
                  <a:gd name="connsiteX4" fmla="*/ 687029 w 1519869"/>
                  <a:gd name="connsiteY4" fmla="*/ 540195 h 2743267"/>
                  <a:gd name="connsiteX5" fmla="*/ 240975 w 1519869"/>
                  <a:gd name="connsiteY5" fmla="*/ 957202 h 2743267"/>
                  <a:gd name="connsiteX6" fmla="*/ 69525 w 1519869"/>
                  <a:gd name="connsiteY6" fmla="*/ 1843027 h 2743267"/>
                  <a:gd name="connsiteX7" fmla="*/ 249875 w 1519869"/>
                  <a:gd name="connsiteY7" fmla="*/ 2554314 h 2743267"/>
                  <a:gd name="connsiteX8" fmla="*/ 594414 w 1519869"/>
                  <a:gd name="connsiteY8" fmla="*/ 2549598 h 2743267"/>
                  <a:gd name="connsiteX9" fmla="*/ 788663 w 1519869"/>
                  <a:gd name="connsiteY9" fmla="*/ 2304990 h 2743267"/>
                  <a:gd name="connsiteX10" fmla="*/ 812475 w 1519869"/>
                  <a:gd name="connsiteY10" fmla="*/ 1723965 h 2743267"/>
                  <a:gd name="connsiteX11" fmla="*/ 922254 w 1519869"/>
                  <a:gd name="connsiteY11" fmla="*/ 1515118 h 2743267"/>
                  <a:gd name="connsiteX12" fmla="*/ 1517173 w 1519869"/>
                  <a:gd name="connsiteY12" fmla="*/ 1338998 h 2743267"/>
                  <a:gd name="connsiteX13" fmla="*/ 1503159 w 1519869"/>
                  <a:gd name="connsiteY13" fmla="*/ 1469312 h 2743267"/>
                  <a:gd name="connsiteX14" fmla="*/ 1071802 w 1519869"/>
                  <a:gd name="connsiteY14" fmla="*/ 1632321 h 2743267"/>
                  <a:gd name="connsiteX15" fmla="*/ 836288 w 1519869"/>
                  <a:gd name="connsiteY15" fmla="*/ 1847790 h 2743267"/>
                  <a:gd name="connsiteX16" fmla="*/ 807713 w 1519869"/>
                  <a:gd name="connsiteY16" fmla="*/ 2409765 h 2743267"/>
                  <a:gd name="connsiteX17" fmla="*/ 123955 w 1519869"/>
                  <a:gd name="connsiteY17" fmla="*/ 2710850 h 2743267"/>
                  <a:gd name="connsiteX18" fmla="*/ 12375 w 1519869"/>
                  <a:gd name="connsiteY18" fmla="*/ 1638240 h 2743267"/>
                  <a:gd name="connsiteX19" fmla="*/ 279075 w 1519869"/>
                  <a:gd name="connsiteY19" fmla="*/ 852427 h 2743267"/>
                  <a:gd name="connsiteX20" fmla="*/ 588638 w 1519869"/>
                  <a:gd name="connsiteY20" fmla="*/ 533340 h 2743267"/>
                  <a:gd name="connsiteX21" fmla="*/ 736882 w 1519869"/>
                  <a:gd name="connsiteY21" fmla="*/ 411599 h 2743267"/>
                  <a:gd name="connsiteX22" fmla="*/ 1519869 w 1519869"/>
                  <a:gd name="connsiteY22" fmla="*/ 0 h 2743267"/>
                  <a:gd name="connsiteX0" fmla="*/ 1508231 w 1508231"/>
                  <a:gd name="connsiteY0" fmla="*/ 0 h 2743267"/>
                  <a:gd name="connsiteX1" fmla="*/ 1505923 w 1508231"/>
                  <a:gd name="connsiteY1" fmla="*/ 93863 h 2743267"/>
                  <a:gd name="connsiteX2" fmla="*/ 915423 w 1508231"/>
                  <a:gd name="connsiteY2" fmla="*/ 365789 h 2743267"/>
                  <a:gd name="connsiteX3" fmla="*/ 855904 w 1508231"/>
                  <a:gd name="connsiteY3" fmla="*/ 438164 h 2743267"/>
                  <a:gd name="connsiteX4" fmla="*/ 675391 w 1508231"/>
                  <a:gd name="connsiteY4" fmla="*/ 540195 h 2743267"/>
                  <a:gd name="connsiteX5" fmla="*/ 229337 w 1508231"/>
                  <a:gd name="connsiteY5" fmla="*/ 957202 h 2743267"/>
                  <a:gd name="connsiteX6" fmla="*/ 57887 w 1508231"/>
                  <a:gd name="connsiteY6" fmla="*/ 1843027 h 2743267"/>
                  <a:gd name="connsiteX7" fmla="*/ 238237 w 1508231"/>
                  <a:gd name="connsiteY7" fmla="*/ 2554314 h 2743267"/>
                  <a:gd name="connsiteX8" fmla="*/ 582776 w 1508231"/>
                  <a:gd name="connsiteY8" fmla="*/ 2549598 h 2743267"/>
                  <a:gd name="connsiteX9" fmla="*/ 777025 w 1508231"/>
                  <a:gd name="connsiteY9" fmla="*/ 2304990 h 2743267"/>
                  <a:gd name="connsiteX10" fmla="*/ 800837 w 1508231"/>
                  <a:gd name="connsiteY10" fmla="*/ 1723965 h 2743267"/>
                  <a:gd name="connsiteX11" fmla="*/ 910616 w 1508231"/>
                  <a:gd name="connsiteY11" fmla="*/ 1515118 h 2743267"/>
                  <a:gd name="connsiteX12" fmla="*/ 1505535 w 1508231"/>
                  <a:gd name="connsiteY12" fmla="*/ 1338998 h 2743267"/>
                  <a:gd name="connsiteX13" fmla="*/ 1491521 w 1508231"/>
                  <a:gd name="connsiteY13" fmla="*/ 1469312 h 2743267"/>
                  <a:gd name="connsiteX14" fmla="*/ 1060164 w 1508231"/>
                  <a:gd name="connsiteY14" fmla="*/ 1632321 h 2743267"/>
                  <a:gd name="connsiteX15" fmla="*/ 824650 w 1508231"/>
                  <a:gd name="connsiteY15" fmla="*/ 1847790 h 2743267"/>
                  <a:gd name="connsiteX16" fmla="*/ 796075 w 1508231"/>
                  <a:gd name="connsiteY16" fmla="*/ 2409765 h 2743267"/>
                  <a:gd name="connsiteX17" fmla="*/ 112317 w 1508231"/>
                  <a:gd name="connsiteY17" fmla="*/ 2710850 h 2743267"/>
                  <a:gd name="connsiteX18" fmla="*/ 737 w 1508231"/>
                  <a:gd name="connsiteY18" fmla="*/ 1638240 h 2743267"/>
                  <a:gd name="connsiteX19" fmla="*/ 105410 w 1508231"/>
                  <a:gd name="connsiteY19" fmla="*/ 960446 h 2743267"/>
                  <a:gd name="connsiteX20" fmla="*/ 577000 w 1508231"/>
                  <a:gd name="connsiteY20" fmla="*/ 533340 h 2743267"/>
                  <a:gd name="connsiteX21" fmla="*/ 725244 w 1508231"/>
                  <a:gd name="connsiteY21" fmla="*/ 411599 h 2743267"/>
                  <a:gd name="connsiteX22" fmla="*/ 1508231 w 1508231"/>
                  <a:gd name="connsiteY22" fmla="*/ 0 h 2743267"/>
                  <a:gd name="connsiteX0" fmla="*/ 1508231 w 1508231"/>
                  <a:gd name="connsiteY0" fmla="*/ 0 h 2743267"/>
                  <a:gd name="connsiteX1" fmla="*/ 1505923 w 1508231"/>
                  <a:gd name="connsiteY1" fmla="*/ 93863 h 2743267"/>
                  <a:gd name="connsiteX2" fmla="*/ 915423 w 1508231"/>
                  <a:gd name="connsiteY2" fmla="*/ 365789 h 2743267"/>
                  <a:gd name="connsiteX3" fmla="*/ 855904 w 1508231"/>
                  <a:gd name="connsiteY3" fmla="*/ 438164 h 2743267"/>
                  <a:gd name="connsiteX4" fmla="*/ 675391 w 1508231"/>
                  <a:gd name="connsiteY4" fmla="*/ 540195 h 2743267"/>
                  <a:gd name="connsiteX5" fmla="*/ 229337 w 1508231"/>
                  <a:gd name="connsiteY5" fmla="*/ 957202 h 2743267"/>
                  <a:gd name="connsiteX6" fmla="*/ 57887 w 1508231"/>
                  <a:gd name="connsiteY6" fmla="*/ 1843027 h 2743267"/>
                  <a:gd name="connsiteX7" fmla="*/ 238237 w 1508231"/>
                  <a:gd name="connsiteY7" fmla="*/ 2554314 h 2743267"/>
                  <a:gd name="connsiteX8" fmla="*/ 582776 w 1508231"/>
                  <a:gd name="connsiteY8" fmla="*/ 2549598 h 2743267"/>
                  <a:gd name="connsiteX9" fmla="*/ 777025 w 1508231"/>
                  <a:gd name="connsiteY9" fmla="*/ 2304990 h 2743267"/>
                  <a:gd name="connsiteX10" fmla="*/ 800837 w 1508231"/>
                  <a:gd name="connsiteY10" fmla="*/ 1723965 h 2743267"/>
                  <a:gd name="connsiteX11" fmla="*/ 964626 w 1508231"/>
                  <a:gd name="connsiteY11" fmla="*/ 1569129 h 2743267"/>
                  <a:gd name="connsiteX12" fmla="*/ 1505535 w 1508231"/>
                  <a:gd name="connsiteY12" fmla="*/ 1338998 h 2743267"/>
                  <a:gd name="connsiteX13" fmla="*/ 1491521 w 1508231"/>
                  <a:gd name="connsiteY13" fmla="*/ 1469312 h 2743267"/>
                  <a:gd name="connsiteX14" fmla="*/ 1060164 w 1508231"/>
                  <a:gd name="connsiteY14" fmla="*/ 1632321 h 2743267"/>
                  <a:gd name="connsiteX15" fmla="*/ 824650 w 1508231"/>
                  <a:gd name="connsiteY15" fmla="*/ 1847790 h 2743267"/>
                  <a:gd name="connsiteX16" fmla="*/ 796075 w 1508231"/>
                  <a:gd name="connsiteY16" fmla="*/ 2409765 h 2743267"/>
                  <a:gd name="connsiteX17" fmla="*/ 112317 w 1508231"/>
                  <a:gd name="connsiteY17" fmla="*/ 2710850 h 2743267"/>
                  <a:gd name="connsiteX18" fmla="*/ 737 w 1508231"/>
                  <a:gd name="connsiteY18" fmla="*/ 1638240 h 2743267"/>
                  <a:gd name="connsiteX19" fmla="*/ 105410 w 1508231"/>
                  <a:gd name="connsiteY19" fmla="*/ 960446 h 2743267"/>
                  <a:gd name="connsiteX20" fmla="*/ 577000 w 1508231"/>
                  <a:gd name="connsiteY20" fmla="*/ 533340 h 2743267"/>
                  <a:gd name="connsiteX21" fmla="*/ 725244 w 1508231"/>
                  <a:gd name="connsiteY21" fmla="*/ 411599 h 2743267"/>
                  <a:gd name="connsiteX22" fmla="*/ 1508231 w 1508231"/>
                  <a:gd name="connsiteY22" fmla="*/ 0 h 2743267"/>
                  <a:gd name="connsiteX0" fmla="*/ 1508231 w 1508231"/>
                  <a:gd name="connsiteY0" fmla="*/ 0 h 2743037"/>
                  <a:gd name="connsiteX1" fmla="*/ 1505923 w 1508231"/>
                  <a:gd name="connsiteY1" fmla="*/ 93863 h 2743037"/>
                  <a:gd name="connsiteX2" fmla="*/ 915423 w 1508231"/>
                  <a:gd name="connsiteY2" fmla="*/ 365789 h 2743037"/>
                  <a:gd name="connsiteX3" fmla="*/ 855904 w 1508231"/>
                  <a:gd name="connsiteY3" fmla="*/ 438164 h 2743037"/>
                  <a:gd name="connsiteX4" fmla="*/ 675391 w 1508231"/>
                  <a:gd name="connsiteY4" fmla="*/ 540195 h 2743037"/>
                  <a:gd name="connsiteX5" fmla="*/ 229337 w 1508231"/>
                  <a:gd name="connsiteY5" fmla="*/ 957202 h 2743037"/>
                  <a:gd name="connsiteX6" fmla="*/ 57887 w 1508231"/>
                  <a:gd name="connsiteY6" fmla="*/ 1843027 h 2743037"/>
                  <a:gd name="connsiteX7" fmla="*/ 238237 w 1508231"/>
                  <a:gd name="connsiteY7" fmla="*/ 2554314 h 2743037"/>
                  <a:gd name="connsiteX8" fmla="*/ 582776 w 1508231"/>
                  <a:gd name="connsiteY8" fmla="*/ 2549598 h 2743037"/>
                  <a:gd name="connsiteX9" fmla="*/ 777025 w 1508231"/>
                  <a:gd name="connsiteY9" fmla="*/ 2304990 h 2743037"/>
                  <a:gd name="connsiteX10" fmla="*/ 800837 w 1508231"/>
                  <a:gd name="connsiteY10" fmla="*/ 1723965 h 2743037"/>
                  <a:gd name="connsiteX11" fmla="*/ 964626 w 1508231"/>
                  <a:gd name="connsiteY11" fmla="*/ 1569129 h 2743037"/>
                  <a:gd name="connsiteX12" fmla="*/ 1505535 w 1508231"/>
                  <a:gd name="connsiteY12" fmla="*/ 1338998 h 2743037"/>
                  <a:gd name="connsiteX13" fmla="*/ 1491521 w 1508231"/>
                  <a:gd name="connsiteY13" fmla="*/ 1469312 h 2743037"/>
                  <a:gd name="connsiteX14" fmla="*/ 1060164 w 1508231"/>
                  <a:gd name="connsiteY14" fmla="*/ 1632321 h 2743037"/>
                  <a:gd name="connsiteX15" fmla="*/ 905663 w 1508231"/>
                  <a:gd name="connsiteY15" fmla="*/ 1865794 h 2743037"/>
                  <a:gd name="connsiteX16" fmla="*/ 796075 w 1508231"/>
                  <a:gd name="connsiteY16" fmla="*/ 2409765 h 2743037"/>
                  <a:gd name="connsiteX17" fmla="*/ 112317 w 1508231"/>
                  <a:gd name="connsiteY17" fmla="*/ 2710850 h 2743037"/>
                  <a:gd name="connsiteX18" fmla="*/ 737 w 1508231"/>
                  <a:gd name="connsiteY18" fmla="*/ 1638240 h 2743037"/>
                  <a:gd name="connsiteX19" fmla="*/ 105410 w 1508231"/>
                  <a:gd name="connsiteY19" fmla="*/ 960446 h 2743037"/>
                  <a:gd name="connsiteX20" fmla="*/ 577000 w 1508231"/>
                  <a:gd name="connsiteY20" fmla="*/ 533340 h 2743037"/>
                  <a:gd name="connsiteX21" fmla="*/ 725244 w 1508231"/>
                  <a:gd name="connsiteY21" fmla="*/ 411599 h 2743037"/>
                  <a:gd name="connsiteX22" fmla="*/ 1508231 w 1508231"/>
                  <a:gd name="connsiteY22" fmla="*/ 0 h 2743037"/>
                  <a:gd name="connsiteX0" fmla="*/ 1508231 w 1508231"/>
                  <a:gd name="connsiteY0" fmla="*/ 0 h 2743037"/>
                  <a:gd name="connsiteX1" fmla="*/ 1505923 w 1508231"/>
                  <a:gd name="connsiteY1" fmla="*/ 93863 h 2743037"/>
                  <a:gd name="connsiteX2" fmla="*/ 915423 w 1508231"/>
                  <a:gd name="connsiteY2" fmla="*/ 365789 h 2743037"/>
                  <a:gd name="connsiteX3" fmla="*/ 855904 w 1508231"/>
                  <a:gd name="connsiteY3" fmla="*/ 438164 h 2743037"/>
                  <a:gd name="connsiteX4" fmla="*/ 675391 w 1508231"/>
                  <a:gd name="connsiteY4" fmla="*/ 540195 h 2743037"/>
                  <a:gd name="connsiteX5" fmla="*/ 229337 w 1508231"/>
                  <a:gd name="connsiteY5" fmla="*/ 957202 h 2743037"/>
                  <a:gd name="connsiteX6" fmla="*/ 57887 w 1508231"/>
                  <a:gd name="connsiteY6" fmla="*/ 1843027 h 2743037"/>
                  <a:gd name="connsiteX7" fmla="*/ 238237 w 1508231"/>
                  <a:gd name="connsiteY7" fmla="*/ 2554314 h 2743037"/>
                  <a:gd name="connsiteX8" fmla="*/ 582776 w 1508231"/>
                  <a:gd name="connsiteY8" fmla="*/ 2549598 h 2743037"/>
                  <a:gd name="connsiteX9" fmla="*/ 705012 w 1508231"/>
                  <a:gd name="connsiteY9" fmla="*/ 2241979 h 2743037"/>
                  <a:gd name="connsiteX10" fmla="*/ 800837 w 1508231"/>
                  <a:gd name="connsiteY10" fmla="*/ 1723965 h 2743037"/>
                  <a:gd name="connsiteX11" fmla="*/ 964626 w 1508231"/>
                  <a:gd name="connsiteY11" fmla="*/ 1569129 h 2743037"/>
                  <a:gd name="connsiteX12" fmla="*/ 1505535 w 1508231"/>
                  <a:gd name="connsiteY12" fmla="*/ 1338998 h 2743037"/>
                  <a:gd name="connsiteX13" fmla="*/ 1491521 w 1508231"/>
                  <a:gd name="connsiteY13" fmla="*/ 1469312 h 2743037"/>
                  <a:gd name="connsiteX14" fmla="*/ 1060164 w 1508231"/>
                  <a:gd name="connsiteY14" fmla="*/ 1632321 h 2743037"/>
                  <a:gd name="connsiteX15" fmla="*/ 905663 w 1508231"/>
                  <a:gd name="connsiteY15" fmla="*/ 1865794 h 2743037"/>
                  <a:gd name="connsiteX16" fmla="*/ 796075 w 1508231"/>
                  <a:gd name="connsiteY16" fmla="*/ 2409765 h 2743037"/>
                  <a:gd name="connsiteX17" fmla="*/ 112317 w 1508231"/>
                  <a:gd name="connsiteY17" fmla="*/ 2710850 h 2743037"/>
                  <a:gd name="connsiteX18" fmla="*/ 737 w 1508231"/>
                  <a:gd name="connsiteY18" fmla="*/ 1638240 h 2743037"/>
                  <a:gd name="connsiteX19" fmla="*/ 105410 w 1508231"/>
                  <a:gd name="connsiteY19" fmla="*/ 960446 h 2743037"/>
                  <a:gd name="connsiteX20" fmla="*/ 577000 w 1508231"/>
                  <a:gd name="connsiteY20" fmla="*/ 533340 h 2743037"/>
                  <a:gd name="connsiteX21" fmla="*/ 725244 w 1508231"/>
                  <a:gd name="connsiteY21" fmla="*/ 411599 h 2743037"/>
                  <a:gd name="connsiteX22" fmla="*/ 1508231 w 1508231"/>
                  <a:gd name="connsiteY22" fmla="*/ 0 h 2743037"/>
                  <a:gd name="connsiteX0" fmla="*/ 1508231 w 1508231"/>
                  <a:gd name="connsiteY0" fmla="*/ 0 h 2739453"/>
                  <a:gd name="connsiteX1" fmla="*/ 1505923 w 1508231"/>
                  <a:gd name="connsiteY1" fmla="*/ 93863 h 2739453"/>
                  <a:gd name="connsiteX2" fmla="*/ 915423 w 1508231"/>
                  <a:gd name="connsiteY2" fmla="*/ 365789 h 2739453"/>
                  <a:gd name="connsiteX3" fmla="*/ 855904 w 1508231"/>
                  <a:gd name="connsiteY3" fmla="*/ 438164 h 2739453"/>
                  <a:gd name="connsiteX4" fmla="*/ 675391 w 1508231"/>
                  <a:gd name="connsiteY4" fmla="*/ 540195 h 2739453"/>
                  <a:gd name="connsiteX5" fmla="*/ 229337 w 1508231"/>
                  <a:gd name="connsiteY5" fmla="*/ 957202 h 2739453"/>
                  <a:gd name="connsiteX6" fmla="*/ 57887 w 1508231"/>
                  <a:gd name="connsiteY6" fmla="*/ 1843027 h 2739453"/>
                  <a:gd name="connsiteX7" fmla="*/ 238237 w 1508231"/>
                  <a:gd name="connsiteY7" fmla="*/ 2554314 h 2739453"/>
                  <a:gd name="connsiteX8" fmla="*/ 582776 w 1508231"/>
                  <a:gd name="connsiteY8" fmla="*/ 2549598 h 2739453"/>
                  <a:gd name="connsiteX9" fmla="*/ 705012 w 1508231"/>
                  <a:gd name="connsiteY9" fmla="*/ 2241979 h 2739453"/>
                  <a:gd name="connsiteX10" fmla="*/ 800837 w 1508231"/>
                  <a:gd name="connsiteY10" fmla="*/ 1723965 h 2739453"/>
                  <a:gd name="connsiteX11" fmla="*/ 964626 w 1508231"/>
                  <a:gd name="connsiteY11" fmla="*/ 1569129 h 2739453"/>
                  <a:gd name="connsiteX12" fmla="*/ 1505535 w 1508231"/>
                  <a:gd name="connsiteY12" fmla="*/ 1338998 h 2739453"/>
                  <a:gd name="connsiteX13" fmla="*/ 1491521 w 1508231"/>
                  <a:gd name="connsiteY13" fmla="*/ 1469312 h 2739453"/>
                  <a:gd name="connsiteX14" fmla="*/ 1060164 w 1508231"/>
                  <a:gd name="connsiteY14" fmla="*/ 1632321 h 2739453"/>
                  <a:gd name="connsiteX15" fmla="*/ 905663 w 1508231"/>
                  <a:gd name="connsiteY15" fmla="*/ 1865794 h 2739453"/>
                  <a:gd name="connsiteX16" fmla="*/ 796074 w 1508231"/>
                  <a:gd name="connsiteY16" fmla="*/ 2382760 h 2739453"/>
                  <a:gd name="connsiteX17" fmla="*/ 112317 w 1508231"/>
                  <a:gd name="connsiteY17" fmla="*/ 2710850 h 2739453"/>
                  <a:gd name="connsiteX18" fmla="*/ 737 w 1508231"/>
                  <a:gd name="connsiteY18" fmla="*/ 1638240 h 2739453"/>
                  <a:gd name="connsiteX19" fmla="*/ 105410 w 1508231"/>
                  <a:gd name="connsiteY19" fmla="*/ 960446 h 2739453"/>
                  <a:gd name="connsiteX20" fmla="*/ 577000 w 1508231"/>
                  <a:gd name="connsiteY20" fmla="*/ 533340 h 2739453"/>
                  <a:gd name="connsiteX21" fmla="*/ 725244 w 1508231"/>
                  <a:gd name="connsiteY21" fmla="*/ 411599 h 2739453"/>
                  <a:gd name="connsiteX22" fmla="*/ 1508231 w 1508231"/>
                  <a:gd name="connsiteY22" fmla="*/ 0 h 2739453"/>
                  <a:gd name="connsiteX0" fmla="*/ 1508231 w 1508231"/>
                  <a:gd name="connsiteY0" fmla="*/ 0 h 2739453"/>
                  <a:gd name="connsiteX1" fmla="*/ 1505923 w 1508231"/>
                  <a:gd name="connsiteY1" fmla="*/ 93863 h 2739453"/>
                  <a:gd name="connsiteX2" fmla="*/ 915423 w 1508231"/>
                  <a:gd name="connsiteY2" fmla="*/ 365789 h 2739453"/>
                  <a:gd name="connsiteX3" fmla="*/ 855904 w 1508231"/>
                  <a:gd name="connsiteY3" fmla="*/ 438164 h 2739453"/>
                  <a:gd name="connsiteX4" fmla="*/ 675391 w 1508231"/>
                  <a:gd name="connsiteY4" fmla="*/ 540195 h 2739453"/>
                  <a:gd name="connsiteX5" fmla="*/ 229337 w 1508231"/>
                  <a:gd name="connsiteY5" fmla="*/ 957202 h 2739453"/>
                  <a:gd name="connsiteX6" fmla="*/ 57887 w 1508231"/>
                  <a:gd name="connsiteY6" fmla="*/ 1843027 h 2739453"/>
                  <a:gd name="connsiteX7" fmla="*/ 238237 w 1508231"/>
                  <a:gd name="connsiteY7" fmla="*/ 2554314 h 2739453"/>
                  <a:gd name="connsiteX8" fmla="*/ 546769 w 1508231"/>
                  <a:gd name="connsiteY8" fmla="*/ 2513592 h 2739453"/>
                  <a:gd name="connsiteX9" fmla="*/ 705012 w 1508231"/>
                  <a:gd name="connsiteY9" fmla="*/ 2241979 h 2739453"/>
                  <a:gd name="connsiteX10" fmla="*/ 800837 w 1508231"/>
                  <a:gd name="connsiteY10" fmla="*/ 1723965 h 2739453"/>
                  <a:gd name="connsiteX11" fmla="*/ 964626 w 1508231"/>
                  <a:gd name="connsiteY11" fmla="*/ 1569129 h 2739453"/>
                  <a:gd name="connsiteX12" fmla="*/ 1505535 w 1508231"/>
                  <a:gd name="connsiteY12" fmla="*/ 1338998 h 2739453"/>
                  <a:gd name="connsiteX13" fmla="*/ 1491521 w 1508231"/>
                  <a:gd name="connsiteY13" fmla="*/ 1469312 h 2739453"/>
                  <a:gd name="connsiteX14" fmla="*/ 1060164 w 1508231"/>
                  <a:gd name="connsiteY14" fmla="*/ 1632321 h 2739453"/>
                  <a:gd name="connsiteX15" fmla="*/ 905663 w 1508231"/>
                  <a:gd name="connsiteY15" fmla="*/ 1865794 h 2739453"/>
                  <a:gd name="connsiteX16" fmla="*/ 796074 w 1508231"/>
                  <a:gd name="connsiteY16" fmla="*/ 2382760 h 2739453"/>
                  <a:gd name="connsiteX17" fmla="*/ 112317 w 1508231"/>
                  <a:gd name="connsiteY17" fmla="*/ 2710850 h 2739453"/>
                  <a:gd name="connsiteX18" fmla="*/ 737 w 1508231"/>
                  <a:gd name="connsiteY18" fmla="*/ 1638240 h 2739453"/>
                  <a:gd name="connsiteX19" fmla="*/ 105410 w 1508231"/>
                  <a:gd name="connsiteY19" fmla="*/ 960446 h 2739453"/>
                  <a:gd name="connsiteX20" fmla="*/ 577000 w 1508231"/>
                  <a:gd name="connsiteY20" fmla="*/ 533340 h 2739453"/>
                  <a:gd name="connsiteX21" fmla="*/ 725244 w 1508231"/>
                  <a:gd name="connsiteY21" fmla="*/ 411599 h 2739453"/>
                  <a:gd name="connsiteX22" fmla="*/ 1508231 w 1508231"/>
                  <a:gd name="connsiteY22" fmla="*/ 0 h 2739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508231" h="2739453">
                    <a:moveTo>
                      <a:pt x="1508231" y="0"/>
                    </a:moveTo>
                    <a:cubicBezTo>
                      <a:pt x="1507462" y="31288"/>
                      <a:pt x="1506692" y="62575"/>
                      <a:pt x="1505923" y="93863"/>
                    </a:cubicBezTo>
                    <a:lnTo>
                      <a:pt x="915423" y="365789"/>
                    </a:lnTo>
                    <a:lnTo>
                      <a:pt x="855904" y="438164"/>
                    </a:lnTo>
                    <a:cubicBezTo>
                      <a:pt x="811206" y="489634"/>
                      <a:pt x="713293" y="501500"/>
                      <a:pt x="675391" y="540195"/>
                    </a:cubicBezTo>
                    <a:cubicBezTo>
                      <a:pt x="523785" y="694976"/>
                      <a:pt x="332254" y="740063"/>
                      <a:pt x="229337" y="957202"/>
                    </a:cubicBezTo>
                    <a:cubicBezTo>
                      <a:pt x="126420" y="1174341"/>
                      <a:pt x="56404" y="1576842"/>
                      <a:pt x="57887" y="1843027"/>
                    </a:cubicBezTo>
                    <a:cubicBezTo>
                      <a:pt x="59370" y="2109212"/>
                      <a:pt x="156757" y="2442553"/>
                      <a:pt x="238237" y="2554314"/>
                    </a:cubicBezTo>
                    <a:cubicBezTo>
                      <a:pt x="319717" y="2666075"/>
                      <a:pt x="468973" y="2565648"/>
                      <a:pt x="546769" y="2513592"/>
                    </a:cubicBezTo>
                    <a:cubicBezTo>
                      <a:pt x="624565" y="2461536"/>
                      <a:pt x="662667" y="2373584"/>
                      <a:pt x="705012" y="2241979"/>
                    </a:cubicBezTo>
                    <a:cubicBezTo>
                      <a:pt x="747357" y="2110375"/>
                      <a:pt x="757568" y="1836107"/>
                      <a:pt x="800837" y="1723965"/>
                    </a:cubicBezTo>
                    <a:cubicBezTo>
                      <a:pt x="844106" y="1611823"/>
                      <a:pt x="912233" y="1682044"/>
                      <a:pt x="964626" y="1569129"/>
                    </a:cubicBezTo>
                    <a:lnTo>
                      <a:pt x="1505535" y="1338998"/>
                    </a:lnTo>
                    <a:lnTo>
                      <a:pt x="1491521" y="1469312"/>
                    </a:lnTo>
                    <a:lnTo>
                      <a:pt x="1060164" y="1632321"/>
                    </a:lnTo>
                    <a:cubicBezTo>
                      <a:pt x="1024954" y="1715851"/>
                      <a:pt x="949678" y="1740721"/>
                      <a:pt x="905663" y="1865794"/>
                    </a:cubicBezTo>
                    <a:cubicBezTo>
                      <a:pt x="861648" y="1990867"/>
                      <a:pt x="928298" y="2241917"/>
                      <a:pt x="796074" y="2382760"/>
                    </a:cubicBezTo>
                    <a:cubicBezTo>
                      <a:pt x="663850" y="2523603"/>
                      <a:pt x="244873" y="2834936"/>
                      <a:pt x="112317" y="2710850"/>
                    </a:cubicBezTo>
                    <a:cubicBezTo>
                      <a:pt x="-20239" y="2586764"/>
                      <a:pt x="1888" y="1929974"/>
                      <a:pt x="737" y="1638240"/>
                    </a:cubicBezTo>
                    <a:cubicBezTo>
                      <a:pt x="-414" y="1346506"/>
                      <a:pt x="9366" y="1144596"/>
                      <a:pt x="105410" y="960446"/>
                    </a:cubicBezTo>
                    <a:cubicBezTo>
                      <a:pt x="201454" y="776296"/>
                      <a:pt x="488894" y="668278"/>
                      <a:pt x="577000" y="533340"/>
                    </a:cubicBezTo>
                    <a:cubicBezTo>
                      <a:pt x="599027" y="499606"/>
                      <a:pt x="707893" y="457339"/>
                      <a:pt x="725244" y="411599"/>
                    </a:cubicBezTo>
                    <a:cubicBezTo>
                      <a:pt x="731772" y="392690"/>
                      <a:pt x="1501703" y="18909"/>
                      <a:pt x="1508231" y="0"/>
                    </a:cubicBezTo>
                    <a:close/>
                  </a:path>
                </a:pathLst>
              </a:cu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1D76547-49E5-44A8-BBEE-153F838204C2}"/>
                </a:ext>
              </a:extLst>
            </p:cNvPr>
            <p:cNvSpPr/>
            <p:nvPr/>
          </p:nvSpPr>
          <p:spPr>
            <a:xfrm>
              <a:off x="375230" y="261954"/>
              <a:ext cx="11441540" cy="90000"/>
            </a:xfrm>
            <a:prstGeom prst="rect">
              <a:avLst/>
            </a:prstGeom>
            <a:solidFill>
              <a:srgbClr val="4C605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74AF1C8-1076-49DF-A415-ED1940765A19}"/>
              </a:ext>
            </a:extLst>
          </p:cNvPr>
          <p:cNvSpPr txBox="1"/>
          <p:nvPr/>
        </p:nvSpPr>
        <p:spPr>
          <a:xfrm>
            <a:off x="637839" y="297177"/>
            <a:ext cx="3669104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srgbClr val="4C6055"/>
                </a:solidFill>
              </a:rPr>
              <a:t>IV. </a:t>
            </a:r>
            <a:r>
              <a:rPr lang="ko-KR" altLang="en-US" sz="2400" b="1" i="1" kern="0" dirty="0" smtClean="0">
                <a:solidFill>
                  <a:srgbClr val="4C6055"/>
                </a:solidFill>
              </a:rPr>
              <a:t>개별 파일 구조 해설</a:t>
            </a:r>
            <a:endParaRPr lang="ko-KR" altLang="en-US" sz="1600" dirty="0">
              <a:solidFill>
                <a:srgbClr val="4C6055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978773"/>
              </p:ext>
            </p:extLst>
          </p:nvPr>
        </p:nvGraphicFramePr>
        <p:xfrm>
          <a:off x="1294880" y="1232706"/>
          <a:ext cx="9399833" cy="4098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9833">
                  <a:extLst>
                    <a:ext uri="{9D8B030D-6E8A-4147-A177-3AD203B41FA5}">
                      <a16:colId xmlns:a16="http://schemas.microsoft.com/office/drawing/2014/main" val="937671966"/>
                    </a:ext>
                  </a:extLst>
                </a:gridCol>
              </a:tblGrid>
              <a:tr h="8197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smtClean="0"/>
                        <a:t>파일이름</a:t>
                      </a:r>
                      <a:endParaRPr lang="ko-KR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2933375"/>
                  </a:ext>
                </a:extLst>
              </a:tr>
              <a:tr h="8197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hlinkClick r:id="rId2" action="ppaction://hlinkfile"/>
                        </a:rPr>
                        <a:t>Shopping_bag.py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4955316"/>
                  </a:ext>
                </a:extLst>
              </a:tr>
              <a:tr h="8197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hlinkClick r:id="rId3" action="ppaction://hlinkfile"/>
                        </a:rPr>
                        <a:t>Customer.py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3771579"/>
                  </a:ext>
                </a:extLst>
              </a:tr>
              <a:tr h="8197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hlinkClick r:id="rId4" action="ppaction://hlinkfile"/>
                        </a:rPr>
                        <a:t>Main.py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8443827"/>
                  </a:ext>
                </a:extLst>
              </a:tr>
              <a:tr h="8197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hlinkClick r:id="rId5" action="ppaction://hlinkfile"/>
                        </a:rPr>
                        <a:t>Customer. SQLite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817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724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AD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5230" y="261954"/>
            <a:ext cx="11454242" cy="6260768"/>
            <a:chOff x="375230" y="261954"/>
            <a:chExt cx="11454242" cy="626076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5FB9B30-8AD4-4034-AD4C-20CF9AE99C74}"/>
                </a:ext>
              </a:extLst>
            </p:cNvPr>
            <p:cNvSpPr/>
            <p:nvPr/>
          </p:nvSpPr>
          <p:spPr>
            <a:xfrm>
              <a:off x="375230" y="331813"/>
              <a:ext cx="11441540" cy="61909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76200" dir="8100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E7F03037-AD29-485F-8B4D-DDACA52BDA66}"/>
                </a:ext>
              </a:extLst>
            </p:cNvPr>
            <p:cNvGrpSpPr/>
            <p:nvPr/>
          </p:nvGrpSpPr>
          <p:grpSpPr>
            <a:xfrm>
              <a:off x="9826557" y="319114"/>
              <a:ext cx="2002915" cy="6118455"/>
              <a:chOff x="9813857" y="319114"/>
              <a:chExt cx="2002915" cy="6118455"/>
            </a:xfrm>
          </p:grpSpPr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C41914B5-39B2-490C-AD76-44758B753006}"/>
                  </a:ext>
                </a:extLst>
              </p:cNvPr>
              <p:cNvSpPr/>
              <p:nvPr/>
            </p:nvSpPr>
            <p:spPr>
              <a:xfrm>
                <a:off x="10355814" y="332005"/>
                <a:ext cx="1448929" cy="4700109"/>
              </a:xfrm>
              <a:custGeom>
                <a:avLst/>
                <a:gdLst>
                  <a:gd name="connsiteX0" fmla="*/ 0 w 799353"/>
                  <a:gd name="connsiteY0" fmla="*/ 0 h 2592982"/>
                  <a:gd name="connsiteX1" fmla="*/ 75415 w 799353"/>
                  <a:gd name="connsiteY1" fmla="*/ 0 h 2592982"/>
                  <a:gd name="connsiteX2" fmla="*/ 83093 w 799353"/>
                  <a:gd name="connsiteY2" fmla="*/ 51100 h 2592982"/>
                  <a:gd name="connsiteX3" fmla="*/ 113553 w 799353"/>
                  <a:gd name="connsiteY3" fmla="*/ 188816 h 2592982"/>
                  <a:gd name="connsiteX4" fmla="*/ 304053 w 799353"/>
                  <a:gd name="connsiteY4" fmla="*/ 646016 h 2592982"/>
                  <a:gd name="connsiteX5" fmla="*/ 380253 w 799353"/>
                  <a:gd name="connsiteY5" fmla="*/ 1154016 h 2592982"/>
                  <a:gd name="connsiteX6" fmla="*/ 659653 w 799353"/>
                  <a:gd name="connsiteY6" fmla="*/ 2157316 h 2592982"/>
                  <a:gd name="connsiteX7" fmla="*/ 762841 w 799353"/>
                  <a:gd name="connsiteY7" fmla="*/ 2366072 h 2592982"/>
                  <a:gd name="connsiteX8" fmla="*/ 799353 w 799353"/>
                  <a:gd name="connsiteY8" fmla="*/ 2419781 h 2592982"/>
                  <a:gd name="connsiteX9" fmla="*/ 799353 w 799353"/>
                  <a:gd name="connsiteY9" fmla="*/ 2592982 h 2592982"/>
                  <a:gd name="connsiteX10" fmla="*/ 786913 w 799353"/>
                  <a:gd name="connsiteY10" fmla="*/ 2571889 h 2592982"/>
                  <a:gd name="connsiteX11" fmla="*/ 608853 w 799353"/>
                  <a:gd name="connsiteY11" fmla="*/ 2347816 h 2592982"/>
                  <a:gd name="connsiteX12" fmla="*/ 456453 w 799353"/>
                  <a:gd name="connsiteY12" fmla="*/ 1662016 h 2592982"/>
                  <a:gd name="connsiteX13" fmla="*/ 316753 w 799353"/>
                  <a:gd name="connsiteY13" fmla="*/ 950816 h 2592982"/>
                  <a:gd name="connsiteX14" fmla="*/ 227853 w 799353"/>
                  <a:gd name="connsiteY14" fmla="*/ 734916 h 2592982"/>
                  <a:gd name="connsiteX15" fmla="*/ 126253 w 799353"/>
                  <a:gd name="connsiteY15" fmla="*/ 303116 h 2592982"/>
                  <a:gd name="connsiteX16" fmla="*/ 21478 w 799353"/>
                  <a:gd name="connsiteY16" fmla="*/ 43262 h 2592982"/>
                  <a:gd name="connsiteX17" fmla="*/ 0 w 799353"/>
                  <a:gd name="connsiteY17" fmla="*/ 0 h 2592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99353" h="2592982">
                    <a:moveTo>
                      <a:pt x="0" y="0"/>
                    </a:moveTo>
                    <a:lnTo>
                      <a:pt x="75415" y="0"/>
                    </a:lnTo>
                    <a:lnTo>
                      <a:pt x="83093" y="51100"/>
                    </a:lnTo>
                    <a:cubicBezTo>
                      <a:pt x="91593" y="100974"/>
                      <a:pt x="101382" y="148599"/>
                      <a:pt x="113553" y="188816"/>
                    </a:cubicBezTo>
                    <a:cubicBezTo>
                      <a:pt x="162236" y="349683"/>
                      <a:pt x="259603" y="485149"/>
                      <a:pt x="304053" y="646016"/>
                    </a:cubicBezTo>
                    <a:cubicBezTo>
                      <a:pt x="348503" y="806883"/>
                      <a:pt x="320986" y="902133"/>
                      <a:pt x="380253" y="1154016"/>
                    </a:cubicBezTo>
                    <a:cubicBezTo>
                      <a:pt x="439520" y="1405899"/>
                      <a:pt x="581336" y="1928716"/>
                      <a:pt x="659653" y="2157316"/>
                    </a:cubicBezTo>
                    <a:cubicBezTo>
                      <a:pt x="698811" y="2271616"/>
                      <a:pt x="732149" y="2322945"/>
                      <a:pt x="762841" y="2366072"/>
                    </a:cubicBezTo>
                    <a:lnTo>
                      <a:pt x="799353" y="2419781"/>
                    </a:lnTo>
                    <a:lnTo>
                      <a:pt x="799353" y="2592982"/>
                    </a:lnTo>
                    <a:lnTo>
                      <a:pt x="786913" y="2571889"/>
                    </a:lnTo>
                    <a:cubicBezTo>
                      <a:pt x="727155" y="2486260"/>
                      <a:pt x="660712" y="2486722"/>
                      <a:pt x="608853" y="2347816"/>
                    </a:cubicBezTo>
                    <a:cubicBezTo>
                      <a:pt x="549586" y="2189066"/>
                      <a:pt x="505136" y="1894849"/>
                      <a:pt x="456453" y="1662016"/>
                    </a:cubicBezTo>
                    <a:cubicBezTo>
                      <a:pt x="407770" y="1429183"/>
                      <a:pt x="354853" y="1105333"/>
                      <a:pt x="316753" y="950816"/>
                    </a:cubicBezTo>
                    <a:cubicBezTo>
                      <a:pt x="278653" y="796299"/>
                      <a:pt x="259603" y="842866"/>
                      <a:pt x="227853" y="734916"/>
                    </a:cubicBezTo>
                    <a:cubicBezTo>
                      <a:pt x="196103" y="626966"/>
                      <a:pt x="166470" y="430116"/>
                      <a:pt x="126253" y="303116"/>
                    </a:cubicBezTo>
                    <a:cubicBezTo>
                      <a:pt x="96090" y="207866"/>
                      <a:pt x="57593" y="118569"/>
                      <a:pt x="21478" y="4326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자유형: 도형 38">
                <a:extLst>
                  <a:ext uri="{FF2B5EF4-FFF2-40B4-BE49-F238E27FC236}">
                    <a16:creationId xmlns:a16="http://schemas.microsoft.com/office/drawing/2014/main" id="{9118A8E3-B57F-4DC6-9F45-3D3905221EE3}"/>
                  </a:ext>
                </a:extLst>
              </p:cNvPr>
              <p:cNvSpPr/>
              <p:nvPr/>
            </p:nvSpPr>
            <p:spPr>
              <a:xfrm>
                <a:off x="10899860" y="335277"/>
                <a:ext cx="904882" cy="3181021"/>
              </a:xfrm>
              <a:custGeom>
                <a:avLst/>
                <a:gdLst>
                  <a:gd name="connsiteX0" fmla="*/ 0 w 904882"/>
                  <a:gd name="connsiteY0" fmla="*/ 0 h 3181021"/>
                  <a:gd name="connsiteX1" fmla="*/ 128311 w 904882"/>
                  <a:gd name="connsiteY1" fmla="*/ 0 h 3181021"/>
                  <a:gd name="connsiteX2" fmla="*/ 162493 w 904882"/>
                  <a:gd name="connsiteY2" fmla="*/ 108721 h 3181021"/>
                  <a:gd name="connsiteX3" fmla="*/ 270401 w 904882"/>
                  <a:gd name="connsiteY3" fmla="*/ 452228 h 3181021"/>
                  <a:gd name="connsiteX4" fmla="*/ 512115 w 904882"/>
                  <a:gd name="connsiteY4" fmla="*/ 1280961 h 3181021"/>
                  <a:gd name="connsiteX5" fmla="*/ 753829 w 904882"/>
                  <a:gd name="connsiteY5" fmla="*/ 2201775 h 3181021"/>
                  <a:gd name="connsiteX6" fmla="*/ 865604 w 904882"/>
                  <a:gd name="connsiteY6" fmla="*/ 2656787 h 3181021"/>
                  <a:gd name="connsiteX7" fmla="*/ 904882 w 904882"/>
                  <a:gd name="connsiteY7" fmla="*/ 2820606 h 3181021"/>
                  <a:gd name="connsiteX8" fmla="*/ 904882 w 904882"/>
                  <a:gd name="connsiteY8" fmla="*/ 3181021 h 3181021"/>
                  <a:gd name="connsiteX9" fmla="*/ 891951 w 904882"/>
                  <a:gd name="connsiteY9" fmla="*/ 3122590 h 3181021"/>
                  <a:gd name="connsiteX10" fmla="*/ 638727 w 904882"/>
                  <a:gd name="connsiteY10" fmla="*/ 1833449 h 3181021"/>
                  <a:gd name="connsiteX11" fmla="*/ 477585 w 904882"/>
                  <a:gd name="connsiteY11" fmla="*/ 1442103 h 3181021"/>
                  <a:gd name="connsiteX12" fmla="*/ 293422 w 904882"/>
                  <a:gd name="connsiteY12" fmla="*/ 659411 h 3181021"/>
                  <a:gd name="connsiteX13" fmla="*/ 40198 w 904882"/>
                  <a:gd name="connsiteY13" fmla="*/ 60881 h 3181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04882" h="3181021">
                    <a:moveTo>
                      <a:pt x="0" y="0"/>
                    </a:moveTo>
                    <a:lnTo>
                      <a:pt x="128311" y="0"/>
                    </a:lnTo>
                    <a:lnTo>
                      <a:pt x="162493" y="108721"/>
                    </a:lnTo>
                    <a:cubicBezTo>
                      <a:pt x="203978" y="241208"/>
                      <a:pt x="241626" y="362065"/>
                      <a:pt x="270401" y="452228"/>
                    </a:cubicBezTo>
                    <a:cubicBezTo>
                      <a:pt x="385503" y="812881"/>
                      <a:pt x="431544" y="989369"/>
                      <a:pt x="512115" y="1280961"/>
                    </a:cubicBezTo>
                    <a:cubicBezTo>
                      <a:pt x="592687" y="1572553"/>
                      <a:pt x="629135" y="1718348"/>
                      <a:pt x="753829" y="2201775"/>
                    </a:cubicBezTo>
                    <a:cubicBezTo>
                      <a:pt x="785003" y="2322632"/>
                      <a:pt x="823370" y="2480897"/>
                      <a:pt x="865604" y="2656787"/>
                    </a:cubicBezTo>
                    <a:lnTo>
                      <a:pt x="904882" y="2820606"/>
                    </a:lnTo>
                    <a:lnTo>
                      <a:pt x="904882" y="3181021"/>
                    </a:lnTo>
                    <a:lnTo>
                      <a:pt x="891951" y="3122590"/>
                    </a:lnTo>
                    <a:cubicBezTo>
                      <a:pt x="788360" y="2658345"/>
                      <a:pt x="707788" y="2113531"/>
                      <a:pt x="638727" y="1833449"/>
                    </a:cubicBezTo>
                    <a:cubicBezTo>
                      <a:pt x="569666" y="1553368"/>
                      <a:pt x="535136" y="1637776"/>
                      <a:pt x="477585" y="1442103"/>
                    </a:cubicBezTo>
                    <a:cubicBezTo>
                      <a:pt x="420034" y="1246430"/>
                      <a:pt x="366320" y="889615"/>
                      <a:pt x="293422" y="659411"/>
                    </a:cubicBezTo>
                    <a:cubicBezTo>
                      <a:pt x="220523" y="429207"/>
                      <a:pt x="120769" y="218187"/>
                      <a:pt x="40198" y="60881"/>
                    </a:cubicBez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2FF0A90C-B84F-4505-A7E6-95716721B976}"/>
                  </a:ext>
                </a:extLst>
              </p:cNvPr>
              <p:cNvSpPr/>
              <p:nvPr/>
            </p:nvSpPr>
            <p:spPr>
              <a:xfrm>
                <a:off x="9813857" y="323374"/>
                <a:ext cx="1990886" cy="6114195"/>
              </a:xfrm>
              <a:custGeom>
                <a:avLst/>
                <a:gdLst>
                  <a:gd name="connsiteX0" fmla="*/ 0 w 799353"/>
                  <a:gd name="connsiteY0" fmla="*/ 0 h 2592982"/>
                  <a:gd name="connsiteX1" fmla="*/ 75415 w 799353"/>
                  <a:gd name="connsiteY1" fmla="*/ 0 h 2592982"/>
                  <a:gd name="connsiteX2" fmla="*/ 83093 w 799353"/>
                  <a:gd name="connsiteY2" fmla="*/ 51100 h 2592982"/>
                  <a:gd name="connsiteX3" fmla="*/ 113553 w 799353"/>
                  <a:gd name="connsiteY3" fmla="*/ 188816 h 2592982"/>
                  <a:gd name="connsiteX4" fmla="*/ 304053 w 799353"/>
                  <a:gd name="connsiteY4" fmla="*/ 646016 h 2592982"/>
                  <a:gd name="connsiteX5" fmla="*/ 380253 w 799353"/>
                  <a:gd name="connsiteY5" fmla="*/ 1154016 h 2592982"/>
                  <a:gd name="connsiteX6" fmla="*/ 659653 w 799353"/>
                  <a:gd name="connsiteY6" fmla="*/ 2157316 h 2592982"/>
                  <a:gd name="connsiteX7" fmla="*/ 762841 w 799353"/>
                  <a:gd name="connsiteY7" fmla="*/ 2366072 h 2592982"/>
                  <a:gd name="connsiteX8" fmla="*/ 799353 w 799353"/>
                  <a:gd name="connsiteY8" fmla="*/ 2419781 h 2592982"/>
                  <a:gd name="connsiteX9" fmla="*/ 799353 w 799353"/>
                  <a:gd name="connsiteY9" fmla="*/ 2592982 h 2592982"/>
                  <a:gd name="connsiteX10" fmla="*/ 786913 w 799353"/>
                  <a:gd name="connsiteY10" fmla="*/ 2571889 h 2592982"/>
                  <a:gd name="connsiteX11" fmla="*/ 608853 w 799353"/>
                  <a:gd name="connsiteY11" fmla="*/ 2347816 h 2592982"/>
                  <a:gd name="connsiteX12" fmla="*/ 456453 w 799353"/>
                  <a:gd name="connsiteY12" fmla="*/ 1662016 h 2592982"/>
                  <a:gd name="connsiteX13" fmla="*/ 316753 w 799353"/>
                  <a:gd name="connsiteY13" fmla="*/ 950816 h 2592982"/>
                  <a:gd name="connsiteX14" fmla="*/ 227853 w 799353"/>
                  <a:gd name="connsiteY14" fmla="*/ 734916 h 2592982"/>
                  <a:gd name="connsiteX15" fmla="*/ 126253 w 799353"/>
                  <a:gd name="connsiteY15" fmla="*/ 303116 h 2592982"/>
                  <a:gd name="connsiteX16" fmla="*/ 21478 w 799353"/>
                  <a:gd name="connsiteY16" fmla="*/ 43262 h 2592982"/>
                  <a:gd name="connsiteX17" fmla="*/ 0 w 799353"/>
                  <a:gd name="connsiteY17" fmla="*/ 0 h 2592982"/>
                  <a:gd name="connsiteX0" fmla="*/ 0 w 799353"/>
                  <a:gd name="connsiteY0" fmla="*/ 0 h 2592982"/>
                  <a:gd name="connsiteX1" fmla="*/ 75415 w 799353"/>
                  <a:gd name="connsiteY1" fmla="*/ 0 h 2592982"/>
                  <a:gd name="connsiteX2" fmla="*/ 83093 w 799353"/>
                  <a:gd name="connsiteY2" fmla="*/ 51100 h 2592982"/>
                  <a:gd name="connsiteX3" fmla="*/ 113553 w 799353"/>
                  <a:gd name="connsiteY3" fmla="*/ 188816 h 2592982"/>
                  <a:gd name="connsiteX4" fmla="*/ 256958 w 799353"/>
                  <a:gd name="connsiteY4" fmla="*/ 704675 h 2592982"/>
                  <a:gd name="connsiteX5" fmla="*/ 380253 w 799353"/>
                  <a:gd name="connsiteY5" fmla="*/ 1154016 h 2592982"/>
                  <a:gd name="connsiteX6" fmla="*/ 659653 w 799353"/>
                  <a:gd name="connsiteY6" fmla="*/ 2157316 h 2592982"/>
                  <a:gd name="connsiteX7" fmla="*/ 762841 w 799353"/>
                  <a:gd name="connsiteY7" fmla="*/ 2366072 h 2592982"/>
                  <a:gd name="connsiteX8" fmla="*/ 799353 w 799353"/>
                  <a:gd name="connsiteY8" fmla="*/ 2419781 h 2592982"/>
                  <a:gd name="connsiteX9" fmla="*/ 799353 w 799353"/>
                  <a:gd name="connsiteY9" fmla="*/ 2592982 h 2592982"/>
                  <a:gd name="connsiteX10" fmla="*/ 786913 w 799353"/>
                  <a:gd name="connsiteY10" fmla="*/ 2571889 h 2592982"/>
                  <a:gd name="connsiteX11" fmla="*/ 608853 w 799353"/>
                  <a:gd name="connsiteY11" fmla="*/ 2347816 h 2592982"/>
                  <a:gd name="connsiteX12" fmla="*/ 456453 w 799353"/>
                  <a:gd name="connsiteY12" fmla="*/ 1662016 h 2592982"/>
                  <a:gd name="connsiteX13" fmla="*/ 316753 w 799353"/>
                  <a:gd name="connsiteY13" fmla="*/ 950816 h 2592982"/>
                  <a:gd name="connsiteX14" fmla="*/ 227853 w 799353"/>
                  <a:gd name="connsiteY14" fmla="*/ 734916 h 2592982"/>
                  <a:gd name="connsiteX15" fmla="*/ 126253 w 799353"/>
                  <a:gd name="connsiteY15" fmla="*/ 303116 h 2592982"/>
                  <a:gd name="connsiteX16" fmla="*/ 21478 w 799353"/>
                  <a:gd name="connsiteY16" fmla="*/ 43262 h 2592982"/>
                  <a:gd name="connsiteX17" fmla="*/ 0 w 799353"/>
                  <a:gd name="connsiteY17" fmla="*/ 0 h 2592982"/>
                  <a:gd name="connsiteX0" fmla="*/ 5434 w 777875"/>
                  <a:gd name="connsiteY0" fmla="*/ 3667 h 2592982"/>
                  <a:gd name="connsiteX1" fmla="*/ 53937 w 777875"/>
                  <a:gd name="connsiteY1" fmla="*/ 0 h 2592982"/>
                  <a:gd name="connsiteX2" fmla="*/ 61615 w 777875"/>
                  <a:gd name="connsiteY2" fmla="*/ 51100 h 2592982"/>
                  <a:gd name="connsiteX3" fmla="*/ 92075 w 777875"/>
                  <a:gd name="connsiteY3" fmla="*/ 188816 h 2592982"/>
                  <a:gd name="connsiteX4" fmla="*/ 235480 w 777875"/>
                  <a:gd name="connsiteY4" fmla="*/ 704675 h 2592982"/>
                  <a:gd name="connsiteX5" fmla="*/ 358775 w 777875"/>
                  <a:gd name="connsiteY5" fmla="*/ 1154016 h 2592982"/>
                  <a:gd name="connsiteX6" fmla="*/ 638175 w 777875"/>
                  <a:gd name="connsiteY6" fmla="*/ 2157316 h 2592982"/>
                  <a:gd name="connsiteX7" fmla="*/ 741363 w 777875"/>
                  <a:gd name="connsiteY7" fmla="*/ 2366072 h 2592982"/>
                  <a:gd name="connsiteX8" fmla="*/ 777875 w 777875"/>
                  <a:gd name="connsiteY8" fmla="*/ 2419781 h 2592982"/>
                  <a:gd name="connsiteX9" fmla="*/ 777875 w 777875"/>
                  <a:gd name="connsiteY9" fmla="*/ 2592982 h 2592982"/>
                  <a:gd name="connsiteX10" fmla="*/ 765435 w 777875"/>
                  <a:gd name="connsiteY10" fmla="*/ 2571889 h 2592982"/>
                  <a:gd name="connsiteX11" fmla="*/ 587375 w 777875"/>
                  <a:gd name="connsiteY11" fmla="*/ 2347816 h 2592982"/>
                  <a:gd name="connsiteX12" fmla="*/ 434975 w 777875"/>
                  <a:gd name="connsiteY12" fmla="*/ 1662016 h 2592982"/>
                  <a:gd name="connsiteX13" fmla="*/ 295275 w 777875"/>
                  <a:gd name="connsiteY13" fmla="*/ 950816 h 2592982"/>
                  <a:gd name="connsiteX14" fmla="*/ 206375 w 777875"/>
                  <a:gd name="connsiteY14" fmla="*/ 734916 h 2592982"/>
                  <a:gd name="connsiteX15" fmla="*/ 104775 w 777875"/>
                  <a:gd name="connsiteY15" fmla="*/ 303116 h 2592982"/>
                  <a:gd name="connsiteX16" fmla="*/ 0 w 777875"/>
                  <a:gd name="connsiteY16" fmla="*/ 43262 h 2592982"/>
                  <a:gd name="connsiteX17" fmla="*/ 5434 w 777875"/>
                  <a:gd name="connsiteY17" fmla="*/ 3667 h 2592982"/>
                  <a:gd name="connsiteX0" fmla="*/ 5434 w 777875"/>
                  <a:gd name="connsiteY0" fmla="*/ 3667 h 2592982"/>
                  <a:gd name="connsiteX1" fmla="*/ 53937 w 777875"/>
                  <a:gd name="connsiteY1" fmla="*/ 0 h 2592982"/>
                  <a:gd name="connsiteX2" fmla="*/ 61615 w 777875"/>
                  <a:gd name="connsiteY2" fmla="*/ 51100 h 2592982"/>
                  <a:gd name="connsiteX3" fmla="*/ 92075 w 777875"/>
                  <a:gd name="connsiteY3" fmla="*/ 188816 h 2592982"/>
                  <a:gd name="connsiteX4" fmla="*/ 235480 w 777875"/>
                  <a:gd name="connsiteY4" fmla="*/ 704675 h 2592982"/>
                  <a:gd name="connsiteX5" fmla="*/ 358775 w 777875"/>
                  <a:gd name="connsiteY5" fmla="*/ 1154016 h 2592982"/>
                  <a:gd name="connsiteX6" fmla="*/ 638175 w 777875"/>
                  <a:gd name="connsiteY6" fmla="*/ 2157316 h 2592982"/>
                  <a:gd name="connsiteX7" fmla="*/ 741363 w 777875"/>
                  <a:gd name="connsiteY7" fmla="*/ 2366072 h 2592982"/>
                  <a:gd name="connsiteX8" fmla="*/ 777875 w 777875"/>
                  <a:gd name="connsiteY8" fmla="*/ 2419781 h 2592982"/>
                  <a:gd name="connsiteX9" fmla="*/ 777875 w 777875"/>
                  <a:gd name="connsiteY9" fmla="*/ 2592982 h 2592982"/>
                  <a:gd name="connsiteX10" fmla="*/ 765435 w 777875"/>
                  <a:gd name="connsiteY10" fmla="*/ 2571889 h 2592982"/>
                  <a:gd name="connsiteX11" fmla="*/ 587375 w 777875"/>
                  <a:gd name="connsiteY11" fmla="*/ 2347816 h 2592982"/>
                  <a:gd name="connsiteX12" fmla="*/ 434975 w 777875"/>
                  <a:gd name="connsiteY12" fmla="*/ 1662016 h 2592982"/>
                  <a:gd name="connsiteX13" fmla="*/ 295275 w 777875"/>
                  <a:gd name="connsiteY13" fmla="*/ 950816 h 2592982"/>
                  <a:gd name="connsiteX14" fmla="*/ 216466 w 777875"/>
                  <a:gd name="connsiteY14" fmla="*/ 714751 h 2592982"/>
                  <a:gd name="connsiteX15" fmla="*/ 104775 w 777875"/>
                  <a:gd name="connsiteY15" fmla="*/ 303116 h 2592982"/>
                  <a:gd name="connsiteX16" fmla="*/ 0 w 777875"/>
                  <a:gd name="connsiteY16" fmla="*/ 43262 h 2592982"/>
                  <a:gd name="connsiteX17" fmla="*/ 5434 w 777875"/>
                  <a:gd name="connsiteY17" fmla="*/ 3667 h 2592982"/>
                  <a:gd name="connsiteX0" fmla="*/ 0 w 772441"/>
                  <a:gd name="connsiteY0" fmla="*/ 3667 h 2592982"/>
                  <a:gd name="connsiteX1" fmla="*/ 48503 w 772441"/>
                  <a:gd name="connsiteY1" fmla="*/ 0 h 2592982"/>
                  <a:gd name="connsiteX2" fmla="*/ 56181 w 772441"/>
                  <a:gd name="connsiteY2" fmla="*/ 51100 h 2592982"/>
                  <a:gd name="connsiteX3" fmla="*/ 86641 w 772441"/>
                  <a:gd name="connsiteY3" fmla="*/ 188816 h 2592982"/>
                  <a:gd name="connsiteX4" fmla="*/ 230046 w 772441"/>
                  <a:gd name="connsiteY4" fmla="*/ 704675 h 2592982"/>
                  <a:gd name="connsiteX5" fmla="*/ 353341 w 772441"/>
                  <a:gd name="connsiteY5" fmla="*/ 1154016 h 2592982"/>
                  <a:gd name="connsiteX6" fmla="*/ 632741 w 772441"/>
                  <a:gd name="connsiteY6" fmla="*/ 2157316 h 2592982"/>
                  <a:gd name="connsiteX7" fmla="*/ 735929 w 772441"/>
                  <a:gd name="connsiteY7" fmla="*/ 2366072 h 2592982"/>
                  <a:gd name="connsiteX8" fmla="*/ 772441 w 772441"/>
                  <a:gd name="connsiteY8" fmla="*/ 2419781 h 2592982"/>
                  <a:gd name="connsiteX9" fmla="*/ 772441 w 772441"/>
                  <a:gd name="connsiteY9" fmla="*/ 2592982 h 2592982"/>
                  <a:gd name="connsiteX10" fmla="*/ 760001 w 772441"/>
                  <a:gd name="connsiteY10" fmla="*/ 2571889 h 2592982"/>
                  <a:gd name="connsiteX11" fmla="*/ 581941 w 772441"/>
                  <a:gd name="connsiteY11" fmla="*/ 2347816 h 2592982"/>
                  <a:gd name="connsiteX12" fmla="*/ 429541 w 772441"/>
                  <a:gd name="connsiteY12" fmla="*/ 1662016 h 2592982"/>
                  <a:gd name="connsiteX13" fmla="*/ 289841 w 772441"/>
                  <a:gd name="connsiteY13" fmla="*/ 950816 h 2592982"/>
                  <a:gd name="connsiteX14" fmla="*/ 211032 w 772441"/>
                  <a:gd name="connsiteY14" fmla="*/ 714751 h 2592982"/>
                  <a:gd name="connsiteX15" fmla="*/ 99341 w 772441"/>
                  <a:gd name="connsiteY15" fmla="*/ 303116 h 2592982"/>
                  <a:gd name="connsiteX16" fmla="*/ 28206 w 772441"/>
                  <a:gd name="connsiteY16" fmla="*/ 48761 h 2592982"/>
                  <a:gd name="connsiteX17" fmla="*/ 0 w 772441"/>
                  <a:gd name="connsiteY17" fmla="*/ 3667 h 2592982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585305 w 775805"/>
                  <a:gd name="connsiteY11" fmla="*/ 2351481 h 2596647"/>
                  <a:gd name="connsiteX12" fmla="*/ 432905 w 775805"/>
                  <a:gd name="connsiteY12" fmla="*/ 1665681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585305 w 775805"/>
                  <a:gd name="connsiteY11" fmla="*/ 2351481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585305 w 775805"/>
                  <a:gd name="connsiteY11" fmla="*/ 2351481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637445 w 775805"/>
                  <a:gd name="connsiteY11" fmla="*/ 2323984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692198 w 775805"/>
                  <a:gd name="connsiteY7" fmla="*/ 2309244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637445 w 775805"/>
                  <a:gd name="connsiteY11" fmla="*/ 2323984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692198 w 775805"/>
                  <a:gd name="connsiteY7" fmla="*/ 2309244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637445 w 775805"/>
                  <a:gd name="connsiteY11" fmla="*/ 2323984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75805" h="2596647">
                    <a:moveTo>
                      <a:pt x="0" y="0"/>
                    </a:moveTo>
                    <a:lnTo>
                      <a:pt x="51867" y="3665"/>
                    </a:lnTo>
                    <a:lnTo>
                      <a:pt x="59545" y="54765"/>
                    </a:lnTo>
                    <a:cubicBezTo>
                      <a:pt x="68045" y="104639"/>
                      <a:pt x="61028" y="83552"/>
                      <a:pt x="90005" y="192481"/>
                    </a:cubicBezTo>
                    <a:cubicBezTo>
                      <a:pt x="118982" y="301410"/>
                      <a:pt x="188960" y="547473"/>
                      <a:pt x="233410" y="708340"/>
                    </a:cubicBezTo>
                    <a:cubicBezTo>
                      <a:pt x="277860" y="869207"/>
                      <a:pt x="289589" y="915574"/>
                      <a:pt x="356705" y="1157681"/>
                    </a:cubicBezTo>
                    <a:cubicBezTo>
                      <a:pt x="423821" y="1399788"/>
                      <a:pt x="560006" y="1969054"/>
                      <a:pt x="636105" y="2160981"/>
                    </a:cubicBezTo>
                    <a:cubicBezTo>
                      <a:pt x="709787" y="2346813"/>
                      <a:pt x="661506" y="2266117"/>
                      <a:pt x="692198" y="2309244"/>
                    </a:cubicBezTo>
                    <a:lnTo>
                      <a:pt x="775805" y="2423446"/>
                    </a:lnTo>
                    <a:lnTo>
                      <a:pt x="775805" y="2596647"/>
                    </a:lnTo>
                    <a:lnTo>
                      <a:pt x="763365" y="2575554"/>
                    </a:lnTo>
                    <a:cubicBezTo>
                      <a:pt x="703607" y="2489925"/>
                      <a:pt x="686074" y="2474407"/>
                      <a:pt x="637445" y="2323984"/>
                    </a:cubicBezTo>
                    <a:cubicBezTo>
                      <a:pt x="588816" y="2173561"/>
                      <a:pt x="528964" y="1901264"/>
                      <a:pt x="471591" y="1673014"/>
                    </a:cubicBezTo>
                    <a:cubicBezTo>
                      <a:pt x="414218" y="1444764"/>
                      <a:pt x="336071" y="1113581"/>
                      <a:pt x="293205" y="954481"/>
                    </a:cubicBezTo>
                    <a:cubicBezTo>
                      <a:pt x="250339" y="795381"/>
                      <a:pt x="246146" y="826366"/>
                      <a:pt x="214396" y="718416"/>
                    </a:cubicBezTo>
                    <a:cubicBezTo>
                      <a:pt x="182646" y="610466"/>
                      <a:pt x="142922" y="433781"/>
                      <a:pt x="102705" y="306781"/>
                    </a:cubicBezTo>
                    <a:cubicBezTo>
                      <a:pt x="72542" y="211531"/>
                      <a:pt x="67685" y="127733"/>
                      <a:pt x="31570" y="5242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2841D092-F125-4FD6-80AB-4C7864220ED7}"/>
                  </a:ext>
                </a:extLst>
              </p:cNvPr>
              <p:cNvSpPr/>
              <p:nvPr/>
            </p:nvSpPr>
            <p:spPr>
              <a:xfrm>
                <a:off x="11324052" y="321244"/>
                <a:ext cx="480690" cy="1683102"/>
              </a:xfrm>
              <a:custGeom>
                <a:avLst/>
                <a:gdLst>
                  <a:gd name="connsiteX0" fmla="*/ 0 w 265190"/>
                  <a:gd name="connsiteY0" fmla="*/ 0 h 928543"/>
                  <a:gd name="connsiteX1" fmla="*/ 36399 w 265190"/>
                  <a:gd name="connsiteY1" fmla="*/ 0 h 928543"/>
                  <a:gd name="connsiteX2" fmla="*/ 66468 w 265190"/>
                  <a:gd name="connsiteY2" fmla="*/ 97519 h 928543"/>
                  <a:gd name="connsiteX3" fmla="*/ 153295 w 265190"/>
                  <a:gd name="connsiteY3" fmla="*/ 378851 h 928543"/>
                  <a:gd name="connsiteX4" fmla="*/ 227958 w 265190"/>
                  <a:gd name="connsiteY4" fmla="*/ 691442 h 928543"/>
                  <a:gd name="connsiteX5" fmla="*/ 263092 w 265190"/>
                  <a:gd name="connsiteY5" fmla="*/ 853459 h 928543"/>
                  <a:gd name="connsiteX6" fmla="*/ 265190 w 265190"/>
                  <a:gd name="connsiteY6" fmla="*/ 863409 h 928543"/>
                  <a:gd name="connsiteX7" fmla="*/ 265190 w 265190"/>
                  <a:gd name="connsiteY7" fmla="*/ 928543 h 928543"/>
                  <a:gd name="connsiteX8" fmla="*/ 231254 w 265190"/>
                  <a:gd name="connsiteY8" fmla="*/ 765942 h 928543"/>
                  <a:gd name="connsiteX9" fmla="*/ 189508 w 265190"/>
                  <a:gd name="connsiteY9" fmla="*/ 566405 h 928543"/>
                  <a:gd name="connsiteX10" fmla="*/ 145818 w 265190"/>
                  <a:gd name="connsiteY10" fmla="*/ 409742 h 928543"/>
                  <a:gd name="connsiteX11" fmla="*/ 74158 w 265190"/>
                  <a:gd name="connsiteY11" fmla="*/ 167852 h 928543"/>
                  <a:gd name="connsiteX12" fmla="*/ 37515 w 265190"/>
                  <a:gd name="connsiteY12" fmla="*/ 79477 h 928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5190" h="928543">
                    <a:moveTo>
                      <a:pt x="0" y="0"/>
                    </a:moveTo>
                    <a:lnTo>
                      <a:pt x="36399" y="0"/>
                    </a:lnTo>
                    <a:lnTo>
                      <a:pt x="66468" y="97519"/>
                    </a:lnTo>
                    <a:cubicBezTo>
                      <a:pt x="94236" y="187226"/>
                      <a:pt x="126380" y="279864"/>
                      <a:pt x="153295" y="378851"/>
                    </a:cubicBezTo>
                    <a:cubicBezTo>
                      <a:pt x="180210" y="477839"/>
                      <a:pt x="188624" y="521776"/>
                      <a:pt x="227958" y="691442"/>
                    </a:cubicBezTo>
                    <a:cubicBezTo>
                      <a:pt x="237791" y="733859"/>
                      <a:pt x="249828" y="790363"/>
                      <a:pt x="263092" y="853459"/>
                    </a:cubicBezTo>
                    <a:lnTo>
                      <a:pt x="265190" y="863409"/>
                    </a:lnTo>
                    <a:lnTo>
                      <a:pt x="265190" y="928543"/>
                    </a:lnTo>
                    <a:lnTo>
                      <a:pt x="231254" y="765942"/>
                    </a:lnTo>
                    <a:cubicBezTo>
                      <a:pt x="215308" y="687524"/>
                      <a:pt x="200851" y="616326"/>
                      <a:pt x="189508" y="566405"/>
                    </a:cubicBezTo>
                    <a:cubicBezTo>
                      <a:pt x="166821" y="466563"/>
                      <a:pt x="165043" y="476168"/>
                      <a:pt x="145818" y="409742"/>
                    </a:cubicBezTo>
                    <a:cubicBezTo>
                      <a:pt x="126593" y="343317"/>
                      <a:pt x="102566" y="244413"/>
                      <a:pt x="74158" y="167852"/>
                    </a:cubicBezTo>
                    <a:cubicBezTo>
                      <a:pt x="63505" y="139142"/>
                      <a:pt x="50735" y="108891"/>
                      <a:pt x="37515" y="79477"/>
                    </a:cubicBez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D24337A6-6EF0-4E1B-B147-6B1136510048}"/>
                  </a:ext>
                </a:extLst>
              </p:cNvPr>
              <p:cNvSpPr/>
              <p:nvPr/>
            </p:nvSpPr>
            <p:spPr>
              <a:xfrm>
                <a:off x="10158280" y="319114"/>
                <a:ext cx="1658492" cy="4359721"/>
              </a:xfrm>
              <a:custGeom>
                <a:avLst/>
                <a:gdLst>
                  <a:gd name="connsiteX0" fmla="*/ 654357 w 914966"/>
                  <a:gd name="connsiteY0" fmla="*/ 0 h 2405195"/>
                  <a:gd name="connsiteX1" fmla="*/ 914966 w 914966"/>
                  <a:gd name="connsiteY1" fmla="*/ 0 h 2405195"/>
                  <a:gd name="connsiteX2" fmla="*/ 914966 w 914966"/>
                  <a:gd name="connsiteY2" fmla="*/ 10916 h 2405195"/>
                  <a:gd name="connsiteX3" fmla="*/ 855447 w 914966"/>
                  <a:gd name="connsiteY3" fmla="*/ 83291 h 2405195"/>
                  <a:gd name="connsiteX4" fmla="*/ 728943 w 914966"/>
                  <a:gd name="connsiteY4" fmla="*/ 221329 h 2405195"/>
                  <a:gd name="connsiteX5" fmla="*/ 228880 w 914966"/>
                  <a:gd name="connsiteY5" fmla="*/ 602329 h 2405195"/>
                  <a:gd name="connsiteX6" fmla="*/ 57430 w 914966"/>
                  <a:gd name="connsiteY6" fmla="*/ 1488154 h 2405195"/>
                  <a:gd name="connsiteX7" fmla="*/ 333655 w 914966"/>
                  <a:gd name="connsiteY7" fmla="*/ 2231104 h 2405195"/>
                  <a:gd name="connsiteX8" fmla="*/ 652743 w 914966"/>
                  <a:gd name="connsiteY8" fmla="*/ 1983454 h 2405195"/>
                  <a:gd name="connsiteX9" fmla="*/ 776568 w 914966"/>
                  <a:gd name="connsiteY9" fmla="*/ 1950117 h 2405195"/>
                  <a:gd name="connsiteX10" fmla="*/ 800380 w 914966"/>
                  <a:gd name="connsiteY10" fmla="*/ 1369092 h 2405195"/>
                  <a:gd name="connsiteX11" fmla="*/ 910159 w 914966"/>
                  <a:gd name="connsiteY11" fmla="*/ 1160245 h 2405195"/>
                  <a:gd name="connsiteX12" fmla="*/ 914966 w 914966"/>
                  <a:gd name="connsiteY12" fmla="*/ 1148447 h 2405195"/>
                  <a:gd name="connsiteX13" fmla="*/ 914966 w 914966"/>
                  <a:gd name="connsiteY13" fmla="*/ 1249462 h 2405195"/>
                  <a:gd name="connsiteX14" fmla="*/ 906681 w 914966"/>
                  <a:gd name="connsiteY14" fmla="*/ 1268447 h 2405195"/>
                  <a:gd name="connsiteX15" fmla="*/ 824193 w 914966"/>
                  <a:gd name="connsiteY15" fmla="*/ 1492917 h 2405195"/>
                  <a:gd name="connsiteX16" fmla="*/ 795618 w 914966"/>
                  <a:gd name="connsiteY16" fmla="*/ 2054892 h 2405195"/>
                  <a:gd name="connsiteX17" fmla="*/ 228880 w 914966"/>
                  <a:gd name="connsiteY17" fmla="*/ 2373979 h 2405195"/>
                  <a:gd name="connsiteX18" fmla="*/ 280 w 914966"/>
                  <a:gd name="connsiteY18" fmla="*/ 1283367 h 2405195"/>
                  <a:gd name="connsiteX19" fmla="*/ 266980 w 914966"/>
                  <a:gd name="connsiteY19" fmla="*/ 497554 h 2405195"/>
                  <a:gd name="connsiteX20" fmla="*/ 576543 w 914966"/>
                  <a:gd name="connsiteY20" fmla="*/ 178467 h 2405195"/>
                  <a:gd name="connsiteX21" fmla="*/ 634772 w 914966"/>
                  <a:gd name="connsiteY21" fmla="*/ 56726 h 2405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4966" h="2405195">
                    <a:moveTo>
                      <a:pt x="654357" y="0"/>
                    </a:moveTo>
                    <a:lnTo>
                      <a:pt x="914966" y="0"/>
                    </a:lnTo>
                    <a:lnTo>
                      <a:pt x="914966" y="10916"/>
                    </a:lnTo>
                    <a:lnTo>
                      <a:pt x="855447" y="83291"/>
                    </a:lnTo>
                    <a:cubicBezTo>
                      <a:pt x="810749" y="134761"/>
                      <a:pt x="766845" y="182634"/>
                      <a:pt x="728943" y="221329"/>
                    </a:cubicBezTo>
                    <a:cubicBezTo>
                      <a:pt x="577337" y="376110"/>
                      <a:pt x="340799" y="391192"/>
                      <a:pt x="228880" y="602329"/>
                    </a:cubicBezTo>
                    <a:cubicBezTo>
                      <a:pt x="116961" y="813466"/>
                      <a:pt x="39968" y="1216692"/>
                      <a:pt x="57430" y="1488154"/>
                    </a:cubicBezTo>
                    <a:cubicBezTo>
                      <a:pt x="74892" y="1759616"/>
                      <a:pt x="234436" y="2148554"/>
                      <a:pt x="333655" y="2231104"/>
                    </a:cubicBezTo>
                    <a:cubicBezTo>
                      <a:pt x="432874" y="2313654"/>
                      <a:pt x="578924" y="2030285"/>
                      <a:pt x="652743" y="1983454"/>
                    </a:cubicBezTo>
                    <a:cubicBezTo>
                      <a:pt x="726562" y="1936623"/>
                      <a:pt x="751962" y="2052510"/>
                      <a:pt x="776568" y="1950117"/>
                    </a:cubicBezTo>
                    <a:cubicBezTo>
                      <a:pt x="801174" y="1847724"/>
                      <a:pt x="774186" y="1510380"/>
                      <a:pt x="800380" y="1369092"/>
                    </a:cubicBezTo>
                    <a:cubicBezTo>
                      <a:pt x="823300" y="1245466"/>
                      <a:pt x="857766" y="1273160"/>
                      <a:pt x="910159" y="1160245"/>
                    </a:cubicBezTo>
                    <a:lnTo>
                      <a:pt x="914966" y="1148447"/>
                    </a:lnTo>
                    <a:lnTo>
                      <a:pt x="914966" y="1249462"/>
                    </a:lnTo>
                    <a:lnTo>
                      <a:pt x="906681" y="1268447"/>
                    </a:lnTo>
                    <a:cubicBezTo>
                      <a:pt x="871471" y="1351977"/>
                      <a:pt x="842052" y="1429020"/>
                      <a:pt x="824193" y="1492917"/>
                    </a:cubicBezTo>
                    <a:cubicBezTo>
                      <a:pt x="752756" y="1748504"/>
                      <a:pt x="894837" y="1908048"/>
                      <a:pt x="795618" y="2054892"/>
                    </a:cubicBezTo>
                    <a:cubicBezTo>
                      <a:pt x="696399" y="2201736"/>
                      <a:pt x="361436" y="2502567"/>
                      <a:pt x="228880" y="2373979"/>
                    </a:cubicBezTo>
                    <a:cubicBezTo>
                      <a:pt x="96324" y="2245392"/>
                      <a:pt x="-6070" y="1596104"/>
                      <a:pt x="280" y="1283367"/>
                    </a:cubicBezTo>
                    <a:cubicBezTo>
                      <a:pt x="6630" y="970630"/>
                      <a:pt x="170936" y="681704"/>
                      <a:pt x="266980" y="497554"/>
                    </a:cubicBezTo>
                    <a:cubicBezTo>
                      <a:pt x="363024" y="313404"/>
                      <a:pt x="488437" y="313405"/>
                      <a:pt x="576543" y="178467"/>
                    </a:cubicBezTo>
                    <a:cubicBezTo>
                      <a:pt x="598570" y="144733"/>
                      <a:pt x="617421" y="102466"/>
                      <a:pt x="634772" y="56726"/>
                    </a:cubicBezTo>
                    <a:close/>
                  </a:path>
                </a:pathLst>
              </a:cu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80B24603-9383-47DF-82E4-DF93739C8E5D}"/>
                  </a:ext>
                </a:extLst>
              </p:cNvPr>
              <p:cNvSpPr/>
              <p:nvPr/>
            </p:nvSpPr>
            <p:spPr>
              <a:xfrm>
                <a:off x="10390328" y="651060"/>
                <a:ext cx="1417914" cy="3328155"/>
              </a:xfrm>
              <a:custGeom>
                <a:avLst/>
                <a:gdLst>
                  <a:gd name="connsiteX0" fmla="*/ 654357 w 914966"/>
                  <a:gd name="connsiteY0" fmla="*/ 0 h 2405195"/>
                  <a:gd name="connsiteX1" fmla="*/ 914966 w 914966"/>
                  <a:gd name="connsiteY1" fmla="*/ 0 h 2405195"/>
                  <a:gd name="connsiteX2" fmla="*/ 914966 w 914966"/>
                  <a:gd name="connsiteY2" fmla="*/ 10916 h 2405195"/>
                  <a:gd name="connsiteX3" fmla="*/ 855447 w 914966"/>
                  <a:gd name="connsiteY3" fmla="*/ 83291 h 2405195"/>
                  <a:gd name="connsiteX4" fmla="*/ 728943 w 914966"/>
                  <a:gd name="connsiteY4" fmla="*/ 221329 h 2405195"/>
                  <a:gd name="connsiteX5" fmla="*/ 228880 w 914966"/>
                  <a:gd name="connsiteY5" fmla="*/ 602329 h 2405195"/>
                  <a:gd name="connsiteX6" fmla="*/ 57430 w 914966"/>
                  <a:gd name="connsiteY6" fmla="*/ 1488154 h 2405195"/>
                  <a:gd name="connsiteX7" fmla="*/ 333655 w 914966"/>
                  <a:gd name="connsiteY7" fmla="*/ 2231104 h 2405195"/>
                  <a:gd name="connsiteX8" fmla="*/ 652743 w 914966"/>
                  <a:gd name="connsiteY8" fmla="*/ 1983454 h 2405195"/>
                  <a:gd name="connsiteX9" fmla="*/ 776568 w 914966"/>
                  <a:gd name="connsiteY9" fmla="*/ 1950117 h 2405195"/>
                  <a:gd name="connsiteX10" fmla="*/ 800380 w 914966"/>
                  <a:gd name="connsiteY10" fmla="*/ 1369092 h 2405195"/>
                  <a:gd name="connsiteX11" fmla="*/ 910159 w 914966"/>
                  <a:gd name="connsiteY11" fmla="*/ 1160245 h 2405195"/>
                  <a:gd name="connsiteX12" fmla="*/ 914966 w 914966"/>
                  <a:gd name="connsiteY12" fmla="*/ 1148447 h 2405195"/>
                  <a:gd name="connsiteX13" fmla="*/ 914966 w 914966"/>
                  <a:gd name="connsiteY13" fmla="*/ 1249462 h 2405195"/>
                  <a:gd name="connsiteX14" fmla="*/ 906681 w 914966"/>
                  <a:gd name="connsiteY14" fmla="*/ 1268447 h 2405195"/>
                  <a:gd name="connsiteX15" fmla="*/ 824193 w 914966"/>
                  <a:gd name="connsiteY15" fmla="*/ 1492917 h 2405195"/>
                  <a:gd name="connsiteX16" fmla="*/ 795618 w 914966"/>
                  <a:gd name="connsiteY16" fmla="*/ 2054892 h 2405195"/>
                  <a:gd name="connsiteX17" fmla="*/ 228880 w 914966"/>
                  <a:gd name="connsiteY17" fmla="*/ 2373979 h 2405195"/>
                  <a:gd name="connsiteX18" fmla="*/ 280 w 914966"/>
                  <a:gd name="connsiteY18" fmla="*/ 1283367 h 2405195"/>
                  <a:gd name="connsiteX19" fmla="*/ 266980 w 914966"/>
                  <a:gd name="connsiteY19" fmla="*/ 497554 h 2405195"/>
                  <a:gd name="connsiteX20" fmla="*/ 576543 w 914966"/>
                  <a:gd name="connsiteY20" fmla="*/ 178467 h 2405195"/>
                  <a:gd name="connsiteX21" fmla="*/ 634772 w 914966"/>
                  <a:gd name="connsiteY21" fmla="*/ 56726 h 2405195"/>
                  <a:gd name="connsiteX0" fmla="*/ 1156714 w 1156714"/>
                  <a:gd name="connsiteY0" fmla="*/ 0 h 2715060"/>
                  <a:gd name="connsiteX1" fmla="*/ 914966 w 1156714"/>
                  <a:gd name="connsiteY1" fmla="*/ 309865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40322 w 1156714"/>
                  <a:gd name="connsiteY1" fmla="*/ 192492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00791 w 1156714"/>
                  <a:gd name="connsiteY7" fmla="*/ 2428291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156714" h="2715060">
                    <a:moveTo>
                      <a:pt x="1156714" y="0"/>
                    </a:moveTo>
                    <a:lnTo>
                      <a:pt x="1154407" y="201881"/>
                    </a:lnTo>
                    <a:lnTo>
                      <a:pt x="914966" y="320781"/>
                    </a:lnTo>
                    <a:lnTo>
                      <a:pt x="855447" y="393156"/>
                    </a:lnTo>
                    <a:cubicBezTo>
                      <a:pt x="810749" y="444626"/>
                      <a:pt x="766845" y="492499"/>
                      <a:pt x="728943" y="531194"/>
                    </a:cubicBezTo>
                    <a:cubicBezTo>
                      <a:pt x="577337" y="685975"/>
                      <a:pt x="340799" y="701057"/>
                      <a:pt x="228880" y="912194"/>
                    </a:cubicBezTo>
                    <a:cubicBezTo>
                      <a:pt x="116961" y="1123331"/>
                      <a:pt x="45445" y="1545336"/>
                      <a:pt x="57430" y="1798019"/>
                    </a:cubicBezTo>
                    <a:cubicBezTo>
                      <a:pt x="69415" y="2050702"/>
                      <a:pt x="213310" y="2310529"/>
                      <a:pt x="300791" y="2428291"/>
                    </a:cubicBezTo>
                    <a:cubicBezTo>
                      <a:pt x="388272" y="2546053"/>
                      <a:pt x="503023" y="2532641"/>
                      <a:pt x="582319" y="2504590"/>
                    </a:cubicBezTo>
                    <a:cubicBezTo>
                      <a:pt x="661615" y="2476539"/>
                      <a:pt x="740225" y="2397588"/>
                      <a:pt x="776568" y="2259982"/>
                    </a:cubicBezTo>
                    <a:cubicBezTo>
                      <a:pt x="812912" y="2122377"/>
                      <a:pt x="774186" y="1820245"/>
                      <a:pt x="800380" y="1678957"/>
                    </a:cubicBezTo>
                    <a:cubicBezTo>
                      <a:pt x="823300" y="1555331"/>
                      <a:pt x="857766" y="1583025"/>
                      <a:pt x="910159" y="1470110"/>
                    </a:cubicBezTo>
                    <a:lnTo>
                      <a:pt x="1145017" y="1293990"/>
                    </a:lnTo>
                    <a:lnTo>
                      <a:pt x="914966" y="1559327"/>
                    </a:lnTo>
                    <a:lnTo>
                      <a:pt x="906681" y="1578312"/>
                    </a:lnTo>
                    <a:cubicBezTo>
                      <a:pt x="871471" y="1661842"/>
                      <a:pt x="842052" y="1738885"/>
                      <a:pt x="824193" y="1802782"/>
                    </a:cubicBezTo>
                    <a:cubicBezTo>
                      <a:pt x="752756" y="2058369"/>
                      <a:pt x="894837" y="2217913"/>
                      <a:pt x="795618" y="2364757"/>
                    </a:cubicBezTo>
                    <a:cubicBezTo>
                      <a:pt x="696399" y="2511601"/>
                      <a:pt x="361436" y="2812432"/>
                      <a:pt x="228880" y="2683844"/>
                    </a:cubicBezTo>
                    <a:cubicBezTo>
                      <a:pt x="96324" y="2555257"/>
                      <a:pt x="-6070" y="1905969"/>
                      <a:pt x="280" y="1593232"/>
                    </a:cubicBezTo>
                    <a:cubicBezTo>
                      <a:pt x="6630" y="1280495"/>
                      <a:pt x="170936" y="991569"/>
                      <a:pt x="266980" y="807419"/>
                    </a:cubicBezTo>
                    <a:cubicBezTo>
                      <a:pt x="363024" y="623269"/>
                      <a:pt x="488437" y="623270"/>
                      <a:pt x="576543" y="488332"/>
                    </a:cubicBezTo>
                    <a:cubicBezTo>
                      <a:pt x="598570" y="454598"/>
                      <a:pt x="617421" y="412331"/>
                      <a:pt x="634772" y="366591"/>
                    </a:cubicBezTo>
                    <a:cubicBezTo>
                      <a:pt x="641300" y="347682"/>
                      <a:pt x="1150186" y="18909"/>
                      <a:pt x="1156714" y="0"/>
                    </a:cubicBezTo>
                    <a:close/>
                  </a:path>
                </a:pathLst>
              </a:cu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ACB1FDA7-1E6B-4309-9FAE-3A510CFECDBA}"/>
                  </a:ext>
                </a:extLst>
              </p:cNvPr>
              <p:cNvSpPr/>
              <p:nvPr/>
            </p:nvSpPr>
            <p:spPr>
              <a:xfrm>
                <a:off x="10685513" y="1158951"/>
                <a:ext cx="1123660" cy="2001711"/>
              </a:xfrm>
              <a:custGeom>
                <a:avLst/>
                <a:gdLst>
                  <a:gd name="connsiteX0" fmla="*/ 654357 w 914966"/>
                  <a:gd name="connsiteY0" fmla="*/ 0 h 2405195"/>
                  <a:gd name="connsiteX1" fmla="*/ 914966 w 914966"/>
                  <a:gd name="connsiteY1" fmla="*/ 0 h 2405195"/>
                  <a:gd name="connsiteX2" fmla="*/ 914966 w 914966"/>
                  <a:gd name="connsiteY2" fmla="*/ 10916 h 2405195"/>
                  <a:gd name="connsiteX3" fmla="*/ 855447 w 914966"/>
                  <a:gd name="connsiteY3" fmla="*/ 83291 h 2405195"/>
                  <a:gd name="connsiteX4" fmla="*/ 728943 w 914966"/>
                  <a:gd name="connsiteY4" fmla="*/ 221329 h 2405195"/>
                  <a:gd name="connsiteX5" fmla="*/ 228880 w 914966"/>
                  <a:gd name="connsiteY5" fmla="*/ 602329 h 2405195"/>
                  <a:gd name="connsiteX6" fmla="*/ 57430 w 914966"/>
                  <a:gd name="connsiteY6" fmla="*/ 1488154 h 2405195"/>
                  <a:gd name="connsiteX7" fmla="*/ 333655 w 914966"/>
                  <a:gd name="connsiteY7" fmla="*/ 2231104 h 2405195"/>
                  <a:gd name="connsiteX8" fmla="*/ 652743 w 914966"/>
                  <a:gd name="connsiteY8" fmla="*/ 1983454 h 2405195"/>
                  <a:gd name="connsiteX9" fmla="*/ 776568 w 914966"/>
                  <a:gd name="connsiteY9" fmla="*/ 1950117 h 2405195"/>
                  <a:gd name="connsiteX10" fmla="*/ 800380 w 914966"/>
                  <a:gd name="connsiteY10" fmla="*/ 1369092 h 2405195"/>
                  <a:gd name="connsiteX11" fmla="*/ 910159 w 914966"/>
                  <a:gd name="connsiteY11" fmla="*/ 1160245 h 2405195"/>
                  <a:gd name="connsiteX12" fmla="*/ 914966 w 914966"/>
                  <a:gd name="connsiteY12" fmla="*/ 1148447 h 2405195"/>
                  <a:gd name="connsiteX13" fmla="*/ 914966 w 914966"/>
                  <a:gd name="connsiteY13" fmla="*/ 1249462 h 2405195"/>
                  <a:gd name="connsiteX14" fmla="*/ 906681 w 914966"/>
                  <a:gd name="connsiteY14" fmla="*/ 1268447 h 2405195"/>
                  <a:gd name="connsiteX15" fmla="*/ 824193 w 914966"/>
                  <a:gd name="connsiteY15" fmla="*/ 1492917 h 2405195"/>
                  <a:gd name="connsiteX16" fmla="*/ 795618 w 914966"/>
                  <a:gd name="connsiteY16" fmla="*/ 2054892 h 2405195"/>
                  <a:gd name="connsiteX17" fmla="*/ 228880 w 914966"/>
                  <a:gd name="connsiteY17" fmla="*/ 2373979 h 2405195"/>
                  <a:gd name="connsiteX18" fmla="*/ 280 w 914966"/>
                  <a:gd name="connsiteY18" fmla="*/ 1283367 h 2405195"/>
                  <a:gd name="connsiteX19" fmla="*/ 266980 w 914966"/>
                  <a:gd name="connsiteY19" fmla="*/ 497554 h 2405195"/>
                  <a:gd name="connsiteX20" fmla="*/ 576543 w 914966"/>
                  <a:gd name="connsiteY20" fmla="*/ 178467 h 2405195"/>
                  <a:gd name="connsiteX21" fmla="*/ 634772 w 914966"/>
                  <a:gd name="connsiteY21" fmla="*/ 56726 h 2405195"/>
                  <a:gd name="connsiteX0" fmla="*/ 1156714 w 1156714"/>
                  <a:gd name="connsiteY0" fmla="*/ 0 h 2715060"/>
                  <a:gd name="connsiteX1" fmla="*/ 914966 w 1156714"/>
                  <a:gd name="connsiteY1" fmla="*/ 309865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40322 w 1156714"/>
                  <a:gd name="connsiteY1" fmla="*/ 192492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00791 w 1156714"/>
                  <a:gd name="connsiteY7" fmla="*/ 2428291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507774 w 1507774"/>
                  <a:gd name="connsiteY0" fmla="*/ 0 h 2760068"/>
                  <a:gd name="connsiteX1" fmla="*/ 1154407 w 1507774"/>
                  <a:gd name="connsiteY1" fmla="*/ 246889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145017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906681 w 1507774"/>
                  <a:gd name="connsiteY14" fmla="*/ 1623320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145017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906681 w 1507774"/>
                  <a:gd name="connsiteY14" fmla="*/ 1623320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906681 w 1507774"/>
                  <a:gd name="connsiteY14" fmla="*/ 1623320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1059707 w 1507774"/>
                  <a:gd name="connsiteY14" fmla="*/ 1632321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1491064 w 1507774"/>
                  <a:gd name="connsiteY13" fmla="*/ 1469312 h 2760068"/>
                  <a:gd name="connsiteX14" fmla="*/ 1059707 w 1507774"/>
                  <a:gd name="connsiteY14" fmla="*/ 1632321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237780 w 1507774"/>
                  <a:gd name="connsiteY7" fmla="*/ 2554314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1491064 w 1507774"/>
                  <a:gd name="connsiteY13" fmla="*/ 1469312 h 2760068"/>
                  <a:gd name="connsiteX14" fmla="*/ 1059707 w 1507774"/>
                  <a:gd name="connsiteY14" fmla="*/ 1632321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19869 w 1519869"/>
                  <a:gd name="connsiteY0" fmla="*/ 0 h 2743267"/>
                  <a:gd name="connsiteX1" fmla="*/ 1517561 w 1519869"/>
                  <a:gd name="connsiteY1" fmla="*/ 93863 h 2743267"/>
                  <a:gd name="connsiteX2" fmla="*/ 927061 w 1519869"/>
                  <a:gd name="connsiteY2" fmla="*/ 365789 h 2743267"/>
                  <a:gd name="connsiteX3" fmla="*/ 867542 w 1519869"/>
                  <a:gd name="connsiteY3" fmla="*/ 438164 h 2743267"/>
                  <a:gd name="connsiteX4" fmla="*/ 741038 w 1519869"/>
                  <a:gd name="connsiteY4" fmla="*/ 576202 h 2743267"/>
                  <a:gd name="connsiteX5" fmla="*/ 240975 w 1519869"/>
                  <a:gd name="connsiteY5" fmla="*/ 957202 h 2743267"/>
                  <a:gd name="connsiteX6" fmla="*/ 69525 w 1519869"/>
                  <a:gd name="connsiteY6" fmla="*/ 1843027 h 2743267"/>
                  <a:gd name="connsiteX7" fmla="*/ 249875 w 1519869"/>
                  <a:gd name="connsiteY7" fmla="*/ 2554314 h 2743267"/>
                  <a:gd name="connsiteX8" fmla="*/ 594414 w 1519869"/>
                  <a:gd name="connsiteY8" fmla="*/ 2549598 h 2743267"/>
                  <a:gd name="connsiteX9" fmla="*/ 788663 w 1519869"/>
                  <a:gd name="connsiteY9" fmla="*/ 2304990 h 2743267"/>
                  <a:gd name="connsiteX10" fmla="*/ 812475 w 1519869"/>
                  <a:gd name="connsiteY10" fmla="*/ 1723965 h 2743267"/>
                  <a:gd name="connsiteX11" fmla="*/ 922254 w 1519869"/>
                  <a:gd name="connsiteY11" fmla="*/ 1515118 h 2743267"/>
                  <a:gd name="connsiteX12" fmla="*/ 1517173 w 1519869"/>
                  <a:gd name="connsiteY12" fmla="*/ 1338998 h 2743267"/>
                  <a:gd name="connsiteX13" fmla="*/ 1503159 w 1519869"/>
                  <a:gd name="connsiteY13" fmla="*/ 1469312 h 2743267"/>
                  <a:gd name="connsiteX14" fmla="*/ 1071802 w 1519869"/>
                  <a:gd name="connsiteY14" fmla="*/ 1632321 h 2743267"/>
                  <a:gd name="connsiteX15" fmla="*/ 836288 w 1519869"/>
                  <a:gd name="connsiteY15" fmla="*/ 1847790 h 2743267"/>
                  <a:gd name="connsiteX16" fmla="*/ 807713 w 1519869"/>
                  <a:gd name="connsiteY16" fmla="*/ 2409765 h 2743267"/>
                  <a:gd name="connsiteX17" fmla="*/ 123955 w 1519869"/>
                  <a:gd name="connsiteY17" fmla="*/ 2710850 h 2743267"/>
                  <a:gd name="connsiteX18" fmla="*/ 12375 w 1519869"/>
                  <a:gd name="connsiteY18" fmla="*/ 1638240 h 2743267"/>
                  <a:gd name="connsiteX19" fmla="*/ 279075 w 1519869"/>
                  <a:gd name="connsiteY19" fmla="*/ 852427 h 2743267"/>
                  <a:gd name="connsiteX20" fmla="*/ 588638 w 1519869"/>
                  <a:gd name="connsiteY20" fmla="*/ 533340 h 2743267"/>
                  <a:gd name="connsiteX21" fmla="*/ 646867 w 1519869"/>
                  <a:gd name="connsiteY21" fmla="*/ 411599 h 2743267"/>
                  <a:gd name="connsiteX22" fmla="*/ 1519869 w 1519869"/>
                  <a:gd name="connsiteY22" fmla="*/ 0 h 2743267"/>
                  <a:gd name="connsiteX0" fmla="*/ 1519869 w 1519869"/>
                  <a:gd name="connsiteY0" fmla="*/ 0 h 2743267"/>
                  <a:gd name="connsiteX1" fmla="*/ 1517561 w 1519869"/>
                  <a:gd name="connsiteY1" fmla="*/ 93863 h 2743267"/>
                  <a:gd name="connsiteX2" fmla="*/ 927061 w 1519869"/>
                  <a:gd name="connsiteY2" fmla="*/ 365789 h 2743267"/>
                  <a:gd name="connsiteX3" fmla="*/ 867542 w 1519869"/>
                  <a:gd name="connsiteY3" fmla="*/ 438164 h 2743267"/>
                  <a:gd name="connsiteX4" fmla="*/ 687029 w 1519869"/>
                  <a:gd name="connsiteY4" fmla="*/ 540195 h 2743267"/>
                  <a:gd name="connsiteX5" fmla="*/ 240975 w 1519869"/>
                  <a:gd name="connsiteY5" fmla="*/ 957202 h 2743267"/>
                  <a:gd name="connsiteX6" fmla="*/ 69525 w 1519869"/>
                  <a:gd name="connsiteY6" fmla="*/ 1843027 h 2743267"/>
                  <a:gd name="connsiteX7" fmla="*/ 249875 w 1519869"/>
                  <a:gd name="connsiteY7" fmla="*/ 2554314 h 2743267"/>
                  <a:gd name="connsiteX8" fmla="*/ 594414 w 1519869"/>
                  <a:gd name="connsiteY8" fmla="*/ 2549598 h 2743267"/>
                  <a:gd name="connsiteX9" fmla="*/ 788663 w 1519869"/>
                  <a:gd name="connsiteY9" fmla="*/ 2304990 h 2743267"/>
                  <a:gd name="connsiteX10" fmla="*/ 812475 w 1519869"/>
                  <a:gd name="connsiteY10" fmla="*/ 1723965 h 2743267"/>
                  <a:gd name="connsiteX11" fmla="*/ 922254 w 1519869"/>
                  <a:gd name="connsiteY11" fmla="*/ 1515118 h 2743267"/>
                  <a:gd name="connsiteX12" fmla="*/ 1517173 w 1519869"/>
                  <a:gd name="connsiteY12" fmla="*/ 1338998 h 2743267"/>
                  <a:gd name="connsiteX13" fmla="*/ 1503159 w 1519869"/>
                  <a:gd name="connsiteY13" fmla="*/ 1469312 h 2743267"/>
                  <a:gd name="connsiteX14" fmla="*/ 1071802 w 1519869"/>
                  <a:gd name="connsiteY14" fmla="*/ 1632321 h 2743267"/>
                  <a:gd name="connsiteX15" fmla="*/ 836288 w 1519869"/>
                  <a:gd name="connsiteY15" fmla="*/ 1847790 h 2743267"/>
                  <a:gd name="connsiteX16" fmla="*/ 807713 w 1519869"/>
                  <a:gd name="connsiteY16" fmla="*/ 2409765 h 2743267"/>
                  <a:gd name="connsiteX17" fmla="*/ 123955 w 1519869"/>
                  <a:gd name="connsiteY17" fmla="*/ 2710850 h 2743267"/>
                  <a:gd name="connsiteX18" fmla="*/ 12375 w 1519869"/>
                  <a:gd name="connsiteY18" fmla="*/ 1638240 h 2743267"/>
                  <a:gd name="connsiteX19" fmla="*/ 279075 w 1519869"/>
                  <a:gd name="connsiteY19" fmla="*/ 852427 h 2743267"/>
                  <a:gd name="connsiteX20" fmla="*/ 588638 w 1519869"/>
                  <a:gd name="connsiteY20" fmla="*/ 533340 h 2743267"/>
                  <a:gd name="connsiteX21" fmla="*/ 646867 w 1519869"/>
                  <a:gd name="connsiteY21" fmla="*/ 411599 h 2743267"/>
                  <a:gd name="connsiteX22" fmla="*/ 1519869 w 1519869"/>
                  <a:gd name="connsiteY22" fmla="*/ 0 h 2743267"/>
                  <a:gd name="connsiteX0" fmla="*/ 1519869 w 1519869"/>
                  <a:gd name="connsiteY0" fmla="*/ 0 h 2743267"/>
                  <a:gd name="connsiteX1" fmla="*/ 1517561 w 1519869"/>
                  <a:gd name="connsiteY1" fmla="*/ 93863 h 2743267"/>
                  <a:gd name="connsiteX2" fmla="*/ 927061 w 1519869"/>
                  <a:gd name="connsiteY2" fmla="*/ 365789 h 2743267"/>
                  <a:gd name="connsiteX3" fmla="*/ 867542 w 1519869"/>
                  <a:gd name="connsiteY3" fmla="*/ 438164 h 2743267"/>
                  <a:gd name="connsiteX4" fmla="*/ 687029 w 1519869"/>
                  <a:gd name="connsiteY4" fmla="*/ 540195 h 2743267"/>
                  <a:gd name="connsiteX5" fmla="*/ 240975 w 1519869"/>
                  <a:gd name="connsiteY5" fmla="*/ 957202 h 2743267"/>
                  <a:gd name="connsiteX6" fmla="*/ 69525 w 1519869"/>
                  <a:gd name="connsiteY6" fmla="*/ 1843027 h 2743267"/>
                  <a:gd name="connsiteX7" fmla="*/ 249875 w 1519869"/>
                  <a:gd name="connsiteY7" fmla="*/ 2554314 h 2743267"/>
                  <a:gd name="connsiteX8" fmla="*/ 594414 w 1519869"/>
                  <a:gd name="connsiteY8" fmla="*/ 2549598 h 2743267"/>
                  <a:gd name="connsiteX9" fmla="*/ 788663 w 1519869"/>
                  <a:gd name="connsiteY9" fmla="*/ 2304990 h 2743267"/>
                  <a:gd name="connsiteX10" fmla="*/ 812475 w 1519869"/>
                  <a:gd name="connsiteY10" fmla="*/ 1723965 h 2743267"/>
                  <a:gd name="connsiteX11" fmla="*/ 922254 w 1519869"/>
                  <a:gd name="connsiteY11" fmla="*/ 1515118 h 2743267"/>
                  <a:gd name="connsiteX12" fmla="*/ 1517173 w 1519869"/>
                  <a:gd name="connsiteY12" fmla="*/ 1338998 h 2743267"/>
                  <a:gd name="connsiteX13" fmla="*/ 1503159 w 1519869"/>
                  <a:gd name="connsiteY13" fmla="*/ 1469312 h 2743267"/>
                  <a:gd name="connsiteX14" fmla="*/ 1071802 w 1519869"/>
                  <a:gd name="connsiteY14" fmla="*/ 1632321 h 2743267"/>
                  <a:gd name="connsiteX15" fmla="*/ 836288 w 1519869"/>
                  <a:gd name="connsiteY15" fmla="*/ 1847790 h 2743267"/>
                  <a:gd name="connsiteX16" fmla="*/ 807713 w 1519869"/>
                  <a:gd name="connsiteY16" fmla="*/ 2409765 h 2743267"/>
                  <a:gd name="connsiteX17" fmla="*/ 123955 w 1519869"/>
                  <a:gd name="connsiteY17" fmla="*/ 2710850 h 2743267"/>
                  <a:gd name="connsiteX18" fmla="*/ 12375 w 1519869"/>
                  <a:gd name="connsiteY18" fmla="*/ 1638240 h 2743267"/>
                  <a:gd name="connsiteX19" fmla="*/ 279075 w 1519869"/>
                  <a:gd name="connsiteY19" fmla="*/ 852427 h 2743267"/>
                  <a:gd name="connsiteX20" fmla="*/ 588638 w 1519869"/>
                  <a:gd name="connsiteY20" fmla="*/ 533340 h 2743267"/>
                  <a:gd name="connsiteX21" fmla="*/ 736882 w 1519869"/>
                  <a:gd name="connsiteY21" fmla="*/ 411599 h 2743267"/>
                  <a:gd name="connsiteX22" fmla="*/ 1519869 w 1519869"/>
                  <a:gd name="connsiteY22" fmla="*/ 0 h 2743267"/>
                  <a:gd name="connsiteX0" fmla="*/ 1508231 w 1508231"/>
                  <a:gd name="connsiteY0" fmla="*/ 0 h 2743267"/>
                  <a:gd name="connsiteX1" fmla="*/ 1505923 w 1508231"/>
                  <a:gd name="connsiteY1" fmla="*/ 93863 h 2743267"/>
                  <a:gd name="connsiteX2" fmla="*/ 915423 w 1508231"/>
                  <a:gd name="connsiteY2" fmla="*/ 365789 h 2743267"/>
                  <a:gd name="connsiteX3" fmla="*/ 855904 w 1508231"/>
                  <a:gd name="connsiteY3" fmla="*/ 438164 h 2743267"/>
                  <a:gd name="connsiteX4" fmla="*/ 675391 w 1508231"/>
                  <a:gd name="connsiteY4" fmla="*/ 540195 h 2743267"/>
                  <a:gd name="connsiteX5" fmla="*/ 229337 w 1508231"/>
                  <a:gd name="connsiteY5" fmla="*/ 957202 h 2743267"/>
                  <a:gd name="connsiteX6" fmla="*/ 57887 w 1508231"/>
                  <a:gd name="connsiteY6" fmla="*/ 1843027 h 2743267"/>
                  <a:gd name="connsiteX7" fmla="*/ 238237 w 1508231"/>
                  <a:gd name="connsiteY7" fmla="*/ 2554314 h 2743267"/>
                  <a:gd name="connsiteX8" fmla="*/ 582776 w 1508231"/>
                  <a:gd name="connsiteY8" fmla="*/ 2549598 h 2743267"/>
                  <a:gd name="connsiteX9" fmla="*/ 777025 w 1508231"/>
                  <a:gd name="connsiteY9" fmla="*/ 2304990 h 2743267"/>
                  <a:gd name="connsiteX10" fmla="*/ 800837 w 1508231"/>
                  <a:gd name="connsiteY10" fmla="*/ 1723965 h 2743267"/>
                  <a:gd name="connsiteX11" fmla="*/ 910616 w 1508231"/>
                  <a:gd name="connsiteY11" fmla="*/ 1515118 h 2743267"/>
                  <a:gd name="connsiteX12" fmla="*/ 1505535 w 1508231"/>
                  <a:gd name="connsiteY12" fmla="*/ 1338998 h 2743267"/>
                  <a:gd name="connsiteX13" fmla="*/ 1491521 w 1508231"/>
                  <a:gd name="connsiteY13" fmla="*/ 1469312 h 2743267"/>
                  <a:gd name="connsiteX14" fmla="*/ 1060164 w 1508231"/>
                  <a:gd name="connsiteY14" fmla="*/ 1632321 h 2743267"/>
                  <a:gd name="connsiteX15" fmla="*/ 824650 w 1508231"/>
                  <a:gd name="connsiteY15" fmla="*/ 1847790 h 2743267"/>
                  <a:gd name="connsiteX16" fmla="*/ 796075 w 1508231"/>
                  <a:gd name="connsiteY16" fmla="*/ 2409765 h 2743267"/>
                  <a:gd name="connsiteX17" fmla="*/ 112317 w 1508231"/>
                  <a:gd name="connsiteY17" fmla="*/ 2710850 h 2743267"/>
                  <a:gd name="connsiteX18" fmla="*/ 737 w 1508231"/>
                  <a:gd name="connsiteY18" fmla="*/ 1638240 h 2743267"/>
                  <a:gd name="connsiteX19" fmla="*/ 105410 w 1508231"/>
                  <a:gd name="connsiteY19" fmla="*/ 960446 h 2743267"/>
                  <a:gd name="connsiteX20" fmla="*/ 577000 w 1508231"/>
                  <a:gd name="connsiteY20" fmla="*/ 533340 h 2743267"/>
                  <a:gd name="connsiteX21" fmla="*/ 725244 w 1508231"/>
                  <a:gd name="connsiteY21" fmla="*/ 411599 h 2743267"/>
                  <a:gd name="connsiteX22" fmla="*/ 1508231 w 1508231"/>
                  <a:gd name="connsiteY22" fmla="*/ 0 h 2743267"/>
                  <a:gd name="connsiteX0" fmla="*/ 1508231 w 1508231"/>
                  <a:gd name="connsiteY0" fmla="*/ 0 h 2743267"/>
                  <a:gd name="connsiteX1" fmla="*/ 1505923 w 1508231"/>
                  <a:gd name="connsiteY1" fmla="*/ 93863 h 2743267"/>
                  <a:gd name="connsiteX2" fmla="*/ 915423 w 1508231"/>
                  <a:gd name="connsiteY2" fmla="*/ 365789 h 2743267"/>
                  <a:gd name="connsiteX3" fmla="*/ 855904 w 1508231"/>
                  <a:gd name="connsiteY3" fmla="*/ 438164 h 2743267"/>
                  <a:gd name="connsiteX4" fmla="*/ 675391 w 1508231"/>
                  <a:gd name="connsiteY4" fmla="*/ 540195 h 2743267"/>
                  <a:gd name="connsiteX5" fmla="*/ 229337 w 1508231"/>
                  <a:gd name="connsiteY5" fmla="*/ 957202 h 2743267"/>
                  <a:gd name="connsiteX6" fmla="*/ 57887 w 1508231"/>
                  <a:gd name="connsiteY6" fmla="*/ 1843027 h 2743267"/>
                  <a:gd name="connsiteX7" fmla="*/ 238237 w 1508231"/>
                  <a:gd name="connsiteY7" fmla="*/ 2554314 h 2743267"/>
                  <a:gd name="connsiteX8" fmla="*/ 582776 w 1508231"/>
                  <a:gd name="connsiteY8" fmla="*/ 2549598 h 2743267"/>
                  <a:gd name="connsiteX9" fmla="*/ 777025 w 1508231"/>
                  <a:gd name="connsiteY9" fmla="*/ 2304990 h 2743267"/>
                  <a:gd name="connsiteX10" fmla="*/ 800837 w 1508231"/>
                  <a:gd name="connsiteY10" fmla="*/ 1723965 h 2743267"/>
                  <a:gd name="connsiteX11" fmla="*/ 964626 w 1508231"/>
                  <a:gd name="connsiteY11" fmla="*/ 1569129 h 2743267"/>
                  <a:gd name="connsiteX12" fmla="*/ 1505535 w 1508231"/>
                  <a:gd name="connsiteY12" fmla="*/ 1338998 h 2743267"/>
                  <a:gd name="connsiteX13" fmla="*/ 1491521 w 1508231"/>
                  <a:gd name="connsiteY13" fmla="*/ 1469312 h 2743267"/>
                  <a:gd name="connsiteX14" fmla="*/ 1060164 w 1508231"/>
                  <a:gd name="connsiteY14" fmla="*/ 1632321 h 2743267"/>
                  <a:gd name="connsiteX15" fmla="*/ 824650 w 1508231"/>
                  <a:gd name="connsiteY15" fmla="*/ 1847790 h 2743267"/>
                  <a:gd name="connsiteX16" fmla="*/ 796075 w 1508231"/>
                  <a:gd name="connsiteY16" fmla="*/ 2409765 h 2743267"/>
                  <a:gd name="connsiteX17" fmla="*/ 112317 w 1508231"/>
                  <a:gd name="connsiteY17" fmla="*/ 2710850 h 2743267"/>
                  <a:gd name="connsiteX18" fmla="*/ 737 w 1508231"/>
                  <a:gd name="connsiteY18" fmla="*/ 1638240 h 2743267"/>
                  <a:gd name="connsiteX19" fmla="*/ 105410 w 1508231"/>
                  <a:gd name="connsiteY19" fmla="*/ 960446 h 2743267"/>
                  <a:gd name="connsiteX20" fmla="*/ 577000 w 1508231"/>
                  <a:gd name="connsiteY20" fmla="*/ 533340 h 2743267"/>
                  <a:gd name="connsiteX21" fmla="*/ 725244 w 1508231"/>
                  <a:gd name="connsiteY21" fmla="*/ 411599 h 2743267"/>
                  <a:gd name="connsiteX22" fmla="*/ 1508231 w 1508231"/>
                  <a:gd name="connsiteY22" fmla="*/ 0 h 2743267"/>
                  <a:gd name="connsiteX0" fmla="*/ 1508231 w 1508231"/>
                  <a:gd name="connsiteY0" fmla="*/ 0 h 2743037"/>
                  <a:gd name="connsiteX1" fmla="*/ 1505923 w 1508231"/>
                  <a:gd name="connsiteY1" fmla="*/ 93863 h 2743037"/>
                  <a:gd name="connsiteX2" fmla="*/ 915423 w 1508231"/>
                  <a:gd name="connsiteY2" fmla="*/ 365789 h 2743037"/>
                  <a:gd name="connsiteX3" fmla="*/ 855904 w 1508231"/>
                  <a:gd name="connsiteY3" fmla="*/ 438164 h 2743037"/>
                  <a:gd name="connsiteX4" fmla="*/ 675391 w 1508231"/>
                  <a:gd name="connsiteY4" fmla="*/ 540195 h 2743037"/>
                  <a:gd name="connsiteX5" fmla="*/ 229337 w 1508231"/>
                  <a:gd name="connsiteY5" fmla="*/ 957202 h 2743037"/>
                  <a:gd name="connsiteX6" fmla="*/ 57887 w 1508231"/>
                  <a:gd name="connsiteY6" fmla="*/ 1843027 h 2743037"/>
                  <a:gd name="connsiteX7" fmla="*/ 238237 w 1508231"/>
                  <a:gd name="connsiteY7" fmla="*/ 2554314 h 2743037"/>
                  <a:gd name="connsiteX8" fmla="*/ 582776 w 1508231"/>
                  <a:gd name="connsiteY8" fmla="*/ 2549598 h 2743037"/>
                  <a:gd name="connsiteX9" fmla="*/ 777025 w 1508231"/>
                  <a:gd name="connsiteY9" fmla="*/ 2304990 h 2743037"/>
                  <a:gd name="connsiteX10" fmla="*/ 800837 w 1508231"/>
                  <a:gd name="connsiteY10" fmla="*/ 1723965 h 2743037"/>
                  <a:gd name="connsiteX11" fmla="*/ 964626 w 1508231"/>
                  <a:gd name="connsiteY11" fmla="*/ 1569129 h 2743037"/>
                  <a:gd name="connsiteX12" fmla="*/ 1505535 w 1508231"/>
                  <a:gd name="connsiteY12" fmla="*/ 1338998 h 2743037"/>
                  <a:gd name="connsiteX13" fmla="*/ 1491521 w 1508231"/>
                  <a:gd name="connsiteY13" fmla="*/ 1469312 h 2743037"/>
                  <a:gd name="connsiteX14" fmla="*/ 1060164 w 1508231"/>
                  <a:gd name="connsiteY14" fmla="*/ 1632321 h 2743037"/>
                  <a:gd name="connsiteX15" fmla="*/ 905663 w 1508231"/>
                  <a:gd name="connsiteY15" fmla="*/ 1865794 h 2743037"/>
                  <a:gd name="connsiteX16" fmla="*/ 796075 w 1508231"/>
                  <a:gd name="connsiteY16" fmla="*/ 2409765 h 2743037"/>
                  <a:gd name="connsiteX17" fmla="*/ 112317 w 1508231"/>
                  <a:gd name="connsiteY17" fmla="*/ 2710850 h 2743037"/>
                  <a:gd name="connsiteX18" fmla="*/ 737 w 1508231"/>
                  <a:gd name="connsiteY18" fmla="*/ 1638240 h 2743037"/>
                  <a:gd name="connsiteX19" fmla="*/ 105410 w 1508231"/>
                  <a:gd name="connsiteY19" fmla="*/ 960446 h 2743037"/>
                  <a:gd name="connsiteX20" fmla="*/ 577000 w 1508231"/>
                  <a:gd name="connsiteY20" fmla="*/ 533340 h 2743037"/>
                  <a:gd name="connsiteX21" fmla="*/ 725244 w 1508231"/>
                  <a:gd name="connsiteY21" fmla="*/ 411599 h 2743037"/>
                  <a:gd name="connsiteX22" fmla="*/ 1508231 w 1508231"/>
                  <a:gd name="connsiteY22" fmla="*/ 0 h 2743037"/>
                  <a:gd name="connsiteX0" fmla="*/ 1508231 w 1508231"/>
                  <a:gd name="connsiteY0" fmla="*/ 0 h 2743037"/>
                  <a:gd name="connsiteX1" fmla="*/ 1505923 w 1508231"/>
                  <a:gd name="connsiteY1" fmla="*/ 93863 h 2743037"/>
                  <a:gd name="connsiteX2" fmla="*/ 915423 w 1508231"/>
                  <a:gd name="connsiteY2" fmla="*/ 365789 h 2743037"/>
                  <a:gd name="connsiteX3" fmla="*/ 855904 w 1508231"/>
                  <a:gd name="connsiteY3" fmla="*/ 438164 h 2743037"/>
                  <a:gd name="connsiteX4" fmla="*/ 675391 w 1508231"/>
                  <a:gd name="connsiteY4" fmla="*/ 540195 h 2743037"/>
                  <a:gd name="connsiteX5" fmla="*/ 229337 w 1508231"/>
                  <a:gd name="connsiteY5" fmla="*/ 957202 h 2743037"/>
                  <a:gd name="connsiteX6" fmla="*/ 57887 w 1508231"/>
                  <a:gd name="connsiteY6" fmla="*/ 1843027 h 2743037"/>
                  <a:gd name="connsiteX7" fmla="*/ 238237 w 1508231"/>
                  <a:gd name="connsiteY7" fmla="*/ 2554314 h 2743037"/>
                  <a:gd name="connsiteX8" fmla="*/ 582776 w 1508231"/>
                  <a:gd name="connsiteY8" fmla="*/ 2549598 h 2743037"/>
                  <a:gd name="connsiteX9" fmla="*/ 705012 w 1508231"/>
                  <a:gd name="connsiteY9" fmla="*/ 2241979 h 2743037"/>
                  <a:gd name="connsiteX10" fmla="*/ 800837 w 1508231"/>
                  <a:gd name="connsiteY10" fmla="*/ 1723965 h 2743037"/>
                  <a:gd name="connsiteX11" fmla="*/ 964626 w 1508231"/>
                  <a:gd name="connsiteY11" fmla="*/ 1569129 h 2743037"/>
                  <a:gd name="connsiteX12" fmla="*/ 1505535 w 1508231"/>
                  <a:gd name="connsiteY12" fmla="*/ 1338998 h 2743037"/>
                  <a:gd name="connsiteX13" fmla="*/ 1491521 w 1508231"/>
                  <a:gd name="connsiteY13" fmla="*/ 1469312 h 2743037"/>
                  <a:gd name="connsiteX14" fmla="*/ 1060164 w 1508231"/>
                  <a:gd name="connsiteY14" fmla="*/ 1632321 h 2743037"/>
                  <a:gd name="connsiteX15" fmla="*/ 905663 w 1508231"/>
                  <a:gd name="connsiteY15" fmla="*/ 1865794 h 2743037"/>
                  <a:gd name="connsiteX16" fmla="*/ 796075 w 1508231"/>
                  <a:gd name="connsiteY16" fmla="*/ 2409765 h 2743037"/>
                  <a:gd name="connsiteX17" fmla="*/ 112317 w 1508231"/>
                  <a:gd name="connsiteY17" fmla="*/ 2710850 h 2743037"/>
                  <a:gd name="connsiteX18" fmla="*/ 737 w 1508231"/>
                  <a:gd name="connsiteY18" fmla="*/ 1638240 h 2743037"/>
                  <a:gd name="connsiteX19" fmla="*/ 105410 w 1508231"/>
                  <a:gd name="connsiteY19" fmla="*/ 960446 h 2743037"/>
                  <a:gd name="connsiteX20" fmla="*/ 577000 w 1508231"/>
                  <a:gd name="connsiteY20" fmla="*/ 533340 h 2743037"/>
                  <a:gd name="connsiteX21" fmla="*/ 725244 w 1508231"/>
                  <a:gd name="connsiteY21" fmla="*/ 411599 h 2743037"/>
                  <a:gd name="connsiteX22" fmla="*/ 1508231 w 1508231"/>
                  <a:gd name="connsiteY22" fmla="*/ 0 h 2743037"/>
                  <a:gd name="connsiteX0" fmla="*/ 1508231 w 1508231"/>
                  <a:gd name="connsiteY0" fmla="*/ 0 h 2739453"/>
                  <a:gd name="connsiteX1" fmla="*/ 1505923 w 1508231"/>
                  <a:gd name="connsiteY1" fmla="*/ 93863 h 2739453"/>
                  <a:gd name="connsiteX2" fmla="*/ 915423 w 1508231"/>
                  <a:gd name="connsiteY2" fmla="*/ 365789 h 2739453"/>
                  <a:gd name="connsiteX3" fmla="*/ 855904 w 1508231"/>
                  <a:gd name="connsiteY3" fmla="*/ 438164 h 2739453"/>
                  <a:gd name="connsiteX4" fmla="*/ 675391 w 1508231"/>
                  <a:gd name="connsiteY4" fmla="*/ 540195 h 2739453"/>
                  <a:gd name="connsiteX5" fmla="*/ 229337 w 1508231"/>
                  <a:gd name="connsiteY5" fmla="*/ 957202 h 2739453"/>
                  <a:gd name="connsiteX6" fmla="*/ 57887 w 1508231"/>
                  <a:gd name="connsiteY6" fmla="*/ 1843027 h 2739453"/>
                  <a:gd name="connsiteX7" fmla="*/ 238237 w 1508231"/>
                  <a:gd name="connsiteY7" fmla="*/ 2554314 h 2739453"/>
                  <a:gd name="connsiteX8" fmla="*/ 582776 w 1508231"/>
                  <a:gd name="connsiteY8" fmla="*/ 2549598 h 2739453"/>
                  <a:gd name="connsiteX9" fmla="*/ 705012 w 1508231"/>
                  <a:gd name="connsiteY9" fmla="*/ 2241979 h 2739453"/>
                  <a:gd name="connsiteX10" fmla="*/ 800837 w 1508231"/>
                  <a:gd name="connsiteY10" fmla="*/ 1723965 h 2739453"/>
                  <a:gd name="connsiteX11" fmla="*/ 964626 w 1508231"/>
                  <a:gd name="connsiteY11" fmla="*/ 1569129 h 2739453"/>
                  <a:gd name="connsiteX12" fmla="*/ 1505535 w 1508231"/>
                  <a:gd name="connsiteY12" fmla="*/ 1338998 h 2739453"/>
                  <a:gd name="connsiteX13" fmla="*/ 1491521 w 1508231"/>
                  <a:gd name="connsiteY13" fmla="*/ 1469312 h 2739453"/>
                  <a:gd name="connsiteX14" fmla="*/ 1060164 w 1508231"/>
                  <a:gd name="connsiteY14" fmla="*/ 1632321 h 2739453"/>
                  <a:gd name="connsiteX15" fmla="*/ 905663 w 1508231"/>
                  <a:gd name="connsiteY15" fmla="*/ 1865794 h 2739453"/>
                  <a:gd name="connsiteX16" fmla="*/ 796074 w 1508231"/>
                  <a:gd name="connsiteY16" fmla="*/ 2382760 h 2739453"/>
                  <a:gd name="connsiteX17" fmla="*/ 112317 w 1508231"/>
                  <a:gd name="connsiteY17" fmla="*/ 2710850 h 2739453"/>
                  <a:gd name="connsiteX18" fmla="*/ 737 w 1508231"/>
                  <a:gd name="connsiteY18" fmla="*/ 1638240 h 2739453"/>
                  <a:gd name="connsiteX19" fmla="*/ 105410 w 1508231"/>
                  <a:gd name="connsiteY19" fmla="*/ 960446 h 2739453"/>
                  <a:gd name="connsiteX20" fmla="*/ 577000 w 1508231"/>
                  <a:gd name="connsiteY20" fmla="*/ 533340 h 2739453"/>
                  <a:gd name="connsiteX21" fmla="*/ 725244 w 1508231"/>
                  <a:gd name="connsiteY21" fmla="*/ 411599 h 2739453"/>
                  <a:gd name="connsiteX22" fmla="*/ 1508231 w 1508231"/>
                  <a:gd name="connsiteY22" fmla="*/ 0 h 2739453"/>
                  <a:gd name="connsiteX0" fmla="*/ 1508231 w 1508231"/>
                  <a:gd name="connsiteY0" fmla="*/ 0 h 2739453"/>
                  <a:gd name="connsiteX1" fmla="*/ 1505923 w 1508231"/>
                  <a:gd name="connsiteY1" fmla="*/ 93863 h 2739453"/>
                  <a:gd name="connsiteX2" fmla="*/ 915423 w 1508231"/>
                  <a:gd name="connsiteY2" fmla="*/ 365789 h 2739453"/>
                  <a:gd name="connsiteX3" fmla="*/ 855904 w 1508231"/>
                  <a:gd name="connsiteY3" fmla="*/ 438164 h 2739453"/>
                  <a:gd name="connsiteX4" fmla="*/ 675391 w 1508231"/>
                  <a:gd name="connsiteY4" fmla="*/ 540195 h 2739453"/>
                  <a:gd name="connsiteX5" fmla="*/ 229337 w 1508231"/>
                  <a:gd name="connsiteY5" fmla="*/ 957202 h 2739453"/>
                  <a:gd name="connsiteX6" fmla="*/ 57887 w 1508231"/>
                  <a:gd name="connsiteY6" fmla="*/ 1843027 h 2739453"/>
                  <a:gd name="connsiteX7" fmla="*/ 238237 w 1508231"/>
                  <a:gd name="connsiteY7" fmla="*/ 2554314 h 2739453"/>
                  <a:gd name="connsiteX8" fmla="*/ 546769 w 1508231"/>
                  <a:gd name="connsiteY8" fmla="*/ 2513592 h 2739453"/>
                  <a:gd name="connsiteX9" fmla="*/ 705012 w 1508231"/>
                  <a:gd name="connsiteY9" fmla="*/ 2241979 h 2739453"/>
                  <a:gd name="connsiteX10" fmla="*/ 800837 w 1508231"/>
                  <a:gd name="connsiteY10" fmla="*/ 1723965 h 2739453"/>
                  <a:gd name="connsiteX11" fmla="*/ 964626 w 1508231"/>
                  <a:gd name="connsiteY11" fmla="*/ 1569129 h 2739453"/>
                  <a:gd name="connsiteX12" fmla="*/ 1505535 w 1508231"/>
                  <a:gd name="connsiteY12" fmla="*/ 1338998 h 2739453"/>
                  <a:gd name="connsiteX13" fmla="*/ 1491521 w 1508231"/>
                  <a:gd name="connsiteY13" fmla="*/ 1469312 h 2739453"/>
                  <a:gd name="connsiteX14" fmla="*/ 1060164 w 1508231"/>
                  <a:gd name="connsiteY14" fmla="*/ 1632321 h 2739453"/>
                  <a:gd name="connsiteX15" fmla="*/ 905663 w 1508231"/>
                  <a:gd name="connsiteY15" fmla="*/ 1865794 h 2739453"/>
                  <a:gd name="connsiteX16" fmla="*/ 796074 w 1508231"/>
                  <a:gd name="connsiteY16" fmla="*/ 2382760 h 2739453"/>
                  <a:gd name="connsiteX17" fmla="*/ 112317 w 1508231"/>
                  <a:gd name="connsiteY17" fmla="*/ 2710850 h 2739453"/>
                  <a:gd name="connsiteX18" fmla="*/ 737 w 1508231"/>
                  <a:gd name="connsiteY18" fmla="*/ 1638240 h 2739453"/>
                  <a:gd name="connsiteX19" fmla="*/ 105410 w 1508231"/>
                  <a:gd name="connsiteY19" fmla="*/ 960446 h 2739453"/>
                  <a:gd name="connsiteX20" fmla="*/ 577000 w 1508231"/>
                  <a:gd name="connsiteY20" fmla="*/ 533340 h 2739453"/>
                  <a:gd name="connsiteX21" fmla="*/ 725244 w 1508231"/>
                  <a:gd name="connsiteY21" fmla="*/ 411599 h 2739453"/>
                  <a:gd name="connsiteX22" fmla="*/ 1508231 w 1508231"/>
                  <a:gd name="connsiteY22" fmla="*/ 0 h 2739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508231" h="2739453">
                    <a:moveTo>
                      <a:pt x="1508231" y="0"/>
                    </a:moveTo>
                    <a:cubicBezTo>
                      <a:pt x="1507462" y="31288"/>
                      <a:pt x="1506692" y="62575"/>
                      <a:pt x="1505923" y="93863"/>
                    </a:cubicBezTo>
                    <a:lnTo>
                      <a:pt x="915423" y="365789"/>
                    </a:lnTo>
                    <a:lnTo>
                      <a:pt x="855904" y="438164"/>
                    </a:lnTo>
                    <a:cubicBezTo>
                      <a:pt x="811206" y="489634"/>
                      <a:pt x="713293" y="501500"/>
                      <a:pt x="675391" y="540195"/>
                    </a:cubicBezTo>
                    <a:cubicBezTo>
                      <a:pt x="523785" y="694976"/>
                      <a:pt x="332254" y="740063"/>
                      <a:pt x="229337" y="957202"/>
                    </a:cubicBezTo>
                    <a:cubicBezTo>
                      <a:pt x="126420" y="1174341"/>
                      <a:pt x="56404" y="1576842"/>
                      <a:pt x="57887" y="1843027"/>
                    </a:cubicBezTo>
                    <a:cubicBezTo>
                      <a:pt x="59370" y="2109212"/>
                      <a:pt x="156757" y="2442553"/>
                      <a:pt x="238237" y="2554314"/>
                    </a:cubicBezTo>
                    <a:cubicBezTo>
                      <a:pt x="319717" y="2666075"/>
                      <a:pt x="468973" y="2565648"/>
                      <a:pt x="546769" y="2513592"/>
                    </a:cubicBezTo>
                    <a:cubicBezTo>
                      <a:pt x="624565" y="2461536"/>
                      <a:pt x="662667" y="2373584"/>
                      <a:pt x="705012" y="2241979"/>
                    </a:cubicBezTo>
                    <a:cubicBezTo>
                      <a:pt x="747357" y="2110375"/>
                      <a:pt x="757568" y="1836107"/>
                      <a:pt x="800837" y="1723965"/>
                    </a:cubicBezTo>
                    <a:cubicBezTo>
                      <a:pt x="844106" y="1611823"/>
                      <a:pt x="912233" y="1682044"/>
                      <a:pt x="964626" y="1569129"/>
                    </a:cubicBezTo>
                    <a:lnTo>
                      <a:pt x="1505535" y="1338998"/>
                    </a:lnTo>
                    <a:lnTo>
                      <a:pt x="1491521" y="1469312"/>
                    </a:lnTo>
                    <a:lnTo>
                      <a:pt x="1060164" y="1632321"/>
                    </a:lnTo>
                    <a:cubicBezTo>
                      <a:pt x="1024954" y="1715851"/>
                      <a:pt x="949678" y="1740721"/>
                      <a:pt x="905663" y="1865794"/>
                    </a:cubicBezTo>
                    <a:cubicBezTo>
                      <a:pt x="861648" y="1990867"/>
                      <a:pt x="928298" y="2241917"/>
                      <a:pt x="796074" y="2382760"/>
                    </a:cubicBezTo>
                    <a:cubicBezTo>
                      <a:pt x="663850" y="2523603"/>
                      <a:pt x="244873" y="2834936"/>
                      <a:pt x="112317" y="2710850"/>
                    </a:cubicBezTo>
                    <a:cubicBezTo>
                      <a:pt x="-20239" y="2586764"/>
                      <a:pt x="1888" y="1929974"/>
                      <a:pt x="737" y="1638240"/>
                    </a:cubicBezTo>
                    <a:cubicBezTo>
                      <a:pt x="-414" y="1346506"/>
                      <a:pt x="9366" y="1144596"/>
                      <a:pt x="105410" y="960446"/>
                    </a:cubicBezTo>
                    <a:cubicBezTo>
                      <a:pt x="201454" y="776296"/>
                      <a:pt x="488894" y="668278"/>
                      <a:pt x="577000" y="533340"/>
                    </a:cubicBezTo>
                    <a:cubicBezTo>
                      <a:pt x="599027" y="499606"/>
                      <a:pt x="707893" y="457339"/>
                      <a:pt x="725244" y="411599"/>
                    </a:cubicBezTo>
                    <a:cubicBezTo>
                      <a:pt x="731772" y="392690"/>
                      <a:pt x="1501703" y="18909"/>
                      <a:pt x="1508231" y="0"/>
                    </a:cubicBezTo>
                    <a:close/>
                  </a:path>
                </a:pathLst>
              </a:cu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1D76547-49E5-44A8-BBEE-153F838204C2}"/>
                </a:ext>
              </a:extLst>
            </p:cNvPr>
            <p:cNvSpPr/>
            <p:nvPr/>
          </p:nvSpPr>
          <p:spPr>
            <a:xfrm>
              <a:off x="375230" y="261954"/>
              <a:ext cx="11441540" cy="90000"/>
            </a:xfrm>
            <a:prstGeom prst="rect">
              <a:avLst/>
            </a:prstGeom>
            <a:solidFill>
              <a:srgbClr val="4C605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74AF1C8-1076-49DF-A415-ED1940765A19}"/>
              </a:ext>
            </a:extLst>
          </p:cNvPr>
          <p:cNvSpPr txBox="1"/>
          <p:nvPr/>
        </p:nvSpPr>
        <p:spPr>
          <a:xfrm>
            <a:off x="637839" y="297177"/>
            <a:ext cx="36691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srgbClr val="4C6055"/>
                </a:solidFill>
              </a:rPr>
              <a:t>V. </a:t>
            </a:r>
            <a:r>
              <a:rPr lang="ko-KR" altLang="en-US" sz="2400" b="1" i="1" kern="0" dirty="0" smtClean="0">
                <a:solidFill>
                  <a:srgbClr val="4C6055"/>
                </a:solidFill>
              </a:rPr>
              <a:t>실제 프로그램의 시연</a:t>
            </a:r>
            <a:endParaRPr lang="ko-KR" altLang="en-US" sz="1600" dirty="0">
              <a:solidFill>
                <a:srgbClr val="4C6055"/>
              </a:solidFill>
            </a:endParaRPr>
          </a:p>
        </p:txBody>
      </p:sp>
      <p:sp>
        <p:nvSpPr>
          <p:cNvPr id="3" name="모서리가 둥근 직사각형 2">
            <a:hlinkClick r:id="rId2" action="ppaction://hlinkfile"/>
          </p:cNvPr>
          <p:cNvSpPr/>
          <p:nvPr/>
        </p:nvSpPr>
        <p:spPr>
          <a:xfrm>
            <a:off x="3060441" y="1408922"/>
            <a:ext cx="5673012" cy="4040156"/>
          </a:xfrm>
          <a:prstGeom prst="roundRect">
            <a:avLst/>
          </a:prstGeom>
          <a:solidFill>
            <a:srgbClr val="A294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b="1" dirty="0" smtClean="0"/>
              <a:t>샌드위치 주문</a:t>
            </a:r>
            <a:endParaRPr lang="ko-KR" altLang="en-US" sz="6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797559" y="5591326"/>
            <a:ext cx="4198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C:/Users/admin/anaconda3/python.exe "d:/Project III/main.py"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90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AD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5230" y="261954"/>
            <a:ext cx="11454242" cy="6260768"/>
            <a:chOff x="375230" y="261954"/>
            <a:chExt cx="11454242" cy="626076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5FB9B30-8AD4-4034-AD4C-20CF9AE99C74}"/>
                </a:ext>
              </a:extLst>
            </p:cNvPr>
            <p:cNvSpPr/>
            <p:nvPr/>
          </p:nvSpPr>
          <p:spPr>
            <a:xfrm>
              <a:off x="375230" y="331813"/>
              <a:ext cx="11441540" cy="61909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76200" dir="8100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E7F03037-AD29-485F-8B4D-DDACA52BDA66}"/>
                </a:ext>
              </a:extLst>
            </p:cNvPr>
            <p:cNvGrpSpPr/>
            <p:nvPr/>
          </p:nvGrpSpPr>
          <p:grpSpPr>
            <a:xfrm>
              <a:off x="9826557" y="319114"/>
              <a:ext cx="2002915" cy="6118455"/>
              <a:chOff x="9813857" y="319114"/>
              <a:chExt cx="2002915" cy="6118455"/>
            </a:xfrm>
          </p:grpSpPr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C41914B5-39B2-490C-AD76-44758B753006}"/>
                  </a:ext>
                </a:extLst>
              </p:cNvPr>
              <p:cNvSpPr/>
              <p:nvPr/>
            </p:nvSpPr>
            <p:spPr>
              <a:xfrm>
                <a:off x="10355814" y="332005"/>
                <a:ext cx="1448929" cy="4700109"/>
              </a:xfrm>
              <a:custGeom>
                <a:avLst/>
                <a:gdLst>
                  <a:gd name="connsiteX0" fmla="*/ 0 w 799353"/>
                  <a:gd name="connsiteY0" fmla="*/ 0 h 2592982"/>
                  <a:gd name="connsiteX1" fmla="*/ 75415 w 799353"/>
                  <a:gd name="connsiteY1" fmla="*/ 0 h 2592982"/>
                  <a:gd name="connsiteX2" fmla="*/ 83093 w 799353"/>
                  <a:gd name="connsiteY2" fmla="*/ 51100 h 2592982"/>
                  <a:gd name="connsiteX3" fmla="*/ 113553 w 799353"/>
                  <a:gd name="connsiteY3" fmla="*/ 188816 h 2592982"/>
                  <a:gd name="connsiteX4" fmla="*/ 304053 w 799353"/>
                  <a:gd name="connsiteY4" fmla="*/ 646016 h 2592982"/>
                  <a:gd name="connsiteX5" fmla="*/ 380253 w 799353"/>
                  <a:gd name="connsiteY5" fmla="*/ 1154016 h 2592982"/>
                  <a:gd name="connsiteX6" fmla="*/ 659653 w 799353"/>
                  <a:gd name="connsiteY6" fmla="*/ 2157316 h 2592982"/>
                  <a:gd name="connsiteX7" fmla="*/ 762841 w 799353"/>
                  <a:gd name="connsiteY7" fmla="*/ 2366072 h 2592982"/>
                  <a:gd name="connsiteX8" fmla="*/ 799353 w 799353"/>
                  <a:gd name="connsiteY8" fmla="*/ 2419781 h 2592982"/>
                  <a:gd name="connsiteX9" fmla="*/ 799353 w 799353"/>
                  <a:gd name="connsiteY9" fmla="*/ 2592982 h 2592982"/>
                  <a:gd name="connsiteX10" fmla="*/ 786913 w 799353"/>
                  <a:gd name="connsiteY10" fmla="*/ 2571889 h 2592982"/>
                  <a:gd name="connsiteX11" fmla="*/ 608853 w 799353"/>
                  <a:gd name="connsiteY11" fmla="*/ 2347816 h 2592982"/>
                  <a:gd name="connsiteX12" fmla="*/ 456453 w 799353"/>
                  <a:gd name="connsiteY12" fmla="*/ 1662016 h 2592982"/>
                  <a:gd name="connsiteX13" fmla="*/ 316753 w 799353"/>
                  <a:gd name="connsiteY13" fmla="*/ 950816 h 2592982"/>
                  <a:gd name="connsiteX14" fmla="*/ 227853 w 799353"/>
                  <a:gd name="connsiteY14" fmla="*/ 734916 h 2592982"/>
                  <a:gd name="connsiteX15" fmla="*/ 126253 w 799353"/>
                  <a:gd name="connsiteY15" fmla="*/ 303116 h 2592982"/>
                  <a:gd name="connsiteX16" fmla="*/ 21478 w 799353"/>
                  <a:gd name="connsiteY16" fmla="*/ 43262 h 2592982"/>
                  <a:gd name="connsiteX17" fmla="*/ 0 w 799353"/>
                  <a:gd name="connsiteY17" fmla="*/ 0 h 2592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99353" h="2592982">
                    <a:moveTo>
                      <a:pt x="0" y="0"/>
                    </a:moveTo>
                    <a:lnTo>
                      <a:pt x="75415" y="0"/>
                    </a:lnTo>
                    <a:lnTo>
                      <a:pt x="83093" y="51100"/>
                    </a:lnTo>
                    <a:cubicBezTo>
                      <a:pt x="91593" y="100974"/>
                      <a:pt x="101382" y="148599"/>
                      <a:pt x="113553" y="188816"/>
                    </a:cubicBezTo>
                    <a:cubicBezTo>
                      <a:pt x="162236" y="349683"/>
                      <a:pt x="259603" y="485149"/>
                      <a:pt x="304053" y="646016"/>
                    </a:cubicBezTo>
                    <a:cubicBezTo>
                      <a:pt x="348503" y="806883"/>
                      <a:pt x="320986" y="902133"/>
                      <a:pt x="380253" y="1154016"/>
                    </a:cubicBezTo>
                    <a:cubicBezTo>
                      <a:pt x="439520" y="1405899"/>
                      <a:pt x="581336" y="1928716"/>
                      <a:pt x="659653" y="2157316"/>
                    </a:cubicBezTo>
                    <a:cubicBezTo>
                      <a:pt x="698811" y="2271616"/>
                      <a:pt x="732149" y="2322945"/>
                      <a:pt x="762841" y="2366072"/>
                    </a:cubicBezTo>
                    <a:lnTo>
                      <a:pt x="799353" y="2419781"/>
                    </a:lnTo>
                    <a:lnTo>
                      <a:pt x="799353" y="2592982"/>
                    </a:lnTo>
                    <a:lnTo>
                      <a:pt x="786913" y="2571889"/>
                    </a:lnTo>
                    <a:cubicBezTo>
                      <a:pt x="727155" y="2486260"/>
                      <a:pt x="660712" y="2486722"/>
                      <a:pt x="608853" y="2347816"/>
                    </a:cubicBezTo>
                    <a:cubicBezTo>
                      <a:pt x="549586" y="2189066"/>
                      <a:pt x="505136" y="1894849"/>
                      <a:pt x="456453" y="1662016"/>
                    </a:cubicBezTo>
                    <a:cubicBezTo>
                      <a:pt x="407770" y="1429183"/>
                      <a:pt x="354853" y="1105333"/>
                      <a:pt x="316753" y="950816"/>
                    </a:cubicBezTo>
                    <a:cubicBezTo>
                      <a:pt x="278653" y="796299"/>
                      <a:pt x="259603" y="842866"/>
                      <a:pt x="227853" y="734916"/>
                    </a:cubicBezTo>
                    <a:cubicBezTo>
                      <a:pt x="196103" y="626966"/>
                      <a:pt x="166470" y="430116"/>
                      <a:pt x="126253" y="303116"/>
                    </a:cubicBezTo>
                    <a:cubicBezTo>
                      <a:pt x="96090" y="207866"/>
                      <a:pt x="57593" y="118569"/>
                      <a:pt x="21478" y="4326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자유형: 도형 38">
                <a:extLst>
                  <a:ext uri="{FF2B5EF4-FFF2-40B4-BE49-F238E27FC236}">
                    <a16:creationId xmlns:a16="http://schemas.microsoft.com/office/drawing/2014/main" id="{9118A8E3-B57F-4DC6-9F45-3D3905221EE3}"/>
                  </a:ext>
                </a:extLst>
              </p:cNvPr>
              <p:cNvSpPr/>
              <p:nvPr/>
            </p:nvSpPr>
            <p:spPr>
              <a:xfrm>
                <a:off x="10899860" y="335277"/>
                <a:ext cx="904882" cy="3181021"/>
              </a:xfrm>
              <a:custGeom>
                <a:avLst/>
                <a:gdLst>
                  <a:gd name="connsiteX0" fmla="*/ 0 w 904882"/>
                  <a:gd name="connsiteY0" fmla="*/ 0 h 3181021"/>
                  <a:gd name="connsiteX1" fmla="*/ 128311 w 904882"/>
                  <a:gd name="connsiteY1" fmla="*/ 0 h 3181021"/>
                  <a:gd name="connsiteX2" fmla="*/ 162493 w 904882"/>
                  <a:gd name="connsiteY2" fmla="*/ 108721 h 3181021"/>
                  <a:gd name="connsiteX3" fmla="*/ 270401 w 904882"/>
                  <a:gd name="connsiteY3" fmla="*/ 452228 h 3181021"/>
                  <a:gd name="connsiteX4" fmla="*/ 512115 w 904882"/>
                  <a:gd name="connsiteY4" fmla="*/ 1280961 h 3181021"/>
                  <a:gd name="connsiteX5" fmla="*/ 753829 w 904882"/>
                  <a:gd name="connsiteY5" fmla="*/ 2201775 h 3181021"/>
                  <a:gd name="connsiteX6" fmla="*/ 865604 w 904882"/>
                  <a:gd name="connsiteY6" fmla="*/ 2656787 h 3181021"/>
                  <a:gd name="connsiteX7" fmla="*/ 904882 w 904882"/>
                  <a:gd name="connsiteY7" fmla="*/ 2820606 h 3181021"/>
                  <a:gd name="connsiteX8" fmla="*/ 904882 w 904882"/>
                  <a:gd name="connsiteY8" fmla="*/ 3181021 h 3181021"/>
                  <a:gd name="connsiteX9" fmla="*/ 891951 w 904882"/>
                  <a:gd name="connsiteY9" fmla="*/ 3122590 h 3181021"/>
                  <a:gd name="connsiteX10" fmla="*/ 638727 w 904882"/>
                  <a:gd name="connsiteY10" fmla="*/ 1833449 h 3181021"/>
                  <a:gd name="connsiteX11" fmla="*/ 477585 w 904882"/>
                  <a:gd name="connsiteY11" fmla="*/ 1442103 h 3181021"/>
                  <a:gd name="connsiteX12" fmla="*/ 293422 w 904882"/>
                  <a:gd name="connsiteY12" fmla="*/ 659411 h 3181021"/>
                  <a:gd name="connsiteX13" fmla="*/ 40198 w 904882"/>
                  <a:gd name="connsiteY13" fmla="*/ 60881 h 3181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04882" h="3181021">
                    <a:moveTo>
                      <a:pt x="0" y="0"/>
                    </a:moveTo>
                    <a:lnTo>
                      <a:pt x="128311" y="0"/>
                    </a:lnTo>
                    <a:lnTo>
                      <a:pt x="162493" y="108721"/>
                    </a:lnTo>
                    <a:cubicBezTo>
                      <a:pt x="203978" y="241208"/>
                      <a:pt x="241626" y="362065"/>
                      <a:pt x="270401" y="452228"/>
                    </a:cubicBezTo>
                    <a:cubicBezTo>
                      <a:pt x="385503" y="812881"/>
                      <a:pt x="431544" y="989369"/>
                      <a:pt x="512115" y="1280961"/>
                    </a:cubicBezTo>
                    <a:cubicBezTo>
                      <a:pt x="592687" y="1572553"/>
                      <a:pt x="629135" y="1718348"/>
                      <a:pt x="753829" y="2201775"/>
                    </a:cubicBezTo>
                    <a:cubicBezTo>
                      <a:pt x="785003" y="2322632"/>
                      <a:pt x="823370" y="2480897"/>
                      <a:pt x="865604" y="2656787"/>
                    </a:cubicBezTo>
                    <a:lnTo>
                      <a:pt x="904882" y="2820606"/>
                    </a:lnTo>
                    <a:lnTo>
                      <a:pt x="904882" y="3181021"/>
                    </a:lnTo>
                    <a:lnTo>
                      <a:pt x="891951" y="3122590"/>
                    </a:lnTo>
                    <a:cubicBezTo>
                      <a:pt x="788360" y="2658345"/>
                      <a:pt x="707788" y="2113531"/>
                      <a:pt x="638727" y="1833449"/>
                    </a:cubicBezTo>
                    <a:cubicBezTo>
                      <a:pt x="569666" y="1553368"/>
                      <a:pt x="535136" y="1637776"/>
                      <a:pt x="477585" y="1442103"/>
                    </a:cubicBezTo>
                    <a:cubicBezTo>
                      <a:pt x="420034" y="1246430"/>
                      <a:pt x="366320" y="889615"/>
                      <a:pt x="293422" y="659411"/>
                    </a:cubicBezTo>
                    <a:cubicBezTo>
                      <a:pt x="220523" y="429207"/>
                      <a:pt x="120769" y="218187"/>
                      <a:pt x="40198" y="60881"/>
                    </a:cubicBez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2FF0A90C-B84F-4505-A7E6-95716721B976}"/>
                  </a:ext>
                </a:extLst>
              </p:cNvPr>
              <p:cNvSpPr/>
              <p:nvPr/>
            </p:nvSpPr>
            <p:spPr>
              <a:xfrm>
                <a:off x="9813857" y="323374"/>
                <a:ext cx="1990886" cy="6114195"/>
              </a:xfrm>
              <a:custGeom>
                <a:avLst/>
                <a:gdLst>
                  <a:gd name="connsiteX0" fmla="*/ 0 w 799353"/>
                  <a:gd name="connsiteY0" fmla="*/ 0 h 2592982"/>
                  <a:gd name="connsiteX1" fmla="*/ 75415 w 799353"/>
                  <a:gd name="connsiteY1" fmla="*/ 0 h 2592982"/>
                  <a:gd name="connsiteX2" fmla="*/ 83093 w 799353"/>
                  <a:gd name="connsiteY2" fmla="*/ 51100 h 2592982"/>
                  <a:gd name="connsiteX3" fmla="*/ 113553 w 799353"/>
                  <a:gd name="connsiteY3" fmla="*/ 188816 h 2592982"/>
                  <a:gd name="connsiteX4" fmla="*/ 304053 w 799353"/>
                  <a:gd name="connsiteY4" fmla="*/ 646016 h 2592982"/>
                  <a:gd name="connsiteX5" fmla="*/ 380253 w 799353"/>
                  <a:gd name="connsiteY5" fmla="*/ 1154016 h 2592982"/>
                  <a:gd name="connsiteX6" fmla="*/ 659653 w 799353"/>
                  <a:gd name="connsiteY6" fmla="*/ 2157316 h 2592982"/>
                  <a:gd name="connsiteX7" fmla="*/ 762841 w 799353"/>
                  <a:gd name="connsiteY7" fmla="*/ 2366072 h 2592982"/>
                  <a:gd name="connsiteX8" fmla="*/ 799353 w 799353"/>
                  <a:gd name="connsiteY8" fmla="*/ 2419781 h 2592982"/>
                  <a:gd name="connsiteX9" fmla="*/ 799353 w 799353"/>
                  <a:gd name="connsiteY9" fmla="*/ 2592982 h 2592982"/>
                  <a:gd name="connsiteX10" fmla="*/ 786913 w 799353"/>
                  <a:gd name="connsiteY10" fmla="*/ 2571889 h 2592982"/>
                  <a:gd name="connsiteX11" fmla="*/ 608853 w 799353"/>
                  <a:gd name="connsiteY11" fmla="*/ 2347816 h 2592982"/>
                  <a:gd name="connsiteX12" fmla="*/ 456453 w 799353"/>
                  <a:gd name="connsiteY12" fmla="*/ 1662016 h 2592982"/>
                  <a:gd name="connsiteX13" fmla="*/ 316753 w 799353"/>
                  <a:gd name="connsiteY13" fmla="*/ 950816 h 2592982"/>
                  <a:gd name="connsiteX14" fmla="*/ 227853 w 799353"/>
                  <a:gd name="connsiteY14" fmla="*/ 734916 h 2592982"/>
                  <a:gd name="connsiteX15" fmla="*/ 126253 w 799353"/>
                  <a:gd name="connsiteY15" fmla="*/ 303116 h 2592982"/>
                  <a:gd name="connsiteX16" fmla="*/ 21478 w 799353"/>
                  <a:gd name="connsiteY16" fmla="*/ 43262 h 2592982"/>
                  <a:gd name="connsiteX17" fmla="*/ 0 w 799353"/>
                  <a:gd name="connsiteY17" fmla="*/ 0 h 2592982"/>
                  <a:gd name="connsiteX0" fmla="*/ 0 w 799353"/>
                  <a:gd name="connsiteY0" fmla="*/ 0 h 2592982"/>
                  <a:gd name="connsiteX1" fmla="*/ 75415 w 799353"/>
                  <a:gd name="connsiteY1" fmla="*/ 0 h 2592982"/>
                  <a:gd name="connsiteX2" fmla="*/ 83093 w 799353"/>
                  <a:gd name="connsiteY2" fmla="*/ 51100 h 2592982"/>
                  <a:gd name="connsiteX3" fmla="*/ 113553 w 799353"/>
                  <a:gd name="connsiteY3" fmla="*/ 188816 h 2592982"/>
                  <a:gd name="connsiteX4" fmla="*/ 256958 w 799353"/>
                  <a:gd name="connsiteY4" fmla="*/ 704675 h 2592982"/>
                  <a:gd name="connsiteX5" fmla="*/ 380253 w 799353"/>
                  <a:gd name="connsiteY5" fmla="*/ 1154016 h 2592982"/>
                  <a:gd name="connsiteX6" fmla="*/ 659653 w 799353"/>
                  <a:gd name="connsiteY6" fmla="*/ 2157316 h 2592982"/>
                  <a:gd name="connsiteX7" fmla="*/ 762841 w 799353"/>
                  <a:gd name="connsiteY7" fmla="*/ 2366072 h 2592982"/>
                  <a:gd name="connsiteX8" fmla="*/ 799353 w 799353"/>
                  <a:gd name="connsiteY8" fmla="*/ 2419781 h 2592982"/>
                  <a:gd name="connsiteX9" fmla="*/ 799353 w 799353"/>
                  <a:gd name="connsiteY9" fmla="*/ 2592982 h 2592982"/>
                  <a:gd name="connsiteX10" fmla="*/ 786913 w 799353"/>
                  <a:gd name="connsiteY10" fmla="*/ 2571889 h 2592982"/>
                  <a:gd name="connsiteX11" fmla="*/ 608853 w 799353"/>
                  <a:gd name="connsiteY11" fmla="*/ 2347816 h 2592982"/>
                  <a:gd name="connsiteX12" fmla="*/ 456453 w 799353"/>
                  <a:gd name="connsiteY12" fmla="*/ 1662016 h 2592982"/>
                  <a:gd name="connsiteX13" fmla="*/ 316753 w 799353"/>
                  <a:gd name="connsiteY13" fmla="*/ 950816 h 2592982"/>
                  <a:gd name="connsiteX14" fmla="*/ 227853 w 799353"/>
                  <a:gd name="connsiteY14" fmla="*/ 734916 h 2592982"/>
                  <a:gd name="connsiteX15" fmla="*/ 126253 w 799353"/>
                  <a:gd name="connsiteY15" fmla="*/ 303116 h 2592982"/>
                  <a:gd name="connsiteX16" fmla="*/ 21478 w 799353"/>
                  <a:gd name="connsiteY16" fmla="*/ 43262 h 2592982"/>
                  <a:gd name="connsiteX17" fmla="*/ 0 w 799353"/>
                  <a:gd name="connsiteY17" fmla="*/ 0 h 2592982"/>
                  <a:gd name="connsiteX0" fmla="*/ 5434 w 777875"/>
                  <a:gd name="connsiteY0" fmla="*/ 3667 h 2592982"/>
                  <a:gd name="connsiteX1" fmla="*/ 53937 w 777875"/>
                  <a:gd name="connsiteY1" fmla="*/ 0 h 2592982"/>
                  <a:gd name="connsiteX2" fmla="*/ 61615 w 777875"/>
                  <a:gd name="connsiteY2" fmla="*/ 51100 h 2592982"/>
                  <a:gd name="connsiteX3" fmla="*/ 92075 w 777875"/>
                  <a:gd name="connsiteY3" fmla="*/ 188816 h 2592982"/>
                  <a:gd name="connsiteX4" fmla="*/ 235480 w 777875"/>
                  <a:gd name="connsiteY4" fmla="*/ 704675 h 2592982"/>
                  <a:gd name="connsiteX5" fmla="*/ 358775 w 777875"/>
                  <a:gd name="connsiteY5" fmla="*/ 1154016 h 2592982"/>
                  <a:gd name="connsiteX6" fmla="*/ 638175 w 777875"/>
                  <a:gd name="connsiteY6" fmla="*/ 2157316 h 2592982"/>
                  <a:gd name="connsiteX7" fmla="*/ 741363 w 777875"/>
                  <a:gd name="connsiteY7" fmla="*/ 2366072 h 2592982"/>
                  <a:gd name="connsiteX8" fmla="*/ 777875 w 777875"/>
                  <a:gd name="connsiteY8" fmla="*/ 2419781 h 2592982"/>
                  <a:gd name="connsiteX9" fmla="*/ 777875 w 777875"/>
                  <a:gd name="connsiteY9" fmla="*/ 2592982 h 2592982"/>
                  <a:gd name="connsiteX10" fmla="*/ 765435 w 777875"/>
                  <a:gd name="connsiteY10" fmla="*/ 2571889 h 2592982"/>
                  <a:gd name="connsiteX11" fmla="*/ 587375 w 777875"/>
                  <a:gd name="connsiteY11" fmla="*/ 2347816 h 2592982"/>
                  <a:gd name="connsiteX12" fmla="*/ 434975 w 777875"/>
                  <a:gd name="connsiteY12" fmla="*/ 1662016 h 2592982"/>
                  <a:gd name="connsiteX13" fmla="*/ 295275 w 777875"/>
                  <a:gd name="connsiteY13" fmla="*/ 950816 h 2592982"/>
                  <a:gd name="connsiteX14" fmla="*/ 206375 w 777875"/>
                  <a:gd name="connsiteY14" fmla="*/ 734916 h 2592982"/>
                  <a:gd name="connsiteX15" fmla="*/ 104775 w 777875"/>
                  <a:gd name="connsiteY15" fmla="*/ 303116 h 2592982"/>
                  <a:gd name="connsiteX16" fmla="*/ 0 w 777875"/>
                  <a:gd name="connsiteY16" fmla="*/ 43262 h 2592982"/>
                  <a:gd name="connsiteX17" fmla="*/ 5434 w 777875"/>
                  <a:gd name="connsiteY17" fmla="*/ 3667 h 2592982"/>
                  <a:gd name="connsiteX0" fmla="*/ 5434 w 777875"/>
                  <a:gd name="connsiteY0" fmla="*/ 3667 h 2592982"/>
                  <a:gd name="connsiteX1" fmla="*/ 53937 w 777875"/>
                  <a:gd name="connsiteY1" fmla="*/ 0 h 2592982"/>
                  <a:gd name="connsiteX2" fmla="*/ 61615 w 777875"/>
                  <a:gd name="connsiteY2" fmla="*/ 51100 h 2592982"/>
                  <a:gd name="connsiteX3" fmla="*/ 92075 w 777875"/>
                  <a:gd name="connsiteY3" fmla="*/ 188816 h 2592982"/>
                  <a:gd name="connsiteX4" fmla="*/ 235480 w 777875"/>
                  <a:gd name="connsiteY4" fmla="*/ 704675 h 2592982"/>
                  <a:gd name="connsiteX5" fmla="*/ 358775 w 777875"/>
                  <a:gd name="connsiteY5" fmla="*/ 1154016 h 2592982"/>
                  <a:gd name="connsiteX6" fmla="*/ 638175 w 777875"/>
                  <a:gd name="connsiteY6" fmla="*/ 2157316 h 2592982"/>
                  <a:gd name="connsiteX7" fmla="*/ 741363 w 777875"/>
                  <a:gd name="connsiteY7" fmla="*/ 2366072 h 2592982"/>
                  <a:gd name="connsiteX8" fmla="*/ 777875 w 777875"/>
                  <a:gd name="connsiteY8" fmla="*/ 2419781 h 2592982"/>
                  <a:gd name="connsiteX9" fmla="*/ 777875 w 777875"/>
                  <a:gd name="connsiteY9" fmla="*/ 2592982 h 2592982"/>
                  <a:gd name="connsiteX10" fmla="*/ 765435 w 777875"/>
                  <a:gd name="connsiteY10" fmla="*/ 2571889 h 2592982"/>
                  <a:gd name="connsiteX11" fmla="*/ 587375 w 777875"/>
                  <a:gd name="connsiteY11" fmla="*/ 2347816 h 2592982"/>
                  <a:gd name="connsiteX12" fmla="*/ 434975 w 777875"/>
                  <a:gd name="connsiteY12" fmla="*/ 1662016 h 2592982"/>
                  <a:gd name="connsiteX13" fmla="*/ 295275 w 777875"/>
                  <a:gd name="connsiteY13" fmla="*/ 950816 h 2592982"/>
                  <a:gd name="connsiteX14" fmla="*/ 216466 w 777875"/>
                  <a:gd name="connsiteY14" fmla="*/ 714751 h 2592982"/>
                  <a:gd name="connsiteX15" fmla="*/ 104775 w 777875"/>
                  <a:gd name="connsiteY15" fmla="*/ 303116 h 2592982"/>
                  <a:gd name="connsiteX16" fmla="*/ 0 w 777875"/>
                  <a:gd name="connsiteY16" fmla="*/ 43262 h 2592982"/>
                  <a:gd name="connsiteX17" fmla="*/ 5434 w 777875"/>
                  <a:gd name="connsiteY17" fmla="*/ 3667 h 2592982"/>
                  <a:gd name="connsiteX0" fmla="*/ 0 w 772441"/>
                  <a:gd name="connsiteY0" fmla="*/ 3667 h 2592982"/>
                  <a:gd name="connsiteX1" fmla="*/ 48503 w 772441"/>
                  <a:gd name="connsiteY1" fmla="*/ 0 h 2592982"/>
                  <a:gd name="connsiteX2" fmla="*/ 56181 w 772441"/>
                  <a:gd name="connsiteY2" fmla="*/ 51100 h 2592982"/>
                  <a:gd name="connsiteX3" fmla="*/ 86641 w 772441"/>
                  <a:gd name="connsiteY3" fmla="*/ 188816 h 2592982"/>
                  <a:gd name="connsiteX4" fmla="*/ 230046 w 772441"/>
                  <a:gd name="connsiteY4" fmla="*/ 704675 h 2592982"/>
                  <a:gd name="connsiteX5" fmla="*/ 353341 w 772441"/>
                  <a:gd name="connsiteY5" fmla="*/ 1154016 h 2592982"/>
                  <a:gd name="connsiteX6" fmla="*/ 632741 w 772441"/>
                  <a:gd name="connsiteY6" fmla="*/ 2157316 h 2592982"/>
                  <a:gd name="connsiteX7" fmla="*/ 735929 w 772441"/>
                  <a:gd name="connsiteY7" fmla="*/ 2366072 h 2592982"/>
                  <a:gd name="connsiteX8" fmla="*/ 772441 w 772441"/>
                  <a:gd name="connsiteY8" fmla="*/ 2419781 h 2592982"/>
                  <a:gd name="connsiteX9" fmla="*/ 772441 w 772441"/>
                  <a:gd name="connsiteY9" fmla="*/ 2592982 h 2592982"/>
                  <a:gd name="connsiteX10" fmla="*/ 760001 w 772441"/>
                  <a:gd name="connsiteY10" fmla="*/ 2571889 h 2592982"/>
                  <a:gd name="connsiteX11" fmla="*/ 581941 w 772441"/>
                  <a:gd name="connsiteY11" fmla="*/ 2347816 h 2592982"/>
                  <a:gd name="connsiteX12" fmla="*/ 429541 w 772441"/>
                  <a:gd name="connsiteY12" fmla="*/ 1662016 h 2592982"/>
                  <a:gd name="connsiteX13" fmla="*/ 289841 w 772441"/>
                  <a:gd name="connsiteY13" fmla="*/ 950816 h 2592982"/>
                  <a:gd name="connsiteX14" fmla="*/ 211032 w 772441"/>
                  <a:gd name="connsiteY14" fmla="*/ 714751 h 2592982"/>
                  <a:gd name="connsiteX15" fmla="*/ 99341 w 772441"/>
                  <a:gd name="connsiteY15" fmla="*/ 303116 h 2592982"/>
                  <a:gd name="connsiteX16" fmla="*/ 28206 w 772441"/>
                  <a:gd name="connsiteY16" fmla="*/ 48761 h 2592982"/>
                  <a:gd name="connsiteX17" fmla="*/ 0 w 772441"/>
                  <a:gd name="connsiteY17" fmla="*/ 3667 h 2592982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585305 w 775805"/>
                  <a:gd name="connsiteY11" fmla="*/ 2351481 h 2596647"/>
                  <a:gd name="connsiteX12" fmla="*/ 432905 w 775805"/>
                  <a:gd name="connsiteY12" fmla="*/ 1665681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585305 w 775805"/>
                  <a:gd name="connsiteY11" fmla="*/ 2351481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585305 w 775805"/>
                  <a:gd name="connsiteY11" fmla="*/ 2351481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739293 w 775805"/>
                  <a:gd name="connsiteY7" fmla="*/ 2369737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637445 w 775805"/>
                  <a:gd name="connsiteY11" fmla="*/ 2323984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692198 w 775805"/>
                  <a:gd name="connsiteY7" fmla="*/ 2309244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637445 w 775805"/>
                  <a:gd name="connsiteY11" fmla="*/ 2323984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  <a:gd name="connsiteX0" fmla="*/ 0 w 775805"/>
                  <a:gd name="connsiteY0" fmla="*/ 0 h 2596647"/>
                  <a:gd name="connsiteX1" fmla="*/ 51867 w 775805"/>
                  <a:gd name="connsiteY1" fmla="*/ 3665 h 2596647"/>
                  <a:gd name="connsiteX2" fmla="*/ 59545 w 775805"/>
                  <a:gd name="connsiteY2" fmla="*/ 54765 h 2596647"/>
                  <a:gd name="connsiteX3" fmla="*/ 90005 w 775805"/>
                  <a:gd name="connsiteY3" fmla="*/ 192481 h 2596647"/>
                  <a:gd name="connsiteX4" fmla="*/ 233410 w 775805"/>
                  <a:gd name="connsiteY4" fmla="*/ 708340 h 2596647"/>
                  <a:gd name="connsiteX5" fmla="*/ 356705 w 775805"/>
                  <a:gd name="connsiteY5" fmla="*/ 1157681 h 2596647"/>
                  <a:gd name="connsiteX6" fmla="*/ 636105 w 775805"/>
                  <a:gd name="connsiteY6" fmla="*/ 2160981 h 2596647"/>
                  <a:gd name="connsiteX7" fmla="*/ 692198 w 775805"/>
                  <a:gd name="connsiteY7" fmla="*/ 2309244 h 2596647"/>
                  <a:gd name="connsiteX8" fmla="*/ 775805 w 775805"/>
                  <a:gd name="connsiteY8" fmla="*/ 2423446 h 2596647"/>
                  <a:gd name="connsiteX9" fmla="*/ 775805 w 775805"/>
                  <a:gd name="connsiteY9" fmla="*/ 2596647 h 2596647"/>
                  <a:gd name="connsiteX10" fmla="*/ 763365 w 775805"/>
                  <a:gd name="connsiteY10" fmla="*/ 2575554 h 2596647"/>
                  <a:gd name="connsiteX11" fmla="*/ 637445 w 775805"/>
                  <a:gd name="connsiteY11" fmla="*/ 2323984 h 2596647"/>
                  <a:gd name="connsiteX12" fmla="*/ 471591 w 775805"/>
                  <a:gd name="connsiteY12" fmla="*/ 1673014 h 2596647"/>
                  <a:gd name="connsiteX13" fmla="*/ 293205 w 775805"/>
                  <a:gd name="connsiteY13" fmla="*/ 954481 h 2596647"/>
                  <a:gd name="connsiteX14" fmla="*/ 214396 w 775805"/>
                  <a:gd name="connsiteY14" fmla="*/ 718416 h 2596647"/>
                  <a:gd name="connsiteX15" fmla="*/ 102705 w 775805"/>
                  <a:gd name="connsiteY15" fmla="*/ 306781 h 2596647"/>
                  <a:gd name="connsiteX16" fmla="*/ 31570 w 775805"/>
                  <a:gd name="connsiteY16" fmla="*/ 52426 h 2596647"/>
                  <a:gd name="connsiteX17" fmla="*/ 0 w 775805"/>
                  <a:gd name="connsiteY17" fmla="*/ 0 h 2596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75805" h="2596647">
                    <a:moveTo>
                      <a:pt x="0" y="0"/>
                    </a:moveTo>
                    <a:lnTo>
                      <a:pt x="51867" y="3665"/>
                    </a:lnTo>
                    <a:lnTo>
                      <a:pt x="59545" y="54765"/>
                    </a:lnTo>
                    <a:cubicBezTo>
                      <a:pt x="68045" y="104639"/>
                      <a:pt x="61028" y="83552"/>
                      <a:pt x="90005" y="192481"/>
                    </a:cubicBezTo>
                    <a:cubicBezTo>
                      <a:pt x="118982" y="301410"/>
                      <a:pt x="188960" y="547473"/>
                      <a:pt x="233410" y="708340"/>
                    </a:cubicBezTo>
                    <a:cubicBezTo>
                      <a:pt x="277860" y="869207"/>
                      <a:pt x="289589" y="915574"/>
                      <a:pt x="356705" y="1157681"/>
                    </a:cubicBezTo>
                    <a:cubicBezTo>
                      <a:pt x="423821" y="1399788"/>
                      <a:pt x="560006" y="1969054"/>
                      <a:pt x="636105" y="2160981"/>
                    </a:cubicBezTo>
                    <a:cubicBezTo>
                      <a:pt x="709787" y="2346813"/>
                      <a:pt x="661506" y="2266117"/>
                      <a:pt x="692198" y="2309244"/>
                    </a:cubicBezTo>
                    <a:lnTo>
                      <a:pt x="775805" y="2423446"/>
                    </a:lnTo>
                    <a:lnTo>
                      <a:pt x="775805" y="2596647"/>
                    </a:lnTo>
                    <a:lnTo>
                      <a:pt x="763365" y="2575554"/>
                    </a:lnTo>
                    <a:cubicBezTo>
                      <a:pt x="703607" y="2489925"/>
                      <a:pt x="686074" y="2474407"/>
                      <a:pt x="637445" y="2323984"/>
                    </a:cubicBezTo>
                    <a:cubicBezTo>
                      <a:pt x="588816" y="2173561"/>
                      <a:pt x="528964" y="1901264"/>
                      <a:pt x="471591" y="1673014"/>
                    </a:cubicBezTo>
                    <a:cubicBezTo>
                      <a:pt x="414218" y="1444764"/>
                      <a:pt x="336071" y="1113581"/>
                      <a:pt x="293205" y="954481"/>
                    </a:cubicBezTo>
                    <a:cubicBezTo>
                      <a:pt x="250339" y="795381"/>
                      <a:pt x="246146" y="826366"/>
                      <a:pt x="214396" y="718416"/>
                    </a:cubicBezTo>
                    <a:cubicBezTo>
                      <a:pt x="182646" y="610466"/>
                      <a:pt x="142922" y="433781"/>
                      <a:pt x="102705" y="306781"/>
                    </a:cubicBezTo>
                    <a:cubicBezTo>
                      <a:pt x="72542" y="211531"/>
                      <a:pt x="67685" y="127733"/>
                      <a:pt x="31570" y="5242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2841D092-F125-4FD6-80AB-4C7864220ED7}"/>
                  </a:ext>
                </a:extLst>
              </p:cNvPr>
              <p:cNvSpPr/>
              <p:nvPr/>
            </p:nvSpPr>
            <p:spPr>
              <a:xfrm>
                <a:off x="11324052" y="321244"/>
                <a:ext cx="480690" cy="1683102"/>
              </a:xfrm>
              <a:custGeom>
                <a:avLst/>
                <a:gdLst>
                  <a:gd name="connsiteX0" fmla="*/ 0 w 265190"/>
                  <a:gd name="connsiteY0" fmla="*/ 0 h 928543"/>
                  <a:gd name="connsiteX1" fmla="*/ 36399 w 265190"/>
                  <a:gd name="connsiteY1" fmla="*/ 0 h 928543"/>
                  <a:gd name="connsiteX2" fmla="*/ 66468 w 265190"/>
                  <a:gd name="connsiteY2" fmla="*/ 97519 h 928543"/>
                  <a:gd name="connsiteX3" fmla="*/ 153295 w 265190"/>
                  <a:gd name="connsiteY3" fmla="*/ 378851 h 928543"/>
                  <a:gd name="connsiteX4" fmla="*/ 227958 w 265190"/>
                  <a:gd name="connsiteY4" fmla="*/ 691442 h 928543"/>
                  <a:gd name="connsiteX5" fmla="*/ 263092 w 265190"/>
                  <a:gd name="connsiteY5" fmla="*/ 853459 h 928543"/>
                  <a:gd name="connsiteX6" fmla="*/ 265190 w 265190"/>
                  <a:gd name="connsiteY6" fmla="*/ 863409 h 928543"/>
                  <a:gd name="connsiteX7" fmla="*/ 265190 w 265190"/>
                  <a:gd name="connsiteY7" fmla="*/ 928543 h 928543"/>
                  <a:gd name="connsiteX8" fmla="*/ 231254 w 265190"/>
                  <a:gd name="connsiteY8" fmla="*/ 765942 h 928543"/>
                  <a:gd name="connsiteX9" fmla="*/ 189508 w 265190"/>
                  <a:gd name="connsiteY9" fmla="*/ 566405 h 928543"/>
                  <a:gd name="connsiteX10" fmla="*/ 145818 w 265190"/>
                  <a:gd name="connsiteY10" fmla="*/ 409742 h 928543"/>
                  <a:gd name="connsiteX11" fmla="*/ 74158 w 265190"/>
                  <a:gd name="connsiteY11" fmla="*/ 167852 h 928543"/>
                  <a:gd name="connsiteX12" fmla="*/ 37515 w 265190"/>
                  <a:gd name="connsiteY12" fmla="*/ 79477 h 928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5190" h="928543">
                    <a:moveTo>
                      <a:pt x="0" y="0"/>
                    </a:moveTo>
                    <a:lnTo>
                      <a:pt x="36399" y="0"/>
                    </a:lnTo>
                    <a:lnTo>
                      <a:pt x="66468" y="97519"/>
                    </a:lnTo>
                    <a:cubicBezTo>
                      <a:pt x="94236" y="187226"/>
                      <a:pt x="126380" y="279864"/>
                      <a:pt x="153295" y="378851"/>
                    </a:cubicBezTo>
                    <a:cubicBezTo>
                      <a:pt x="180210" y="477839"/>
                      <a:pt x="188624" y="521776"/>
                      <a:pt x="227958" y="691442"/>
                    </a:cubicBezTo>
                    <a:cubicBezTo>
                      <a:pt x="237791" y="733859"/>
                      <a:pt x="249828" y="790363"/>
                      <a:pt x="263092" y="853459"/>
                    </a:cubicBezTo>
                    <a:lnTo>
                      <a:pt x="265190" y="863409"/>
                    </a:lnTo>
                    <a:lnTo>
                      <a:pt x="265190" y="928543"/>
                    </a:lnTo>
                    <a:lnTo>
                      <a:pt x="231254" y="765942"/>
                    </a:lnTo>
                    <a:cubicBezTo>
                      <a:pt x="215308" y="687524"/>
                      <a:pt x="200851" y="616326"/>
                      <a:pt x="189508" y="566405"/>
                    </a:cubicBezTo>
                    <a:cubicBezTo>
                      <a:pt x="166821" y="466563"/>
                      <a:pt x="165043" y="476168"/>
                      <a:pt x="145818" y="409742"/>
                    </a:cubicBezTo>
                    <a:cubicBezTo>
                      <a:pt x="126593" y="343317"/>
                      <a:pt x="102566" y="244413"/>
                      <a:pt x="74158" y="167852"/>
                    </a:cubicBezTo>
                    <a:cubicBezTo>
                      <a:pt x="63505" y="139142"/>
                      <a:pt x="50735" y="108891"/>
                      <a:pt x="37515" y="79477"/>
                    </a:cubicBezTo>
                    <a:close/>
                  </a:path>
                </a:pathLst>
              </a:custGeom>
              <a:solidFill>
                <a:schemeClr val="tx1">
                  <a:alpha val="9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D24337A6-6EF0-4E1B-B147-6B1136510048}"/>
                  </a:ext>
                </a:extLst>
              </p:cNvPr>
              <p:cNvSpPr/>
              <p:nvPr/>
            </p:nvSpPr>
            <p:spPr>
              <a:xfrm>
                <a:off x="10158280" y="319114"/>
                <a:ext cx="1658492" cy="4359721"/>
              </a:xfrm>
              <a:custGeom>
                <a:avLst/>
                <a:gdLst>
                  <a:gd name="connsiteX0" fmla="*/ 654357 w 914966"/>
                  <a:gd name="connsiteY0" fmla="*/ 0 h 2405195"/>
                  <a:gd name="connsiteX1" fmla="*/ 914966 w 914966"/>
                  <a:gd name="connsiteY1" fmla="*/ 0 h 2405195"/>
                  <a:gd name="connsiteX2" fmla="*/ 914966 w 914966"/>
                  <a:gd name="connsiteY2" fmla="*/ 10916 h 2405195"/>
                  <a:gd name="connsiteX3" fmla="*/ 855447 w 914966"/>
                  <a:gd name="connsiteY3" fmla="*/ 83291 h 2405195"/>
                  <a:gd name="connsiteX4" fmla="*/ 728943 w 914966"/>
                  <a:gd name="connsiteY4" fmla="*/ 221329 h 2405195"/>
                  <a:gd name="connsiteX5" fmla="*/ 228880 w 914966"/>
                  <a:gd name="connsiteY5" fmla="*/ 602329 h 2405195"/>
                  <a:gd name="connsiteX6" fmla="*/ 57430 w 914966"/>
                  <a:gd name="connsiteY6" fmla="*/ 1488154 h 2405195"/>
                  <a:gd name="connsiteX7" fmla="*/ 333655 w 914966"/>
                  <a:gd name="connsiteY7" fmla="*/ 2231104 h 2405195"/>
                  <a:gd name="connsiteX8" fmla="*/ 652743 w 914966"/>
                  <a:gd name="connsiteY8" fmla="*/ 1983454 h 2405195"/>
                  <a:gd name="connsiteX9" fmla="*/ 776568 w 914966"/>
                  <a:gd name="connsiteY9" fmla="*/ 1950117 h 2405195"/>
                  <a:gd name="connsiteX10" fmla="*/ 800380 w 914966"/>
                  <a:gd name="connsiteY10" fmla="*/ 1369092 h 2405195"/>
                  <a:gd name="connsiteX11" fmla="*/ 910159 w 914966"/>
                  <a:gd name="connsiteY11" fmla="*/ 1160245 h 2405195"/>
                  <a:gd name="connsiteX12" fmla="*/ 914966 w 914966"/>
                  <a:gd name="connsiteY12" fmla="*/ 1148447 h 2405195"/>
                  <a:gd name="connsiteX13" fmla="*/ 914966 w 914966"/>
                  <a:gd name="connsiteY13" fmla="*/ 1249462 h 2405195"/>
                  <a:gd name="connsiteX14" fmla="*/ 906681 w 914966"/>
                  <a:gd name="connsiteY14" fmla="*/ 1268447 h 2405195"/>
                  <a:gd name="connsiteX15" fmla="*/ 824193 w 914966"/>
                  <a:gd name="connsiteY15" fmla="*/ 1492917 h 2405195"/>
                  <a:gd name="connsiteX16" fmla="*/ 795618 w 914966"/>
                  <a:gd name="connsiteY16" fmla="*/ 2054892 h 2405195"/>
                  <a:gd name="connsiteX17" fmla="*/ 228880 w 914966"/>
                  <a:gd name="connsiteY17" fmla="*/ 2373979 h 2405195"/>
                  <a:gd name="connsiteX18" fmla="*/ 280 w 914966"/>
                  <a:gd name="connsiteY18" fmla="*/ 1283367 h 2405195"/>
                  <a:gd name="connsiteX19" fmla="*/ 266980 w 914966"/>
                  <a:gd name="connsiteY19" fmla="*/ 497554 h 2405195"/>
                  <a:gd name="connsiteX20" fmla="*/ 576543 w 914966"/>
                  <a:gd name="connsiteY20" fmla="*/ 178467 h 2405195"/>
                  <a:gd name="connsiteX21" fmla="*/ 634772 w 914966"/>
                  <a:gd name="connsiteY21" fmla="*/ 56726 h 2405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4966" h="2405195">
                    <a:moveTo>
                      <a:pt x="654357" y="0"/>
                    </a:moveTo>
                    <a:lnTo>
                      <a:pt x="914966" y="0"/>
                    </a:lnTo>
                    <a:lnTo>
                      <a:pt x="914966" y="10916"/>
                    </a:lnTo>
                    <a:lnTo>
                      <a:pt x="855447" y="83291"/>
                    </a:lnTo>
                    <a:cubicBezTo>
                      <a:pt x="810749" y="134761"/>
                      <a:pt x="766845" y="182634"/>
                      <a:pt x="728943" y="221329"/>
                    </a:cubicBezTo>
                    <a:cubicBezTo>
                      <a:pt x="577337" y="376110"/>
                      <a:pt x="340799" y="391192"/>
                      <a:pt x="228880" y="602329"/>
                    </a:cubicBezTo>
                    <a:cubicBezTo>
                      <a:pt x="116961" y="813466"/>
                      <a:pt x="39968" y="1216692"/>
                      <a:pt x="57430" y="1488154"/>
                    </a:cubicBezTo>
                    <a:cubicBezTo>
                      <a:pt x="74892" y="1759616"/>
                      <a:pt x="234436" y="2148554"/>
                      <a:pt x="333655" y="2231104"/>
                    </a:cubicBezTo>
                    <a:cubicBezTo>
                      <a:pt x="432874" y="2313654"/>
                      <a:pt x="578924" y="2030285"/>
                      <a:pt x="652743" y="1983454"/>
                    </a:cubicBezTo>
                    <a:cubicBezTo>
                      <a:pt x="726562" y="1936623"/>
                      <a:pt x="751962" y="2052510"/>
                      <a:pt x="776568" y="1950117"/>
                    </a:cubicBezTo>
                    <a:cubicBezTo>
                      <a:pt x="801174" y="1847724"/>
                      <a:pt x="774186" y="1510380"/>
                      <a:pt x="800380" y="1369092"/>
                    </a:cubicBezTo>
                    <a:cubicBezTo>
                      <a:pt x="823300" y="1245466"/>
                      <a:pt x="857766" y="1273160"/>
                      <a:pt x="910159" y="1160245"/>
                    </a:cubicBezTo>
                    <a:lnTo>
                      <a:pt x="914966" y="1148447"/>
                    </a:lnTo>
                    <a:lnTo>
                      <a:pt x="914966" y="1249462"/>
                    </a:lnTo>
                    <a:lnTo>
                      <a:pt x="906681" y="1268447"/>
                    </a:lnTo>
                    <a:cubicBezTo>
                      <a:pt x="871471" y="1351977"/>
                      <a:pt x="842052" y="1429020"/>
                      <a:pt x="824193" y="1492917"/>
                    </a:cubicBezTo>
                    <a:cubicBezTo>
                      <a:pt x="752756" y="1748504"/>
                      <a:pt x="894837" y="1908048"/>
                      <a:pt x="795618" y="2054892"/>
                    </a:cubicBezTo>
                    <a:cubicBezTo>
                      <a:pt x="696399" y="2201736"/>
                      <a:pt x="361436" y="2502567"/>
                      <a:pt x="228880" y="2373979"/>
                    </a:cubicBezTo>
                    <a:cubicBezTo>
                      <a:pt x="96324" y="2245392"/>
                      <a:pt x="-6070" y="1596104"/>
                      <a:pt x="280" y="1283367"/>
                    </a:cubicBezTo>
                    <a:cubicBezTo>
                      <a:pt x="6630" y="970630"/>
                      <a:pt x="170936" y="681704"/>
                      <a:pt x="266980" y="497554"/>
                    </a:cubicBezTo>
                    <a:cubicBezTo>
                      <a:pt x="363024" y="313404"/>
                      <a:pt x="488437" y="313405"/>
                      <a:pt x="576543" y="178467"/>
                    </a:cubicBezTo>
                    <a:cubicBezTo>
                      <a:pt x="598570" y="144733"/>
                      <a:pt x="617421" y="102466"/>
                      <a:pt x="634772" y="56726"/>
                    </a:cubicBezTo>
                    <a:close/>
                  </a:path>
                </a:pathLst>
              </a:cu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80B24603-9383-47DF-82E4-DF93739C8E5D}"/>
                  </a:ext>
                </a:extLst>
              </p:cNvPr>
              <p:cNvSpPr/>
              <p:nvPr/>
            </p:nvSpPr>
            <p:spPr>
              <a:xfrm>
                <a:off x="10390328" y="651060"/>
                <a:ext cx="1417914" cy="3328155"/>
              </a:xfrm>
              <a:custGeom>
                <a:avLst/>
                <a:gdLst>
                  <a:gd name="connsiteX0" fmla="*/ 654357 w 914966"/>
                  <a:gd name="connsiteY0" fmla="*/ 0 h 2405195"/>
                  <a:gd name="connsiteX1" fmla="*/ 914966 w 914966"/>
                  <a:gd name="connsiteY1" fmla="*/ 0 h 2405195"/>
                  <a:gd name="connsiteX2" fmla="*/ 914966 w 914966"/>
                  <a:gd name="connsiteY2" fmla="*/ 10916 h 2405195"/>
                  <a:gd name="connsiteX3" fmla="*/ 855447 w 914966"/>
                  <a:gd name="connsiteY3" fmla="*/ 83291 h 2405195"/>
                  <a:gd name="connsiteX4" fmla="*/ 728943 w 914966"/>
                  <a:gd name="connsiteY4" fmla="*/ 221329 h 2405195"/>
                  <a:gd name="connsiteX5" fmla="*/ 228880 w 914966"/>
                  <a:gd name="connsiteY5" fmla="*/ 602329 h 2405195"/>
                  <a:gd name="connsiteX6" fmla="*/ 57430 w 914966"/>
                  <a:gd name="connsiteY6" fmla="*/ 1488154 h 2405195"/>
                  <a:gd name="connsiteX7" fmla="*/ 333655 w 914966"/>
                  <a:gd name="connsiteY7" fmla="*/ 2231104 h 2405195"/>
                  <a:gd name="connsiteX8" fmla="*/ 652743 w 914966"/>
                  <a:gd name="connsiteY8" fmla="*/ 1983454 h 2405195"/>
                  <a:gd name="connsiteX9" fmla="*/ 776568 w 914966"/>
                  <a:gd name="connsiteY9" fmla="*/ 1950117 h 2405195"/>
                  <a:gd name="connsiteX10" fmla="*/ 800380 w 914966"/>
                  <a:gd name="connsiteY10" fmla="*/ 1369092 h 2405195"/>
                  <a:gd name="connsiteX11" fmla="*/ 910159 w 914966"/>
                  <a:gd name="connsiteY11" fmla="*/ 1160245 h 2405195"/>
                  <a:gd name="connsiteX12" fmla="*/ 914966 w 914966"/>
                  <a:gd name="connsiteY12" fmla="*/ 1148447 h 2405195"/>
                  <a:gd name="connsiteX13" fmla="*/ 914966 w 914966"/>
                  <a:gd name="connsiteY13" fmla="*/ 1249462 h 2405195"/>
                  <a:gd name="connsiteX14" fmla="*/ 906681 w 914966"/>
                  <a:gd name="connsiteY14" fmla="*/ 1268447 h 2405195"/>
                  <a:gd name="connsiteX15" fmla="*/ 824193 w 914966"/>
                  <a:gd name="connsiteY15" fmla="*/ 1492917 h 2405195"/>
                  <a:gd name="connsiteX16" fmla="*/ 795618 w 914966"/>
                  <a:gd name="connsiteY16" fmla="*/ 2054892 h 2405195"/>
                  <a:gd name="connsiteX17" fmla="*/ 228880 w 914966"/>
                  <a:gd name="connsiteY17" fmla="*/ 2373979 h 2405195"/>
                  <a:gd name="connsiteX18" fmla="*/ 280 w 914966"/>
                  <a:gd name="connsiteY18" fmla="*/ 1283367 h 2405195"/>
                  <a:gd name="connsiteX19" fmla="*/ 266980 w 914966"/>
                  <a:gd name="connsiteY19" fmla="*/ 497554 h 2405195"/>
                  <a:gd name="connsiteX20" fmla="*/ 576543 w 914966"/>
                  <a:gd name="connsiteY20" fmla="*/ 178467 h 2405195"/>
                  <a:gd name="connsiteX21" fmla="*/ 634772 w 914966"/>
                  <a:gd name="connsiteY21" fmla="*/ 56726 h 2405195"/>
                  <a:gd name="connsiteX0" fmla="*/ 1156714 w 1156714"/>
                  <a:gd name="connsiteY0" fmla="*/ 0 h 2715060"/>
                  <a:gd name="connsiteX1" fmla="*/ 914966 w 1156714"/>
                  <a:gd name="connsiteY1" fmla="*/ 309865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40322 w 1156714"/>
                  <a:gd name="connsiteY1" fmla="*/ 192492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00791 w 1156714"/>
                  <a:gd name="connsiteY7" fmla="*/ 2428291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156714" h="2715060">
                    <a:moveTo>
                      <a:pt x="1156714" y="0"/>
                    </a:moveTo>
                    <a:lnTo>
                      <a:pt x="1154407" y="201881"/>
                    </a:lnTo>
                    <a:lnTo>
                      <a:pt x="914966" y="320781"/>
                    </a:lnTo>
                    <a:lnTo>
                      <a:pt x="855447" y="393156"/>
                    </a:lnTo>
                    <a:cubicBezTo>
                      <a:pt x="810749" y="444626"/>
                      <a:pt x="766845" y="492499"/>
                      <a:pt x="728943" y="531194"/>
                    </a:cubicBezTo>
                    <a:cubicBezTo>
                      <a:pt x="577337" y="685975"/>
                      <a:pt x="340799" y="701057"/>
                      <a:pt x="228880" y="912194"/>
                    </a:cubicBezTo>
                    <a:cubicBezTo>
                      <a:pt x="116961" y="1123331"/>
                      <a:pt x="45445" y="1545336"/>
                      <a:pt x="57430" y="1798019"/>
                    </a:cubicBezTo>
                    <a:cubicBezTo>
                      <a:pt x="69415" y="2050702"/>
                      <a:pt x="213310" y="2310529"/>
                      <a:pt x="300791" y="2428291"/>
                    </a:cubicBezTo>
                    <a:cubicBezTo>
                      <a:pt x="388272" y="2546053"/>
                      <a:pt x="503023" y="2532641"/>
                      <a:pt x="582319" y="2504590"/>
                    </a:cubicBezTo>
                    <a:cubicBezTo>
                      <a:pt x="661615" y="2476539"/>
                      <a:pt x="740225" y="2397588"/>
                      <a:pt x="776568" y="2259982"/>
                    </a:cubicBezTo>
                    <a:cubicBezTo>
                      <a:pt x="812912" y="2122377"/>
                      <a:pt x="774186" y="1820245"/>
                      <a:pt x="800380" y="1678957"/>
                    </a:cubicBezTo>
                    <a:cubicBezTo>
                      <a:pt x="823300" y="1555331"/>
                      <a:pt x="857766" y="1583025"/>
                      <a:pt x="910159" y="1470110"/>
                    </a:cubicBezTo>
                    <a:lnTo>
                      <a:pt x="1145017" y="1293990"/>
                    </a:lnTo>
                    <a:lnTo>
                      <a:pt x="914966" y="1559327"/>
                    </a:lnTo>
                    <a:lnTo>
                      <a:pt x="906681" y="1578312"/>
                    </a:lnTo>
                    <a:cubicBezTo>
                      <a:pt x="871471" y="1661842"/>
                      <a:pt x="842052" y="1738885"/>
                      <a:pt x="824193" y="1802782"/>
                    </a:cubicBezTo>
                    <a:cubicBezTo>
                      <a:pt x="752756" y="2058369"/>
                      <a:pt x="894837" y="2217913"/>
                      <a:pt x="795618" y="2364757"/>
                    </a:cubicBezTo>
                    <a:cubicBezTo>
                      <a:pt x="696399" y="2511601"/>
                      <a:pt x="361436" y="2812432"/>
                      <a:pt x="228880" y="2683844"/>
                    </a:cubicBezTo>
                    <a:cubicBezTo>
                      <a:pt x="96324" y="2555257"/>
                      <a:pt x="-6070" y="1905969"/>
                      <a:pt x="280" y="1593232"/>
                    </a:cubicBezTo>
                    <a:cubicBezTo>
                      <a:pt x="6630" y="1280495"/>
                      <a:pt x="170936" y="991569"/>
                      <a:pt x="266980" y="807419"/>
                    </a:cubicBezTo>
                    <a:cubicBezTo>
                      <a:pt x="363024" y="623269"/>
                      <a:pt x="488437" y="623270"/>
                      <a:pt x="576543" y="488332"/>
                    </a:cubicBezTo>
                    <a:cubicBezTo>
                      <a:pt x="598570" y="454598"/>
                      <a:pt x="617421" y="412331"/>
                      <a:pt x="634772" y="366591"/>
                    </a:cubicBezTo>
                    <a:cubicBezTo>
                      <a:pt x="641300" y="347682"/>
                      <a:pt x="1150186" y="18909"/>
                      <a:pt x="1156714" y="0"/>
                    </a:cubicBezTo>
                    <a:close/>
                  </a:path>
                </a:pathLst>
              </a:cu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ACB1FDA7-1E6B-4309-9FAE-3A510CFECDBA}"/>
                  </a:ext>
                </a:extLst>
              </p:cNvPr>
              <p:cNvSpPr/>
              <p:nvPr/>
            </p:nvSpPr>
            <p:spPr>
              <a:xfrm>
                <a:off x="10685513" y="1158951"/>
                <a:ext cx="1123660" cy="2001711"/>
              </a:xfrm>
              <a:custGeom>
                <a:avLst/>
                <a:gdLst>
                  <a:gd name="connsiteX0" fmla="*/ 654357 w 914966"/>
                  <a:gd name="connsiteY0" fmla="*/ 0 h 2405195"/>
                  <a:gd name="connsiteX1" fmla="*/ 914966 w 914966"/>
                  <a:gd name="connsiteY1" fmla="*/ 0 h 2405195"/>
                  <a:gd name="connsiteX2" fmla="*/ 914966 w 914966"/>
                  <a:gd name="connsiteY2" fmla="*/ 10916 h 2405195"/>
                  <a:gd name="connsiteX3" fmla="*/ 855447 w 914966"/>
                  <a:gd name="connsiteY3" fmla="*/ 83291 h 2405195"/>
                  <a:gd name="connsiteX4" fmla="*/ 728943 w 914966"/>
                  <a:gd name="connsiteY4" fmla="*/ 221329 h 2405195"/>
                  <a:gd name="connsiteX5" fmla="*/ 228880 w 914966"/>
                  <a:gd name="connsiteY5" fmla="*/ 602329 h 2405195"/>
                  <a:gd name="connsiteX6" fmla="*/ 57430 w 914966"/>
                  <a:gd name="connsiteY6" fmla="*/ 1488154 h 2405195"/>
                  <a:gd name="connsiteX7" fmla="*/ 333655 w 914966"/>
                  <a:gd name="connsiteY7" fmla="*/ 2231104 h 2405195"/>
                  <a:gd name="connsiteX8" fmla="*/ 652743 w 914966"/>
                  <a:gd name="connsiteY8" fmla="*/ 1983454 h 2405195"/>
                  <a:gd name="connsiteX9" fmla="*/ 776568 w 914966"/>
                  <a:gd name="connsiteY9" fmla="*/ 1950117 h 2405195"/>
                  <a:gd name="connsiteX10" fmla="*/ 800380 w 914966"/>
                  <a:gd name="connsiteY10" fmla="*/ 1369092 h 2405195"/>
                  <a:gd name="connsiteX11" fmla="*/ 910159 w 914966"/>
                  <a:gd name="connsiteY11" fmla="*/ 1160245 h 2405195"/>
                  <a:gd name="connsiteX12" fmla="*/ 914966 w 914966"/>
                  <a:gd name="connsiteY12" fmla="*/ 1148447 h 2405195"/>
                  <a:gd name="connsiteX13" fmla="*/ 914966 w 914966"/>
                  <a:gd name="connsiteY13" fmla="*/ 1249462 h 2405195"/>
                  <a:gd name="connsiteX14" fmla="*/ 906681 w 914966"/>
                  <a:gd name="connsiteY14" fmla="*/ 1268447 h 2405195"/>
                  <a:gd name="connsiteX15" fmla="*/ 824193 w 914966"/>
                  <a:gd name="connsiteY15" fmla="*/ 1492917 h 2405195"/>
                  <a:gd name="connsiteX16" fmla="*/ 795618 w 914966"/>
                  <a:gd name="connsiteY16" fmla="*/ 2054892 h 2405195"/>
                  <a:gd name="connsiteX17" fmla="*/ 228880 w 914966"/>
                  <a:gd name="connsiteY17" fmla="*/ 2373979 h 2405195"/>
                  <a:gd name="connsiteX18" fmla="*/ 280 w 914966"/>
                  <a:gd name="connsiteY18" fmla="*/ 1283367 h 2405195"/>
                  <a:gd name="connsiteX19" fmla="*/ 266980 w 914966"/>
                  <a:gd name="connsiteY19" fmla="*/ 497554 h 2405195"/>
                  <a:gd name="connsiteX20" fmla="*/ 576543 w 914966"/>
                  <a:gd name="connsiteY20" fmla="*/ 178467 h 2405195"/>
                  <a:gd name="connsiteX21" fmla="*/ 634772 w 914966"/>
                  <a:gd name="connsiteY21" fmla="*/ 56726 h 2405195"/>
                  <a:gd name="connsiteX0" fmla="*/ 1156714 w 1156714"/>
                  <a:gd name="connsiteY0" fmla="*/ 0 h 2715060"/>
                  <a:gd name="connsiteX1" fmla="*/ 914966 w 1156714"/>
                  <a:gd name="connsiteY1" fmla="*/ 309865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40322 w 1156714"/>
                  <a:gd name="connsiteY1" fmla="*/ 192492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914966 w 1156714"/>
                  <a:gd name="connsiteY12" fmla="*/ 1458312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652743 w 1156714"/>
                  <a:gd name="connsiteY8" fmla="*/ 2293319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33655 w 1156714"/>
                  <a:gd name="connsiteY7" fmla="*/ 2540969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156714 w 1156714"/>
                  <a:gd name="connsiteY0" fmla="*/ 0 h 2715060"/>
                  <a:gd name="connsiteX1" fmla="*/ 1154407 w 1156714"/>
                  <a:gd name="connsiteY1" fmla="*/ 201881 h 2715060"/>
                  <a:gd name="connsiteX2" fmla="*/ 914966 w 1156714"/>
                  <a:gd name="connsiteY2" fmla="*/ 320781 h 2715060"/>
                  <a:gd name="connsiteX3" fmla="*/ 855447 w 1156714"/>
                  <a:gd name="connsiteY3" fmla="*/ 393156 h 2715060"/>
                  <a:gd name="connsiteX4" fmla="*/ 728943 w 1156714"/>
                  <a:gd name="connsiteY4" fmla="*/ 531194 h 2715060"/>
                  <a:gd name="connsiteX5" fmla="*/ 228880 w 1156714"/>
                  <a:gd name="connsiteY5" fmla="*/ 912194 h 2715060"/>
                  <a:gd name="connsiteX6" fmla="*/ 57430 w 1156714"/>
                  <a:gd name="connsiteY6" fmla="*/ 1798019 h 2715060"/>
                  <a:gd name="connsiteX7" fmla="*/ 300791 w 1156714"/>
                  <a:gd name="connsiteY7" fmla="*/ 2428291 h 2715060"/>
                  <a:gd name="connsiteX8" fmla="*/ 582319 w 1156714"/>
                  <a:gd name="connsiteY8" fmla="*/ 2504590 h 2715060"/>
                  <a:gd name="connsiteX9" fmla="*/ 776568 w 1156714"/>
                  <a:gd name="connsiteY9" fmla="*/ 2259982 h 2715060"/>
                  <a:gd name="connsiteX10" fmla="*/ 800380 w 1156714"/>
                  <a:gd name="connsiteY10" fmla="*/ 1678957 h 2715060"/>
                  <a:gd name="connsiteX11" fmla="*/ 910159 w 1156714"/>
                  <a:gd name="connsiteY11" fmla="*/ 1470110 h 2715060"/>
                  <a:gd name="connsiteX12" fmla="*/ 1145017 w 1156714"/>
                  <a:gd name="connsiteY12" fmla="*/ 1293990 h 2715060"/>
                  <a:gd name="connsiteX13" fmla="*/ 914966 w 1156714"/>
                  <a:gd name="connsiteY13" fmla="*/ 1559327 h 2715060"/>
                  <a:gd name="connsiteX14" fmla="*/ 906681 w 1156714"/>
                  <a:gd name="connsiteY14" fmla="*/ 1578312 h 2715060"/>
                  <a:gd name="connsiteX15" fmla="*/ 824193 w 1156714"/>
                  <a:gd name="connsiteY15" fmla="*/ 1802782 h 2715060"/>
                  <a:gd name="connsiteX16" fmla="*/ 795618 w 1156714"/>
                  <a:gd name="connsiteY16" fmla="*/ 2364757 h 2715060"/>
                  <a:gd name="connsiteX17" fmla="*/ 228880 w 1156714"/>
                  <a:gd name="connsiteY17" fmla="*/ 2683844 h 2715060"/>
                  <a:gd name="connsiteX18" fmla="*/ 280 w 1156714"/>
                  <a:gd name="connsiteY18" fmla="*/ 1593232 h 2715060"/>
                  <a:gd name="connsiteX19" fmla="*/ 266980 w 1156714"/>
                  <a:gd name="connsiteY19" fmla="*/ 807419 h 2715060"/>
                  <a:gd name="connsiteX20" fmla="*/ 576543 w 1156714"/>
                  <a:gd name="connsiteY20" fmla="*/ 488332 h 2715060"/>
                  <a:gd name="connsiteX21" fmla="*/ 634772 w 1156714"/>
                  <a:gd name="connsiteY21" fmla="*/ 366591 h 2715060"/>
                  <a:gd name="connsiteX22" fmla="*/ 1156714 w 1156714"/>
                  <a:gd name="connsiteY22" fmla="*/ 0 h 2715060"/>
                  <a:gd name="connsiteX0" fmla="*/ 1507774 w 1507774"/>
                  <a:gd name="connsiteY0" fmla="*/ 0 h 2760068"/>
                  <a:gd name="connsiteX1" fmla="*/ 1154407 w 1507774"/>
                  <a:gd name="connsiteY1" fmla="*/ 246889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145017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906681 w 1507774"/>
                  <a:gd name="connsiteY14" fmla="*/ 1623320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145017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906681 w 1507774"/>
                  <a:gd name="connsiteY14" fmla="*/ 1623320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906681 w 1507774"/>
                  <a:gd name="connsiteY14" fmla="*/ 1623320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914966 w 1507774"/>
                  <a:gd name="connsiteY13" fmla="*/ 1604335 h 2760068"/>
                  <a:gd name="connsiteX14" fmla="*/ 1059707 w 1507774"/>
                  <a:gd name="connsiteY14" fmla="*/ 1632321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300791 w 1507774"/>
                  <a:gd name="connsiteY7" fmla="*/ 2473299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1491064 w 1507774"/>
                  <a:gd name="connsiteY13" fmla="*/ 1469312 h 2760068"/>
                  <a:gd name="connsiteX14" fmla="*/ 1059707 w 1507774"/>
                  <a:gd name="connsiteY14" fmla="*/ 1632321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07774 w 1507774"/>
                  <a:gd name="connsiteY0" fmla="*/ 0 h 2760068"/>
                  <a:gd name="connsiteX1" fmla="*/ 1505466 w 1507774"/>
                  <a:gd name="connsiteY1" fmla="*/ 93863 h 2760068"/>
                  <a:gd name="connsiteX2" fmla="*/ 914966 w 1507774"/>
                  <a:gd name="connsiteY2" fmla="*/ 365789 h 2760068"/>
                  <a:gd name="connsiteX3" fmla="*/ 855447 w 1507774"/>
                  <a:gd name="connsiteY3" fmla="*/ 438164 h 2760068"/>
                  <a:gd name="connsiteX4" fmla="*/ 728943 w 1507774"/>
                  <a:gd name="connsiteY4" fmla="*/ 576202 h 2760068"/>
                  <a:gd name="connsiteX5" fmla="*/ 228880 w 1507774"/>
                  <a:gd name="connsiteY5" fmla="*/ 957202 h 2760068"/>
                  <a:gd name="connsiteX6" fmla="*/ 57430 w 1507774"/>
                  <a:gd name="connsiteY6" fmla="*/ 1843027 h 2760068"/>
                  <a:gd name="connsiteX7" fmla="*/ 237780 w 1507774"/>
                  <a:gd name="connsiteY7" fmla="*/ 2554314 h 2760068"/>
                  <a:gd name="connsiteX8" fmla="*/ 582319 w 1507774"/>
                  <a:gd name="connsiteY8" fmla="*/ 2549598 h 2760068"/>
                  <a:gd name="connsiteX9" fmla="*/ 776568 w 1507774"/>
                  <a:gd name="connsiteY9" fmla="*/ 2304990 h 2760068"/>
                  <a:gd name="connsiteX10" fmla="*/ 800380 w 1507774"/>
                  <a:gd name="connsiteY10" fmla="*/ 1723965 h 2760068"/>
                  <a:gd name="connsiteX11" fmla="*/ 910159 w 1507774"/>
                  <a:gd name="connsiteY11" fmla="*/ 1515118 h 2760068"/>
                  <a:gd name="connsiteX12" fmla="*/ 1505078 w 1507774"/>
                  <a:gd name="connsiteY12" fmla="*/ 1338998 h 2760068"/>
                  <a:gd name="connsiteX13" fmla="*/ 1491064 w 1507774"/>
                  <a:gd name="connsiteY13" fmla="*/ 1469312 h 2760068"/>
                  <a:gd name="connsiteX14" fmla="*/ 1059707 w 1507774"/>
                  <a:gd name="connsiteY14" fmla="*/ 1632321 h 2760068"/>
                  <a:gd name="connsiteX15" fmla="*/ 824193 w 1507774"/>
                  <a:gd name="connsiteY15" fmla="*/ 1847790 h 2760068"/>
                  <a:gd name="connsiteX16" fmla="*/ 795618 w 1507774"/>
                  <a:gd name="connsiteY16" fmla="*/ 2409765 h 2760068"/>
                  <a:gd name="connsiteX17" fmla="*/ 228880 w 1507774"/>
                  <a:gd name="connsiteY17" fmla="*/ 2728852 h 2760068"/>
                  <a:gd name="connsiteX18" fmla="*/ 280 w 1507774"/>
                  <a:gd name="connsiteY18" fmla="*/ 1638240 h 2760068"/>
                  <a:gd name="connsiteX19" fmla="*/ 266980 w 1507774"/>
                  <a:gd name="connsiteY19" fmla="*/ 852427 h 2760068"/>
                  <a:gd name="connsiteX20" fmla="*/ 576543 w 1507774"/>
                  <a:gd name="connsiteY20" fmla="*/ 533340 h 2760068"/>
                  <a:gd name="connsiteX21" fmla="*/ 634772 w 1507774"/>
                  <a:gd name="connsiteY21" fmla="*/ 411599 h 2760068"/>
                  <a:gd name="connsiteX22" fmla="*/ 1507774 w 1507774"/>
                  <a:gd name="connsiteY22" fmla="*/ 0 h 2760068"/>
                  <a:gd name="connsiteX0" fmla="*/ 1519869 w 1519869"/>
                  <a:gd name="connsiteY0" fmla="*/ 0 h 2743267"/>
                  <a:gd name="connsiteX1" fmla="*/ 1517561 w 1519869"/>
                  <a:gd name="connsiteY1" fmla="*/ 93863 h 2743267"/>
                  <a:gd name="connsiteX2" fmla="*/ 927061 w 1519869"/>
                  <a:gd name="connsiteY2" fmla="*/ 365789 h 2743267"/>
                  <a:gd name="connsiteX3" fmla="*/ 867542 w 1519869"/>
                  <a:gd name="connsiteY3" fmla="*/ 438164 h 2743267"/>
                  <a:gd name="connsiteX4" fmla="*/ 741038 w 1519869"/>
                  <a:gd name="connsiteY4" fmla="*/ 576202 h 2743267"/>
                  <a:gd name="connsiteX5" fmla="*/ 240975 w 1519869"/>
                  <a:gd name="connsiteY5" fmla="*/ 957202 h 2743267"/>
                  <a:gd name="connsiteX6" fmla="*/ 69525 w 1519869"/>
                  <a:gd name="connsiteY6" fmla="*/ 1843027 h 2743267"/>
                  <a:gd name="connsiteX7" fmla="*/ 249875 w 1519869"/>
                  <a:gd name="connsiteY7" fmla="*/ 2554314 h 2743267"/>
                  <a:gd name="connsiteX8" fmla="*/ 594414 w 1519869"/>
                  <a:gd name="connsiteY8" fmla="*/ 2549598 h 2743267"/>
                  <a:gd name="connsiteX9" fmla="*/ 788663 w 1519869"/>
                  <a:gd name="connsiteY9" fmla="*/ 2304990 h 2743267"/>
                  <a:gd name="connsiteX10" fmla="*/ 812475 w 1519869"/>
                  <a:gd name="connsiteY10" fmla="*/ 1723965 h 2743267"/>
                  <a:gd name="connsiteX11" fmla="*/ 922254 w 1519869"/>
                  <a:gd name="connsiteY11" fmla="*/ 1515118 h 2743267"/>
                  <a:gd name="connsiteX12" fmla="*/ 1517173 w 1519869"/>
                  <a:gd name="connsiteY12" fmla="*/ 1338998 h 2743267"/>
                  <a:gd name="connsiteX13" fmla="*/ 1503159 w 1519869"/>
                  <a:gd name="connsiteY13" fmla="*/ 1469312 h 2743267"/>
                  <a:gd name="connsiteX14" fmla="*/ 1071802 w 1519869"/>
                  <a:gd name="connsiteY14" fmla="*/ 1632321 h 2743267"/>
                  <a:gd name="connsiteX15" fmla="*/ 836288 w 1519869"/>
                  <a:gd name="connsiteY15" fmla="*/ 1847790 h 2743267"/>
                  <a:gd name="connsiteX16" fmla="*/ 807713 w 1519869"/>
                  <a:gd name="connsiteY16" fmla="*/ 2409765 h 2743267"/>
                  <a:gd name="connsiteX17" fmla="*/ 123955 w 1519869"/>
                  <a:gd name="connsiteY17" fmla="*/ 2710850 h 2743267"/>
                  <a:gd name="connsiteX18" fmla="*/ 12375 w 1519869"/>
                  <a:gd name="connsiteY18" fmla="*/ 1638240 h 2743267"/>
                  <a:gd name="connsiteX19" fmla="*/ 279075 w 1519869"/>
                  <a:gd name="connsiteY19" fmla="*/ 852427 h 2743267"/>
                  <a:gd name="connsiteX20" fmla="*/ 588638 w 1519869"/>
                  <a:gd name="connsiteY20" fmla="*/ 533340 h 2743267"/>
                  <a:gd name="connsiteX21" fmla="*/ 646867 w 1519869"/>
                  <a:gd name="connsiteY21" fmla="*/ 411599 h 2743267"/>
                  <a:gd name="connsiteX22" fmla="*/ 1519869 w 1519869"/>
                  <a:gd name="connsiteY22" fmla="*/ 0 h 2743267"/>
                  <a:gd name="connsiteX0" fmla="*/ 1519869 w 1519869"/>
                  <a:gd name="connsiteY0" fmla="*/ 0 h 2743267"/>
                  <a:gd name="connsiteX1" fmla="*/ 1517561 w 1519869"/>
                  <a:gd name="connsiteY1" fmla="*/ 93863 h 2743267"/>
                  <a:gd name="connsiteX2" fmla="*/ 927061 w 1519869"/>
                  <a:gd name="connsiteY2" fmla="*/ 365789 h 2743267"/>
                  <a:gd name="connsiteX3" fmla="*/ 867542 w 1519869"/>
                  <a:gd name="connsiteY3" fmla="*/ 438164 h 2743267"/>
                  <a:gd name="connsiteX4" fmla="*/ 687029 w 1519869"/>
                  <a:gd name="connsiteY4" fmla="*/ 540195 h 2743267"/>
                  <a:gd name="connsiteX5" fmla="*/ 240975 w 1519869"/>
                  <a:gd name="connsiteY5" fmla="*/ 957202 h 2743267"/>
                  <a:gd name="connsiteX6" fmla="*/ 69525 w 1519869"/>
                  <a:gd name="connsiteY6" fmla="*/ 1843027 h 2743267"/>
                  <a:gd name="connsiteX7" fmla="*/ 249875 w 1519869"/>
                  <a:gd name="connsiteY7" fmla="*/ 2554314 h 2743267"/>
                  <a:gd name="connsiteX8" fmla="*/ 594414 w 1519869"/>
                  <a:gd name="connsiteY8" fmla="*/ 2549598 h 2743267"/>
                  <a:gd name="connsiteX9" fmla="*/ 788663 w 1519869"/>
                  <a:gd name="connsiteY9" fmla="*/ 2304990 h 2743267"/>
                  <a:gd name="connsiteX10" fmla="*/ 812475 w 1519869"/>
                  <a:gd name="connsiteY10" fmla="*/ 1723965 h 2743267"/>
                  <a:gd name="connsiteX11" fmla="*/ 922254 w 1519869"/>
                  <a:gd name="connsiteY11" fmla="*/ 1515118 h 2743267"/>
                  <a:gd name="connsiteX12" fmla="*/ 1517173 w 1519869"/>
                  <a:gd name="connsiteY12" fmla="*/ 1338998 h 2743267"/>
                  <a:gd name="connsiteX13" fmla="*/ 1503159 w 1519869"/>
                  <a:gd name="connsiteY13" fmla="*/ 1469312 h 2743267"/>
                  <a:gd name="connsiteX14" fmla="*/ 1071802 w 1519869"/>
                  <a:gd name="connsiteY14" fmla="*/ 1632321 h 2743267"/>
                  <a:gd name="connsiteX15" fmla="*/ 836288 w 1519869"/>
                  <a:gd name="connsiteY15" fmla="*/ 1847790 h 2743267"/>
                  <a:gd name="connsiteX16" fmla="*/ 807713 w 1519869"/>
                  <a:gd name="connsiteY16" fmla="*/ 2409765 h 2743267"/>
                  <a:gd name="connsiteX17" fmla="*/ 123955 w 1519869"/>
                  <a:gd name="connsiteY17" fmla="*/ 2710850 h 2743267"/>
                  <a:gd name="connsiteX18" fmla="*/ 12375 w 1519869"/>
                  <a:gd name="connsiteY18" fmla="*/ 1638240 h 2743267"/>
                  <a:gd name="connsiteX19" fmla="*/ 279075 w 1519869"/>
                  <a:gd name="connsiteY19" fmla="*/ 852427 h 2743267"/>
                  <a:gd name="connsiteX20" fmla="*/ 588638 w 1519869"/>
                  <a:gd name="connsiteY20" fmla="*/ 533340 h 2743267"/>
                  <a:gd name="connsiteX21" fmla="*/ 646867 w 1519869"/>
                  <a:gd name="connsiteY21" fmla="*/ 411599 h 2743267"/>
                  <a:gd name="connsiteX22" fmla="*/ 1519869 w 1519869"/>
                  <a:gd name="connsiteY22" fmla="*/ 0 h 2743267"/>
                  <a:gd name="connsiteX0" fmla="*/ 1519869 w 1519869"/>
                  <a:gd name="connsiteY0" fmla="*/ 0 h 2743267"/>
                  <a:gd name="connsiteX1" fmla="*/ 1517561 w 1519869"/>
                  <a:gd name="connsiteY1" fmla="*/ 93863 h 2743267"/>
                  <a:gd name="connsiteX2" fmla="*/ 927061 w 1519869"/>
                  <a:gd name="connsiteY2" fmla="*/ 365789 h 2743267"/>
                  <a:gd name="connsiteX3" fmla="*/ 867542 w 1519869"/>
                  <a:gd name="connsiteY3" fmla="*/ 438164 h 2743267"/>
                  <a:gd name="connsiteX4" fmla="*/ 687029 w 1519869"/>
                  <a:gd name="connsiteY4" fmla="*/ 540195 h 2743267"/>
                  <a:gd name="connsiteX5" fmla="*/ 240975 w 1519869"/>
                  <a:gd name="connsiteY5" fmla="*/ 957202 h 2743267"/>
                  <a:gd name="connsiteX6" fmla="*/ 69525 w 1519869"/>
                  <a:gd name="connsiteY6" fmla="*/ 1843027 h 2743267"/>
                  <a:gd name="connsiteX7" fmla="*/ 249875 w 1519869"/>
                  <a:gd name="connsiteY7" fmla="*/ 2554314 h 2743267"/>
                  <a:gd name="connsiteX8" fmla="*/ 594414 w 1519869"/>
                  <a:gd name="connsiteY8" fmla="*/ 2549598 h 2743267"/>
                  <a:gd name="connsiteX9" fmla="*/ 788663 w 1519869"/>
                  <a:gd name="connsiteY9" fmla="*/ 2304990 h 2743267"/>
                  <a:gd name="connsiteX10" fmla="*/ 812475 w 1519869"/>
                  <a:gd name="connsiteY10" fmla="*/ 1723965 h 2743267"/>
                  <a:gd name="connsiteX11" fmla="*/ 922254 w 1519869"/>
                  <a:gd name="connsiteY11" fmla="*/ 1515118 h 2743267"/>
                  <a:gd name="connsiteX12" fmla="*/ 1517173 w 1519869"/>
                  <a:gd name="connsiteY12" fmla="*/ 1338998 h 2743267"/>
                  <a:gd name="connsiteX13" fmla="*/ 1503159 w 1519869"/>
                  <a:gd name="connsiteY13" fmla="*/ 1469312 h 2743267"/>
                  <a:gd name="connsiteX14" fmla="*/ 1071802 w 1519869"/>
                  <a:gd name="connsiteY14" fmla="*/ 1632321 h 2743267"/>
                  <a:gd name="connsiteX15" fmla="*/ 836288 w 1519869"/>
                  <a:gd name="connsiteY15" fmla="*/ 1847790 h 2743267"/>
                  <a:gd name="connsiteX16" fmla="*/ 807713 w 1519869"/>
                  <a:gd name="connsiteY16" fmla="*/ 2409765 h 2743267"/>
                  <a:gd name="connsiteX17" fmla="*/ 123955 w 1519869"/>
                  <a:gd name="connsiteY17" fmla="*/ 2710850 h 2743267"/>
                  <a:gd name="connsiteX18" fmla="*/ 12375 w 1519869"/>
                  <a:gd name="connsiteY18" fmla="*/ 1638240 h 2743267"/>
                  <a:gd name="connsiteX19" fmla="*/ 279075 w 1519869"/>
                  <a:gd name="connsiteY19" fmla="*/ 852427 h 2743267"/>
                  <a:gd name="connsiteX20" fmla="*/ 588638 w 1519869"/>
                  <a:gd name="connsiteY20" fmla="*/ 533340 h 2743267"/>
                  <a:gd name="connsiteX21" fmla="*/ 736882 w 1519869"/>
                  <a:gd name="connsiteY21" fmla="*/ 411599 h 2743267"/>
                  <a:gd name="connsiteX22" fmla="*/ 1519869 w 1519869"/>
                  <a:gd name="connsiteY22" fmla="*/ 0 h 2743267"/>
                  <a:gd name="connsiteX0" fmla="*/ 1508231 w 1508231"/>
                  <a:gd name="connsiteY0" fmla="*/ 0 h 2743267"/>
                  <a:gd name="connsiteX1" fmla="*/ 1505923 w 1508231"/>
                  <a:gd name="connsiteY1" fmla="*/ 93863 h 2743267"/>
                  <a:gd name="connsiteX2" fmla="*/ 915423 w 1508231"/>
                  <a:gd name="connsiteY2" fmla="*/ 365789 h 2743267"/>
                  <a:gd name="connsiteX3" fmla="*/ 855904 w 1508231"/>
                  <a:gd name="connsiteY3" fmla="*/ 438164 h 2743267"/>
                  <a:gd name="connsiteX4" fmla="*/ 675391 w 1508231"/>
                  <a:gd name="connsiteY4" fmla="*/ 540195 h 2743267"/>
                  <a:gd name="connsiteX5" fmla="*/ 229337 w 1508231"/>
                  <a:gd name="connsiteY5" fmla="*/ 957202 h 2743267"/>
                  <a:gd name="connsiteX6" fmla="*/ 57887 w 1508231"/>
                  <a:gd name="connsiteY6" fmla="*/ 1843027 h 2743267"/>
                  <a:gd name="connsiteX7" fmla="*/ 238237 w 1508231"/>
                  <a:gd name="connsiteY7" fmla="*/ 2554314 h 2743267"/>
                  <a:gd name="connsiteX8" fmla="*/ 582776 w 1508231"/>
                  <a:gd name="connsiteY8" fmla="*/ 2549598 h 2743267"/>
                  <a:gd name="connsiteX9" fmla="*/ 777025 w 1508231"/>
                  <a:gd name="connsiteY9" fmla="*/ 2304990 h 2743267"/>
                  <a:gd name="connsiteX10" fmla="*/ 800837 w 1508231"/>
                  <a:gd name="connsiteY10" fmla="*/ 1723965 h 2743267"/>
                  <a:gd name="connsiteX11" fmla="*/ 910616 w 1508231"/>
                  <a:gd name="connsiteY11" fmla="*/ 1515118 h 2743267"/>
                  <a:gd name="connsiteX12" fmla="*/ 1505535 w 1508231"/>
                  <a:gd name="connsiteY12" fmla="*/ 1338998 h 2743267"/>
                  <a:gd name="connsiteX13" fmla="*/ 1491521 w 1508231"/>
                  <a:gd name="connsiteY13" fmla="*/ 1469312 h 2743267"/>
                  <a:gd name="connsiteX14" fmla="*/ 1060164 w 1508231"/>
                  <a:gd name="connsiteY14" fmla="*/ 1632321 h 2743267"/>
                  <a:gd name="connsiteX15" fmla="*/ 824650 w 1508231"/>
                  <a:gd name="connsiteY15" fmla="*/ 1847790 h 2743267"/>
                  <a:gd name="connsiteX16" fmla="*/ 796075 w 1508231"/>
                  <a:gd name="connsiteY16" fmla="*/ 2409765 h 2743267"/>
                  <a:gd name="connsiteX17" fmla="*/ 112317 w 1508231"/>
                  <a:gd name="connsiteY17" fmla="*/ 2710850 h 2743267"/>
                  <a:gd name="connsiteX18" fmla="*/ 737 w 1508231"/>
                  <a:gd name="connsiteY18" fmla="*/ 1638240 h 2743267"/>
                  <a:gd name="connsiteX19" fmla="*/ 105410 w 1508231"/>
                  <a:gd name="connsiteY19" fmla="*/ 960446 h 2743267"/>
                  <a:gd name="connsiteX20" fmla="*/ 577000 w 1508231"/>
                  <a:gd name="connsiteY20" fmla="*/ 533340 h 2743267"/>
                  <a:gd name="connsiteX21" fmla="*/ 725244 w 1508231"/>
                  <a:gd name="connsiteY21" fmla="*/ 411599 h 2743267"/>
                  <a:gd name="connsiteX22" fmla="*/ 1508231 w 1508231"/>
                  <a:gd name="connsiteY22" fmla="*/ 0 h 2743267"/>
                  <a:gd name="connsiteX0" fmla="*/ 1508231 w 1508231"/>
                  <a:gd name="connsiteY0" fmla="*/ 0 h 2743267"/>
                  <a:gd name="connsiteX1" fmla="*/ 1505923 w 1508231"/>
                  <a:gd name="connsiteY1" fmla="*/ 93863 h 2743267"/>
                  <a:gd name="connsiteX2" fmla="*/ 915423 w 1508231"/>
                  <a:gd name="connsiteY2" fmla="*/ 365789 h 2743267"/>
                  <a:gd name="connsiteX3" fmla="*/ 855904 w 1508231"/>
                  <a:gd name="connsiteY3" fmla="*/ 438164 h 2743267"/>
                  <a:gd name="connsiteX4" fmla="*/ 675391 w 1508231"/>
                  <a:gd name="connsiteY4" fmla="*/ 540195 h 2743267"/>
                  <a:gd name="connsiteX5" fmla="*/ 229337 w 1508231"/>
                  <a:gd name="connsiteY5" fmla="*/ 957202 h 2743267"/>
                  <a:gd name="connsiteX6" fmla="*/ 57887 w 1508231"/>
                  <a:gd name="connsiteY6" fmla="*/ 1843027 h 2743267"/>
                  <a:gd name="connsiteX7" fmla="*/ 238237 w 1508231"/>
                  <a:gd name="connsiteY7" fmla="*/ 2554314 h 2743267"/>
                  <a:gd name="connsiteX8" fmla="*/ 582776 w 1508231"/>
                  <a:gd name="connsiteY8" fmla="*/ 2549598 h 2743267"/>
                  <a:gd name="connsiteX9" fmla="*/ 777025 w 1508231"/>
                  <a:gd name="connsiteY9" fmla="*/ 2304990 h 2743267"/>
                  <a:gd name="connsiteX10" fmla="*/ 800837 w 1508231"/>
                  <a:gd name="connsiteY10" fmla="*/ 1723965 h 2743267"/>
                  <a:gd name="connsiteX11" fmla="*/ 964626 w 1508231"/>
                  <a:gd name="connsiteY11" fmla="*/ 1569129 h 2743267"/>
                  <a:gd name="connsiteX12" fmla="*/ 1505535 w 1508231"/>
                  <a:gd name="connsiteY12" fmla="*/ 1338998 h 2743267"/>
                  <a:gd name="connsiteX13" fmla="*/ 1491521 w 1508231"/>
                  <a:gd name="connsiteY13" fmla="*/ 1469312 h 2743267"/>
                  <a:gd name="connsiteX14" fmla="*/ 1060164 w 1508231"/>
                  <a:gd name="connsiteY14" fmla="*/ 1632321 h 2743267"/>
                  <a:gd name="connsiteX15" fmla="*/ 824650 w 1508231"/>
                  <a:gd name="connsiteY15" fmla="*/ 1847790 h 2743267"/>
                  <a:gd name="connsiteX16" fmla="*/ 796075 w 1508231"/>
                  <a:gd name="connsiteY16" fmla="*/ 2409765 h 2743267"/>
                  <a:gd name="connsiteX17" fmla="*/ 112317 w 1508231"/>
                  <a:gd name="connsiteY17" fmla="*/ 2710850 h 2743267"/>
                  <a:gd name="connsiteX18" fmla="*/ 737 w 1508231"/>
                  <a:gd name="connsiteY18" fmla="*/ 1638240 h 2743267"/>
                  <a:gd name="connsiteX19" fmla="*/ 105410 w 1508231"/>
                  <a:gd name="connsiteY19" fmla="*/ 960446 h 2743267"/>
                  <a:gd name="connsiteX20" fmla="*/ 577000 w 1508231"/>
                  <a:gd name="connsiteY20" fmla="*/ 533340 h 2743267"/>
                  <a:gd name="connsiteX21" fmla="*/ 725244 w 1508231"/>
                  <a:gd name="connsiteY21" fmla="*/ 411599 h 2743267"/>
                  <a:gd name="connsiteX22" fmla="*/ 1508231 w 1508231"/>
                  <a:gd name="connsiteY22" fmla="*/ 0 h 2743267"/>
                  <a:gd name="connsiteX0" fmla="*/ 1508231 w 1508231"/>
                  <a:gd name="connsiteY0" fmla="*/ 0 h 2743037"/>
                  <a:gd name="connsiteX1" fmla="*/ 1505923 w 1508231"/>
                  <a:gd name="connsiteY1" fmla="*/ 93863 h 2743037"/>
                  <a:gd name="connsiteX2" fmla="*/ 915423 w 1508231"/>
                  <a:gd name="connsiteY2" fmla="*/ 365789 h 2743037"/>
                  <a:gd name="connsiteX3" fmla="*/ 855904 w 1508231"/>
                  <a:gd name="connsiteY3" fmla="*/ 438164 h 2743037"/>
                  <a:gd name="connsiteX4" fmla="*/ 675391 w 1508231"/>
                  <a:gd name="connsiteY4" fmla="*/ 540195 h 2743037"/>
                  <a:gd name="connsiteX5" fmla="*/ 229337 w 1508231"/>
                  <a:gd name="connsiteY5" fmla="*/ 957202 h 2743037"/>
                  <a:gd name="connsiteX6" fmla="*/ 57887 w 1508231"/>
                  <a:gd name="connsiteY6" fmla="*/ 1843027 h 2743037"/>
                  <a:gd name="connsiteX7" fmla="*/ 238237 w 1508231"/>
                  <a:gd name="connsiteY7" fmla="*/ 2554314 h 2743037"/>
                  <a:gd name="connsiteX8" fmla="*/ 582776 w 1508231"/>
                  <a:gd name="connsiteY8" fmla="*/ 2549598 h 2743037"/>
                  <a:gd name="connsiteX9" fmla="*/ 777025 w 1508231"/>
                  <a:gd name="connsiteY9" fmla="*/ 2304990 h 2743037"/>
                  <a:gd name="connsiteX10" fmla="*/ 800837 w 1508231"/>
                  <a:gd name="connsiteY10" fmla="*/ 1723965 h 2743037"/>
                  <a:gd name="connsiteX11" fmla="*/ 964626 w 1508231"/>
                  <a:gd name="connsiteY11" fmla="*/ 1569129 h 2743037"/>
                  <a:gd name="connsiteX12" fmla="*/ 1505535 w 1508231"/>
                  <a:gd name="connsiteY12" fmla="*/ 1338998 h 2743037"/>
                  <a:gd name="connsiteX13" fmla="*/ 1491521 w 1508231"/>
                  <a:gd name="connsiteY13" fmla="*/ 1469312 h 2743037"/>
                  <a:gd name="connsiteX14" fmla="*/ 1060164 w 1508231"/>
                  <a:gd name="connsiteY14" fmla="*/ 1632321 h 2743037"/>
                  <a:gd name="connsiteX15" fmla="*/ 905663 w 1508231"/>
                  <a:gd name="connsiteY15" fmla="*/ 1865794 h 2743037"/>
                  <a:gd name="connsiteX16" fmla="*/ 796075 w 1508231"/>
                  <a:gd name="connsiteY16" fmla="*/ 2409765 h 2743037"/>
                  <a:gd name="connsiteX17" fmla="*/ 112317 w 1508231"/>
                  <a:gd name="connsiteY17" fmla="*/ 2710850 h 2743037"/>
                  <a:gd name="connsiteX18" fmla="*/ 737 w 1508231"/>
                  <a:gd name="connsiteY18" fmla="*/ 1638240 h 2743037"/>
                  <a:gd name="connsiteX19" fmla="*/ 105410 w 1508231"/>
                  <a:gd name="connsiteY19" fmla="*/ 960446 h 2743037"/>
                  <a:gd name="connsiteX20" fmla="*/ 577000 w 1508231"/>
                  <a:gd name="connsiteY20" fmla="*/ 533340 h 2743037"/>
                  <a:gd name="connsiteX21" fmla="*/ 725244 w 1508231"/>
                  <a:gd name="connsiteY21" fmla="*/ 411599 h 2743037"/>
                  <a:gd name="connsiteX22" fmla="*/ 1508231 w 1508231"/>
                  <a:gd name="connsiteY22" fmla="*/ 0 h 2743037"/>
                  <a:gd name="connsiteX0" fmla="*/ 1508231 w 1508231"/>
                  <a:gd name="connsiteY0" fmla="*/ 0 h 2743037"/>
                  <a:gd name="connsiteX1" fmla="*/ 1505923 w 1508231"/>
                  <a:gd name="connsiteY1" fmla="*/ 93863 h 2743037"/>
                  <a:gd name="connsiteX2" fmla="*/ 915423 w 1508231"/>
                  <a:gd name="connsiteY2" fmla="*/ 365789 h 2743037"/>
                  <a:gd name="connsiteX3" fmla="*/ 855904 w 1508231"/>
                  <a:gd name="connsiteY3" fmla="*/ 438164 h 2743037"/>
                  <a:gd name="connsiteX4" fmla="*/ 675391 w 1508231"/>
                  <a:gd name="connsiteY4" fmla="*/ 540195 h 2743037"/>
                  <a:gd name="connsiteX5" fmla="*/ 229337 w 1508231"/>
                  <a:gd name="connsiteY5" fmla="*/ 957202 h 2743037"/>
                  <a:gd name="connsiteX6" fmla="*/ 57887 w 1508231"/>
                  <a:gd name="connsiteY6" fmla="*/ 1843027 h 2743037"/>
                  <a:gd name="connsiteX7" fmla="*/ 238237 w 1508231"/>
                  <a:gd name="connsiteY7" fmla="*/ 2554314 h 2743037"/>
                  <a:gd name="connsiteX8" fmla="*/ 582776 w 1508231"/>
                  <a:gd name="connsiteY8" fmla="*/ 2549598 h 2743037"/>
                  <a:gd name="connsiteX9" fmla="*/ 705012 w 1508231"/>
                  <a:gd name="connsiteY9" fmla="*/ 2241979 h 2743037"/>
                  <a:gd name="connsiteX10" fmla="*/ 800837 w 1508231"/>
                  <a:gd name="connsiteY10" fmla="*/ 1723965 h 2743037"/>
                  <a:gd name="connsiteX11" fmla="*/ 964626 w 1508231"/>
                  <a:gd name="connsiteY11" fmla="*/ 1569129 h 2743037"/>
                  <a:gd name="connsiteX12" fmla="*/ 1505535 w 1508231"/>
                  <a:gd name="connsiteY12" fmla="*/ 1338998 h 2743037"/>
                  <a:gd name="connsiteX13" fmla="*/ 1491521 w 1508231"/>
                  <a:gd name="connsiteY13" fmla="*/ 1469312 h 2743037"/>
                  <a:gd name="connsiteX14" fmla="*/ 1060164 w 1508231"/>
                  <a:gd name="connsiteY14" fmla="*/ 1632321 h 2743037"/>
                  <a:gd name="connsiteX15" fmla="*/ 905663 w 1508231"/>
                  <a:gd name="connsiteY15" fmla="*/ 1865794 h 2743037"/>
                  <a:gd name="connsiteX16" fmla="*/ 796075 w 1508231"/>
                  <a:gd name="connsiteY16" fmla="*/ 2409765 h 2743037"/>
                  <a:gd name="connsiteX17" fmla="*/ 112317 w 1508231"/>
                  <a:gd name="connsiteY17" fmla="*/ 2710850 h 2743037"/>
                  <a:gd name="connsiteX18" fmla="*/ 737 w 1508231"/>
                  <a:gd name="connsiteY18" fmla="*/ 1638240 h 2743037"/>
                  <a:gd name="connsiteX19" fmla="*/ 105410 w 1508231"/>
                  <a:gd name="connsiteY19" fmla="*/ 960446 h 2743037"/>
                  <a:gd name="connsiteX20" fmla="*/ 577000 w 1508231"/>
                  <a:gd name="connsiteY20" fmla="*/ 533340 h 2743037"/>
                  <a:gd name="connsiteX21" fmla="*/ 725244 w 1508231"/>
                  <a:gd name="connsiteY21" fmla="*/ 411599 h 2743037"/>
                  <a:gd name="connsiteX22" fmla="*/ 1508231 w 1508231"/>
                  <a:gd name="connsiteY22" fmla="*/ 0 h 2743037"/>
                  <a:gd name="connsiteX0" fmla="*/ 1508231 w 1508231"/>
                  <a:gd name="connsiteY0" fmla="*/ 0 h 2739453"/>
                  <a:gd name="connsiteX1" fmla="*/ 1505923 w 1508231"/>
                  <a:gd name="connsiteY1" fmla="*/ 93863 h 2739453"/>
                  <a:gd name="connsiteX2" fmla="*/ 915423 w 1508231"/>
                  <a:gd name="connsiteY2" fmla="*/ 365789 h 2739453"/>
                  <a:gd name="connsiteX3" fmla="*/ 855904 w 1508231"/>
                  <a:gd name="connsiteY3" fmla="*/ 438164 h 2739453"/>
                  <a:gd name="connsiteX4" fmla="*/ 675391 w 1508231"/>
                  <a:gd name="connsiteY4" fmla="*/ 540195 h 2739453"/>
                  <a:gd name="connsiteX5" fmla="*/ 229337 w 1508231"/>
                  <a:gd name="connsiteY5" fmla="*/ 957202 h 2739453"/>
                  <a:gd name="connsiteX6" fmla="*/ 57887 w 1508231"/>
                  <a:gd name="connsiteY6" fmla="*/ 1843027 h 2739453"/>
                  <a:gd name="connsiteX7" fmla="*/ 238237 w 1508231"/>
                  <a:gd name="connsiteY7" fmla="*/ 2554314 h 2739453"/>
                  <a:gd name="connsiteX8" fmla="*/ 582776 w 1508231"/>
                  <a:gd name="connsiteY8" fmla="*/ 2549598 h 2739453"/>
                  <a:gd name="connsiteX9" fmla="*/ 705012 w 1508231"/>
                  <a:gd name="connsiteY9" fmla="*/ 2241979 h 2739453"/>
                  <a:gd name="connsiteX10" fmla="*/ 800837 w 1508231"/>
                  <a:gd name="connsiteY10" fmla="*/ 1723965 h 2739453"/>
                  <a:gd name="connsiteX11" fmla="*/ 964626 w 1508231"/>
                  <a:gd name="connsiteY11" fmla="*/ 1569129 h 2739453"/>
                  <a:gd name="connsiteX12" fmla="*/ 1505535 w 1508231"/>
                  <a:gd name="connsiteY12" fmla="*/ 1338998 h 2739453"/>
                  <a:gd name="connsiteX13" fmla="*/ 1491521 w 1508231"/>
                  <a:gd name="connsiteY13" fmla="*/ 1469312 h 2739453"/>
                  <a:gd name="connsiteX14" fmla="*/ 1060164 w 1508231"/>
                  <a:gd name="connsiteY14" fmla="*/ 1632321 h 2739453"/>
                  <a:gd name="connsiteX15" fmla="*/ 905663 w 1508231"/>
                  <a:gd name="connsiteY15" fmla="*/ 1865794 h 2739453"/>
                  <a:gd name="connsiteX16" fmla="*/ 796074 w 1508231"/>
                  <a:gd name="connsiteY16" fmla="*/ 2382760 h 2739453"/>
                  <a:gd name="connsiteX17" fmla="*/ 112317 w 1508231"/>
                  <a:gd name="connsiteY17" fmla="*/ 2710850 h 2739453"/>
                  <a:gd name="connsiteX18" fmla="*/ 737 w 1508231"/>
                  <a:gd name="connsiteY18" fmla="*/ 1638240 h 2739453"/>
                  <a:gd name="connsiteX19" fmla="*/ 105410 w 1508231"/>
                  <a:gd name="connsiteY19" fmla="*/ 960446 h 2739453"/>
                  <a:gd name="connsiteX20" fmla="*/ 577000 w 1508231"/>
                  <a:gd name="connsiteY20" fmla="*/ 533340 h 2739453"/>
                  <a:gd name="connsiteX21" fmla="*/ 725244 w 1508231"/>
                  <a:gd name="connsiteY21" fmla="*/ 411599 h 2739453"/>
                  <a:gd name="connsiteX22" fmla="*/ 1508231 w 1508231"/>
                  <a:gd name="connsiteY22" fmla="*/ 0 h 2739453"/>
                  <a:gd name="connsiteX0" fmla="*/ 1508231 w 1508231"/>
                  <a:gd name="connsiteY0" fmla="*/ 0 h 2739453"/>
                  <a:gd name="connsiteX1" fmla="*/ 1505923 w 1508231"/>
                  <a:gd name="connsiteY1" fmla="*/ 93863 h 2739453"/>
                  <a:gd name="connsiteX2" fmla="*/ 915423 w 1508231"/>
                  <a:gd name="connsiteY2" fmla="*/ 365789 h 2739453"/>
                  <a:gd name="connsiteX3" fmla="*/ 855904 w 1508231"/>
                  <a:gd name="connsiteY3" fmla="*/ 438164 h 2739453"/>
                  <a:gd name="connsiteX4" fmla="*/ 675391 w 1508231"/>
                  <a:gd name="connsiteY4" fmla="*/ 540195 h 2739453"/>
                  <a:gd name="connsiteX5" fmla="*/ 229337 w 1508231"/>
                  <a:gd name="connsiteY5" fmla="*/ 957202 h 2739453"/>
                  <a:gd name="connsiteX6" fmla="*/ 57887 w 1508231"/>
                  <a:gd name="connsiteY6" fmla="*/ 1843027 h 2739453"/>
                  <a:gd name="connsiteX7" fmla="*/ 238237 w 1508231"/>
                  <a:gd name="connsiteY7" fmla="*/ 2554314 h 2739453"/>
                  <a:gd name="connsiteX8" fmla="*/ 546769 w 1508231"/>
                  <a:gd name="connsiteY8" fmla="*/ 2513592 h 2739453"/>
                  <a:gd name="connsiteX9" fmla="*/ 705012 w 1508231"/>
                  <a:gd name="connsiteY9" fmla="*/ 2241979 h 2739453"/>
                  <a:gd name="connsiteX10" fmla="*/ 800837 w 1508231"/>
                  <a:gd name="connsiteY10" fmla="*/ 1723965 h 2739453"/>
                  <a:gd name="connsiteX11" fmla="*/ 964626 w 1508231"/>
                  <a:gd name="connsiteY11" fmla="*/ 1569129 h 2739453"/>
                  <a:gd name="connsiteX12" fmla="*/ 1505535 w 1508231"/>
                  <a:gd name="connsiteY12" fmla="*/ 1338998 h 2739453"/>
                  <a:gd name="connsiteX13" fmla="*/ 1491521 w 1508231"/>
                  <a:gd name="connsiteY13" fmla="*/ 1469312 h 2739453"/>
                  <a:gd name="connsiteX14" fmla="*/ 1060164 w 1508231"/>
                  <a:gd name="connsiteY14" fmla="*/ 1632321 h 2739453"/>
                  <a:gd name="connsiteX15" fmla="*/ 905663 w 1508231"/>
                  <a:gd name="connsiteY15" fmla="*/ 1865794 h 2739453"/>
                  <a:gd name="connsiteX16" fmla="*/ 796074 w 1508231"/>
                  <a:gd name="connsiteY16" fmla="*/ 2382760 h 2739453"/>
                  <a:gd name="connsiteX17" fmla="*/ 112317 w 1508231"/>
                  <a:gd name="connsiteY17" fmla="*/ 2710850 h 2739453"/>
                  <a:gd name="connsiteX18" fmla="*/ 737 w 1508231"/>
                  <a:gd name="connsiteY18" fmla="*/ 1638240 h 2739453"/>
                  <a:gd name="connsiteX19" fmla="*/ 105410 w 1508231"/>
                  <a:gd name="connsiteY19" fmla="*/ 960446 h 2739453"/>
                  <a:gd name="connsiteX20" fmla="*/ 577000 w 1508231"/>
                  <a:gd name="connsiteY20" fmla="*/ 533340 h 2739453"/>
                  <a:gd name="connsiteX21" fmla="*/ 725244 w 1508231"/>
                  <a:gd name="connsiteY21" fmla="*/ 411599 h 2739453"/>
                  <a:gd name="connsiteX22" fmla="*/ 1508231 w 1508231"/>
                  <a:gd name="connsiteY22" fmla="*/ 0 h 2739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508231" h="2739453">
                    <a:moveTo>
                      <a:pt x="1508231" y="0"/>
                    </a:moveTo>
                    <a:cubicBezTo>
                      <a:pt x="1507462" y="31288"/>
                      <a:pt x="1506692" y="62575"/>
                      <a:pt x="1505923" y="93863"/>
                    </a:cubicBezTo>
                    <a:lnTo>
                      <a:pt x="915423" y="365789"/>
                    </a:lnTo>
                    <a:lnTo>
                      <a:pt x="855904" y="438164"/>
                    </a:lnTo>
                    <a:cubicBezTo>
                      <a:pt x="811206" y="489634"/>
                      <a:pt x="713293" y="501500"/>
                      <a:pt x="675391" y="540195"/>
                    </a:cubicBezTo>
                    <a:cubicBezTo>
                      <a:pt x="523785" y="694976"/>
                      <a:pt x="332254" y="740063"/>
                      <a:pt x="229337" y="957202"/>
                    </a:cubicBezTo>
                    <a:cubicBezTo>
                      <a:pt x="126420" y="1174341"/>
                      <a:pt x="56404" y="1576842"/>
                      <a:pt x="57887" y="1843027"/>
                    </a:cubicBezTo>
                    <a:cubicBezTo>
                      <a:pt x="59370" y="2109212"/>
                      <a:pt x="156757" y="2442553"/>
                      <a:pt x="238237" y="2554314"/>
                    </a:cubicBezTo>
                    <a:cubicBezTo>
                      <a:pt x="319717" y="2666075"/>
                      <a:pt x="468973" y="2565648"/>
                      <a:pt x="546769" y="2513592"/>
                    </a:cubicBezTo>
                    <a:cubicBezTo>
                      <a:pt x="624565" y="2461536"/>
                      <a:pt x="662667" y="2373584"/>
                      <a:pt x="705012" y="2241979"/>
                    </a:cubicBezTo>
                    <a:cubicBezTo>
                      <a:pt x="747357" y="2110375"/>
                      <a:pt x="757568" y="1836107"/>
                      <a:pt x="800837" y="1723965"/>
                    </a:cubicBezTo>
                    <a:cubicBezTo>
                      <a:pt x="844106" y="1611823"/>
                      <a:pt x="912233" y="1682044"/>
                      <a:pt x="964626" y="1569129"/>
                    </a:cubicBezTo>
                    <a:lnTo>
                      <a:pt x="1505535" y="1338998"/>
                    </a:lnTo>
                    <a:lnTo>
                      <a:pt x="1491521" y="1469312"/>
                    </a:lnTo>
                    <a:lnTo>
                      <a:pt x="1060164" y="1632321"/>
                    </a:lnTo>
                    <a:cubicBezTo>
                      <a:pt x="1024954" y="1715851"/>
                      <a:pt x="949678" y="1740721"/>
                      <a:pt x="905663" y="1865794"/>
                    </a:cubicBezTo>
                    <a:cubicBezTo>
                      <a:pt x="861648" y="1990867"/>
                      <a:pt x="928298" y="2241917"/>
                      <a:pt x="796074" y="2382760"/>
                    </a:cubicBezTo>
                    <a:cubicBezTo>
                      <a:pt x="663850" y="2523603"/>
                      <a:pt x="244873" y="2834936"/>
                      <a:pt x="112317" y="2710850"/>
                    </a:cubicBezTo>
                    <a:cubicBezTo>
                      <a:pt x="-20239" y="2586764"/>
                      <a:pt x="1888" y="1929974"/>
                      <a:pt x="737" y="1638240"/>
                    </a:cubicBezTo>
                    <a:cubicBezTo>
                      <a:pt x="-414" y="1346506"/>
                      <a:pt x="9366" y="1144596"/>
                      <a:pt x="105410" y="960446"/>
                    </a:cubicBezTo>
                    <a:cubicBezTo>
                      <a:pt x="201454" y="776296"/>
                      <a:pt x="488894" y="668278"/>
                      <a:pt x="577000" y="533340"/>
                    </a:cubicBezTo>
                    <a:cubicBezTo>
                      <a:pt x="599027" y="499606"/>
                      <a:pt x="707893" y="457339"/>
                      <a:pt x="725244" y="411599"/>
                    </a:cubicBezTo>
                    <a:cubicBezTo>
                      <a:pt x="731772" y="392690"/>
                      <a:pt x="1501703" y="18909"/>
                      <a:pt x="1508231" y="0"/>
                    </a:cubicBezTo>
                    <a:close/>
                  </a:path>
                </a:pathLst>
              </a:cu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1D76547-49E5-44A8-BBEE-153F838204C2}"/>
                </a:ext>
              </a:extLst>
            </p:cNvPr>
            <p:cNvSpPr/>
            <p:nvPr/>
          </p:nvSpPr>
          <p:spPr>
            <a:xfrm>
              <a:off x="375230" y="261954"/>
              <a:ext cx="11441540" cy="90000"/>
            </a:xfrm>
            <a:prstGeom prst="rect">
              <a:avLst/>
            </a:prstGeom>
            <a:solidFill>
              <a:srgbClr val="4C605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74AF1C8-1076-49DF-A415-ED1940765A19}"/>
              </a:ext>
            </a:extLst>
          </p:cNvPr>
          <p:cNvSpPr txBox="1"/>
          <p:nvPr/>
        </p:nvSpPr>
        <p:spPr>
          <a:xfrm>
            <a:off x="637839" y="297177"/>
            <a:ext cx="3669104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srgbClr val="4C6055"/>
                </a:solidFill>
              </a:rPr>
              <a:t>VI. </a:t>
            </a:r>
            <a:r>
              <a:rPr lang="ko-KR" altLang="en-US" sz="2400" b="1" i="1" kern="0" dirty="0" smtClean="0">
                <a:solidFill>
                  <a:srgbClr val="4C6055"/>
                </a:solidFill>
              </a:rPr>
              <a:t>마치며</a:t>
            </a:r>
            <a:endParaRPr lang="ko-KR" altLang="en-US" sz="1600" dirty="0">
              <a:solidFill>
                <a:srgbClr val="4C6055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93352" y="4221703"/>
            <a:ext cx="313055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prstClr val="white"/>
                </a:solidFill>
              </a:rPr>
              <a:t>이상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93353" y="4718793"/>
            <a:ext cx="3130550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고객과 사업자 모두가 사용하기 편한 형태의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주문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결제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고객관리라는 삼위일체의 완성을</a:t>
            </a:r>
            <a:endParaRPr lang="en-US" altLang="ko-KR" sz="11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꿈꾸다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823266"/>
              </p:ext>
            </p:extLst>
          </p:nvPr>
        </p:nvGraphicFramePr>
        <p:xfrm>
          <a:off x="992907" y="1677645"/>
          <a:ext cx="3130374" cy="2544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0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" dirty="0" smtClean="0">
                          <a:solidFill>
                            <a:srgbClr val="5AC9B8"/>
                          </a:solidFill>
                        </a:rPr>
                        <a:t>60^dfsdfsdf</a:t>
                      </a:r>
                      <a:endParaRPr lang="ko-KR" altLang="en-US" sz="100" dirty="0">
                        <a:solidFill>
                          <a:srgbClr val="5AC9B8"/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4519147" y="4221703"/>
            <a:ext cx="313055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prstClr val="white"/>
                </a:solidFill>
              </a:rPr>
              <a:t>현실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519148" y="4718793"/>
            <a:ext cx="3130550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구상한 바를 컴퓨터 언어로 완전히 구현해내는 것 자체가 이상이라는 사실을 깨닫게 되다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4518702" y="1677645"/>
          <a:ext cx="3130374" cy="2544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0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" dirty="0" smtClean="0">
                          <a:solidFill>
                            <a:srgbClr val="5AC9B8"/>
                          </a:solidFill>
                        </a:rPr>
                        <a:t>60^dfsdfsdf</a:t>
                      </a:r>
                      <a:endParaRPr lang="ko-KR" altLang="en-US" sz="100" dirty="0">
                        <a:solidFill>
                          <a:srgbClr val="5AC9B8"/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8044942" y="4221703"/>
            <a:ext cx="3130550" cy="3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prstClr val="white"/>
                </a:solidFill>
              </a:rPr>
              <a:t>결과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044943" y="4718793"/>
            <a:ext cx="3130550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그럼에도 복잡했던 논리구조를 간결하게 하고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서로의 부족한 점을 채워가면서 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최상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’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은 아니지만 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최선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‘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의 결과에 도달하다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/>
          </p:nvPr>
        </p:nvGraphicFramePr>
        <p:xfrm>
          <a:off x="8044497" y="1677645"/>
          <a:ext cx="3130374" cy="2544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0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" dirty="0" smtClean="0">
                          <a:solidFill>
                            <a:srgbClr val="5AC9B8"/>
                          </a:solidFill>
                        </a:rPr>
                        <a:t>60^dfsdfsdf</a:t>
                      </a:r>
                      <a:endParaRPr lang="ko-KR" altLang="en-US" sz="100" dirty="0">
                        <a:solidFill>
                          <a:srgbClr val="5AC9B8"/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4" b="49322"/>
          <a:stretch/>
        </p:blipFill>
        <p:spPr>
          <a:xfrm>
            <a:off x="992907" y="2395919"/>
            <a:ext cx="3149973" cy="112037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" t="48778"/>
          <a:stretch/>
        </p:blipFill>
        <p:spPr>
          <a:xfrm>
            <a:off x="4538263" y="2395919"/>
            <a:ext cx="3145327" cy="113576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286" y="1723692"/>
            <a:ext cx="2450714" cy="245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56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AD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93911" y="2481943"/>
            <a:ext cx="66807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 smtClean="0">
                <a:solidFill>
                  <a:schemeClr val="bg2">
                    <a:lumMod val="50000"/>
                  </a:schemeClr>
                </a:solidFill>
              </a:rPr>
              <a:t>감사합니다</a:t>
            </a:r>
            <a:endParaRPr lang="ko-KR" altLang="en-US" sz="9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34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461</Words>
  <Application>Microsoft Office PowerPoint</Application>
  <PresentationFormat>와이드스크린</PresentationFormat>
  <Paragraphs>118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Calibri</vt:lpstr>
      <vt:lpstr>Wingdings</vt:lpstr>
      <vt:lpstr>31_Office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admin</cp:lastModifiedBy>
  <cp:revision>16</cp:revision>
  <dcterms:created xsi:type="dcterms:W3CDTF">2021-11-26T03:43:52Z</dcterms:created>
  <dcterms:modified xsi:type="dcterms:W3CDTF">2023-02-24T07:17:49Z</dcterms:modified>
</cp:coreProperties>
</file>