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7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8" r:id="rId18"/>
    <p:sldId id="307" r:id="rId19"/>
    <p:sldId id="310" r:id="rId20"/>
    <p:sldId id="311" r:id="rId21"/>
    <p:sldId id="312" r:id="rId22"/>
    <p:sldId id="313" r:id="rId23"/>
    <p:sldId id="309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71D09-6821-4A09-B999-D26E8C3779CD}" v="101" dt="2025-04-29T16:18:48.24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1032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 Nandagawali" userId="50271fd011a838d5" providerId="LiveId" clId="{6F971D09-6821-4A09-B999-D26E8C3779CD}"/>
    <pc:docChg chg="undo custSel addSld delSld modSld sldOrd modMainMaster">
      <pc:chgData name="Ashu Nandagawali" userId="50271fd011a838d5" providerId="LiveId" clId="{6F971D09-6821-4A09-B999-D26E8C3779CD}" dt="2025-04-29T16:19:39.982" v="1381" actId="255"/>
      <pc:docMkLst>
        <pc:docMk/>
      </pc:docMkLst>
      <pc:sldChg chg="modSp mod">
        <pc:chgData name="Ashu Nandagawali" userId="50271fd011a838d5" providerId="LiveId" clId="{6F971D09-6821-4A09-B999-D26E8C3779CD}" dt="2025-04-29T16:19:39.982" v="1381" actId="255"/>
        <pc:sldMkLst>
          <pc:docMk/>
          <pc:sldMk cId="1642425379" sldId="256"/>
        </pc:sldMkLst>
        <pc:spChg chg="mod">
          <ac:chgData name="Ashu Nandagawali" userId="50271fd011a838d5" providerId="LiveId" clId="{6F971D09-6821-4A09-B999-D26E8C3779CD}" dt="2025-04-29T16:11:42.026" v="1255" actId="255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Ashu Nandagawali" userId="50271fd011a838d5" providerId="LiveId" clId="{6F971D09-6821-4A09-B999-D26E8C3779CD}" dt="2025-04-29T16:19:39.982" v="1381" actId="255"/>
          <ac:spMkLst>
            <pc:docMk/>
            <pc:sldMk cId="1642425379" sldId="256"/>
            <ac:spMk id="3" creationId="{1901B20D-4C28-4DA3-ABBD-718C22A5E58B}"/>
          </ac:spMkLst>
        </pc:spChg>
        <pc:picChg chg="mod">
          <ac:chgData name="Ashu Nandagawali" userId="50271fd011a838d5" providerId="LiveId" clId="{6F971D09-6821-4A09-B999-D26E8C3779CD}" dt="2025-04-29T16:11:52.959" v="1257" actId="1076"/>
          <ac:picMkLst>
            <pc:docMk/>
            <pc:sldMk cId="1642425379" sldId="256"/>
            <ac:picMk id="4" creationId="{324CE8D4-ADF1-570E-3351-C7E8DD04A061}"/>
          </ac:picMkLst>
        </pc:picChg>
      </pc:sldChg>
      <pc:sldChg chg="addSp modSp del mod">
        <pc:chgData name="Ashu Nandagawali" userId="50271fd011a838d5" providerId="LiveId" clId="{6F971D09-6821-4A09-B999-D26E8C3779CD}" dt="2025-04-29T09:44:58.591" v="951" actId="47"/>
        <pc:sldMkLst>
          <pc:docMk/>
          <pc:sldMk cId="707789176" sldId="258"/>
        </pc:sldMkLst>
        <pc:spChg chg="mod">
          <ac:chgData name="Ashu Nandagawali" userId="50271fd011a838d5" providerId="LiveId" clId="{6F971D09-6821-4A09-B999-D26E8C3779CD}" dt="2025-04-29T09:25:02.756" v="873" actId="1076"/>
          <ac:spMkLst>
            <pc:docMk/>
            <pc:sldMk cId="707789176" sldId="258"/>
            <ac:spMk id="2" creationId="{A29DE7F2-E890-4744-88DD-A75F5E300513}"/>
          </ac:spMkLst>
        </pc:spChg>
        <pc:spChg chg="add mod">
          <ac:chgData name="Ashu Nandagawali" userId="50271fd011a838d5" providerId="LiveId" clId="{6F971D09-6821-4A09-B999-D26E8C3779CD}" dt="2025-04-29T09:28:33.298" v="910" actId="1076"/>
          <ac:spMkLst>
            <pc:docMk/>
            <pc:sldMk cId="707789176" sldId="258"/>
            <ac:spMk id="3" creationId="{6E306869-BE8E-7B6D-EE83-BBF5AFDDE283}"/>
          </ac:spMkLst>
        </pc:spChg>
      </pc:sldChg>
      <pc:sldChg chg="del">
        <pc:chgData name="Ashu Nandagawali" userId="50271fd011a838d5" providerId="LiveId" clId="{6F971D09-6821-4A09-B999-D26E8C3779CD}" dt="2025-04-28T11:26:22.883" v="833" actId="47"/>
        <pc:sldMkLst>
          <pc:docMk/>
          <pc:sldMk cId="566997565" sldId="260"/>
        </pc:sldMkLst>
      </pc:sldChg>
      <pc:sldChg chg="addSp delSp modSp del mod">
        <pc:chgData name="Ashu Nandagawali" userId="50271fd011a838d5" providerId="LiveId" clId="{6F971D09-6821-4A09-B999-D26E8C3779CD}" dt="2025-04-28T11:25:50.824" v="825" actId="2696"/>
        <pc:sldMkLst>
          <pc:docMk/>
          <pc:sldMk cId="1738561688" sldId="261"/>
        </pc:sldMkLst>
        <pc:spChg chg="del">
          <ac:chgData name="Ashu Nandagawali" userId="50271fd011a838d5" providerId="LiveId" clId="{6F971D09-6821-4A09-B999-D26E8C3779CD}" dt="2025-04-28T09:51:12.166" v="7" actId="478"/>
          <ac:spMkLst>
            <pc:docMk/>
            <pc:sldMk cId="1738561688" sldId="261"/>
            <ac:spMk id="3" creationId="{7D779DE4-CAEA-4617-897E-FEC9A2AC2D6A}"/>
          </ac:spMkLst>
        </pc:spChg>
        <pc:spChg chg="add mod">
          <ac:chgData name="Ashu Nandagawali" userId="50271fd011a838d5" providerId="LiveId" clId="{6F971D09-6821-4A09-B999-D26E8C3779CD}" dt="2025-04-28T09:51:12.166" v="7" actId="478"/>
          <ac:spMkLst>
            <pc:docMk/>
            <pc:sldMk cId="1738561688" sldId="261"/>
            <ac:spMk id="15" creationId="{979F81E3-0DFE-BDC8-7B1B-448C04D1C25A}"/>
          </ac:spMkLst>
        </pc:spChg>
      </pc:sldChg>
      <pc:sldChg chg="del">
        <pc:chgData name="Ashu Nandagawali" userId="50271fd011a838d5" providerId="LiveId" clId="{6F971D09-6821-4A09-B999-D26E8C3779CD}" dt="2025-04-28T11:25:52.706" v="826" actId="47"/>
        <pc:sldMkLst>
          <pc:docMk/>
          <pc:sldMk cId="1593920805" sldId="262"/>
        </pc:sldMkLst>
      </pc:sldChg>
      <pc:sldChg chg="del">
        <pc:chgData name="Ashu Nandagawali" userId="50271fd011a838d5" providerId="LiveId" clId="{6F971D09-6821-4A09-B999-D26E8C3779CD}" dt="2025-04-28T11:25:55.495" v="828" actId="47"/>
        <pc:sldMkLst>
          <pc:docMk/>
          <pc:sldMk cId="1346372204" sldId="264"/>
        </pc:sldMkLst>
      </pc:sldChg>
      <pc:sldChg chg="del">
        <pc:chgData name="Ashu Nandagawali" userId="50271fd011a838d5" providerId="LiveId" clId="{6F971D09-6821-4A09-B999-D26E8C3779CD}" dt="2025-04-29T09:06:46.968" v="839" actId="47"/>
        <pc:sldMkLst>
          <pc:docMk/>
          <pc:sldMk cId="2121178069" sldId="266"/>
        </pc:sldMkLst>
      </pc:sldChg>
      <pc:sldChg chg="del">
        <pc:chgData name="Ashu Nandagawali" userId="50271fd011a838d5" providerId="LiveId" clId="{6F971D09-6821-4A09-B999-D26E8C3779CD}" dt="2025-04-29T09:07:05.472" v="842" actId="47"/>
        <pc:sldMkLst>
          <pc:docMk/>
          <pc:sldMk cId="4151694508" sldId="268"/>
        </pc:sldMkLst>
      </pc:sldChg>
      <pc:sldChg chg="del">
        <pc:chgData name="Ashu Nandagawali" userId="50271fd011a838d5" providerId="LiveId" clId="{6F971D09-6821-4A09-B999-D26E8C3779CD}" dt="2025-04-29T09:06:52.288" v="840" actId="47"/>
        <pc:sldMkLst>
          <pc:docMk/>
          <pc:sldMk cId="1472106130" sldId="270"/>
        </pc:sldMkLst>
      </pc:sldChg>
      <pc:sldChg chg="del">
        <pc:chgData name="Ashu Nandagawali" userId="50271fd011a838d5" providerId="LiveId" clId="{6F971D09-6821-4A09-B999-D26E8C3779CD}" dt="2025-04-28T11:26:17.945" v="831" actId="47"/>
        <pc:sldMkLst>
          <pc:docMk/>
          <pc:sldMk cId="920173932" sldId="275"/>
        </pc:sldMkLst>
      </pc:sldChg>
      <pc:sldChg chg="del">
        <pc:chgData name="Ashu Nandagawali" userId="50271fd011a838d5" providerId="LiveId" clId="{6F971D09-6821-4A09-B999-D26E8C3779CD}" dt="2025-04-29T09:06:56.497" v="841" actId="47"/>
        <pc:sldMkLst>
          <pc:docMk/>
          <pc:sldMk cId="2436493926" sldId="276"/>
        </pc:sldMkLst>
      </pc:sldChg>
      <pc:sldChg chg="delSp modSp mod">
        <pc:chgData name="Ashu Nandagawali" userId="50271fd011a838d5" providerId="LiveId" clId="{6F971D09-6821-4A09-B999-D26E8C3779CD}" dt="2025-04-28T09:49:11.587" v="6" actId="1076"/>
        <pc:sldMkLst>
          <pc:docMk/>
          <pc:sldMk cId="2243494996" sldId="277"/>
        </pc:sldMkLst>
        <pc:spChg chg="mod">
          <ac:chgData name="Ashu Nandagawali" userId="50271fd011a838d5" providerId="LiveId" clId="{6F971D09-6821-4A09-B999-D26E8C3779CD}" dt="2025-04-28T09:49:11.587" v="6" actId="1076"/>
          <ac:spMkLst>
            <pc:docMk/>
            <pc:sldMk cId="2243494996" sldId="277"/>
            <ac:spMk id="3" creationId="{35E3EA69-4E0E-41BD-8095-A124225A2647}"/>
          </ac:spMkLst>
        </pc:spChg>
        <pc:spChg chg="del mod">
          <ac:chgData name="Ashu Nandagawali" userId="50271fd011a838d5" providerId="LiveId" clId="{6F971D09-6821-4A09-B999-D26E8C3779CD}" dt="2025-04-28T09:48:42.979" v="5" actId="21"/>
          <ac:spMkLst>
            <pc:docMk/>
            <pc:sldMk cId="2243494996" sldId="277"/>
            <ac:spMk id="5" creationId="{AF29EA23-F34E-486A-B8B2-0C3019266975}"/>
          </ac:spMkLst>
        </pc:spChg>
        <pc:spChg chg="del mod">
          <ac:chgData name="Ashu Nandagawali" userId="50271fd011a838d5" providerId="LiveId" clId="{6F971D09-6821-4A09-B999-D26E8C3779CD}" dt="2025-04-28T09:48:21.136" v="4" actId="21"/>
          <ac:spMkLst>
            <pc:docMk/>
            <pc:sldMk cId="2243494996" sldId="277"/>
            <ac:spMk id="6" creationId="{B69DF042-37C5-4E09-AA4C-AA66649C9533}"/>
          </ac:spMkLst>
        </pc:spChg>
      </pc:sldChg>
      <pc:sldChg chg="del">
        <pc:chgData name="Ashu Nandagawali" userId="50271fd011a838d5" providerId="LiveId" clId="{6F971D09-6821-4A09-B999-D26E8C3779CD}" dt="2025-04-29T09:06:43.410" v="838" actId="2696"/>
        <pc:sldMkLst>
          <pc:docMk/>
          <pc:sldMk cId="2069393026" sldId="278"/>
        </pc:sldMkLst>
      </pc:sldChg>
      <pc:sldChg chg="del">
        <pc:chgData name="Ashu Nandagawali" userId="50271fd011a838d5" providerId="LiveId" clId="{6F971D09-6821-4A09-B999-D26E8C3779CD}" dt="2025-04-28T11:26:39.092" v="836" actId="47"/>
        <pc:sldMkLst>
          <pc:docMk/>
          <pc:sldMk cId="1417396711" sldId="280"/>
        </pc:sldMkLst>
      </pc:sldChg>
      <pc:sldChg chg="del">
        <pc:chgData name="Ashu Nandagawali" userId="50271fd011a838d5" providerId="LiveId" clId="{6F971D09-6821-4A09-B999-D26E8C3779CD}" dt="2025-04-28T11:26:20.801" v="832" actId="47"/>
        <pc:sldMkLst>
          <pc:docMk/>
          <pc:sldMk cId="3477453048" sldId="282"/>
        </pc:sldMkLst>
      </pc:sldChg>
      <pc:sldChg chg="del">
        <pc:chgData name="Ashu Nandagawali" userId="50271fd011a838d5" providerId="LiveId" clId="{6F971D09-6821-4A09-B999-D26E8C3779CD}" dt="2025-04-28T11:26:12.685" v="829" actId="47"/>
        <pc:sldMkLst>
          <pc:docMk/>
          <pc:sldMk cId="3396266754" sldId="283"/>
        </pc:sldMkLst>
      </pc:sldChg>
      <pc:sldChg chg="del">
        <pc:chgData name="Ashu Nandagawali" userId="50271fd011a838d5" providerId="LiveId" clId="{6F971D09-6821-4A09-B999-D26E8C3779CD}" dt="2025-04-28T11:25:54.676" v="827" actId="47"/>
        <pc:sldMkLst>
          <pc:docMk/>
          <pc:sldMk cId="1844941827" sldId="289"/>
        </pc:sldMkLst>
      </pc:sldChg>
      <pc:sldChg chg="del">
        <pc:chgData name="Ashu Nandagawali" userId="50271fd011a838d5" providerId="LiveId" clId="{6F971D09-6821-4A09-B999-D26E8C3779CD}" dt="2025-04-28T11:26:15.037" v="830" actId="47"/>
        <pc:sldMkLst>
          <pc:docMk/>
          <pc:sldMk cId="1177824853" sldId="290"/>
        </pc:sldMkLst>
      </pc:sldChg>
      <pc:sldChg chg="del">
        <pc:chgData name="Ashu Nandagawali" userId="50271fd011a838d5" providerId="LiveId" clId="{6F971D09-6821-4A09-B999-D26E8C3779CD}" dt="2025-04-28T11:26:50.176" v="837" actId="47"/>
        <pc:sldMkLst>
          <pc:docMk/>
          <pc:sldMk cId="404854312" sldId="292"/>
        </pc:sldMkLst>
      </pc:sldChg>
      <pc:sldChg chg="del">
        <pc:chgData name="Ashu Nandagawali" userId="50271fd011a838d5" providerId="LiveId" clId="{6F971D09-6821-4A09-B999-D26E8C3779CD}" dt="2025-04-28T11:26:31.574" v="835" actId="47"/>
        <pc:sldMkLst>
          <pc:docMk/>
          <pc:sldMk cId="473871986" sldId="293"/>
        </pc:sldMkLst>
      </pc:sldChg>
      <pc:sldChg chg="del">
        <pc:chgData name="Ashu Nandagawali" userId="50271fd011a838d5" providerId="LiveId" clId="{6F971D09-6821-4A09-B999-D26E8C3779CD}" dt="2025-04-28T11:26:25.246" v="834" actId="47"/>
        <pc:sldMkLst>
          <pc:docMk/>
          <pc:sldMk cId="3084972071" sldId="294"/>
        </pc:sldMkLst>
      </pc:sldChg>
      <pc:sldChg chg="addSp delSp modSp add mod">
        <pc:chgData name="Ashu Nandagawali" userId="50271fd011a838d5" providerId="LiveId" clId="{6F971D09-6821-4A09-B999-D26E8C3779CD}" dt="2025-04-28T09:54:42.980" v="40" actId="20577"/>
        <pc:sldMkLst>
          <pc:docMk/>
          <pc:sldMk cId="3839141879" sldId="295"/>
        </pc:sldMkLst>
        <pc:spChg chg="mod">
          <ac:chgData name="Ashu Nandagawali" userId="50271fd011a838d5" providerId="LiveId" clId="{6F971D09-6821-4A09-B999-D26E8C3779CD}" dt="2025-04-28T09:52:02.585" v="25" actId="20577"/>
          <ac:spMkLst>
            <pc:docMk/>
            <pc:sldMk cId="3839141879" sldId="295"/>
            <ac:spMk id="2" creationId="{0256A8DB-5883-98F4-4917-31CF32C22B61}"/>
          </ac:spMkLst>
        </pc:spChg>
        <pc:spChg chg="del mod">
          <ac:chgData name="Ashu Nandagawali" userId="50271fd011a838d5" providerId="LiveId" clId="{6F971D09-6821-4A09-B999-D26E8C3779CD}" dt="2025-04-28T09:52:29.002" v="27"/>
          <ac:spMkLst>
            <pc:docMk/>
            <pc:sldMk cId="3839141879" sldId="295"/>
            <ac:spMk id="3" creationId="{EE7BF45F-9745-3CBD-D112-52E9F51B4C47}"/>
          </ac:spMkLst>
        </pc:spChg>
        <pc:spChg chg="add mod">
          <ac:chgData name="Ashu Nandagawali" userId="50271fd011a838d5" providerId="LiveId" clId="{6F971D09-6821-4A09-B999-D26E8C3779CD}" dt="2025-04-28T09:54:42.980" v="40" actId="20577"/>
          <ac:spMkLst>
            <pc:docMk/>
            <pc:sldMk cId="3839141879" sldId="295"/>
            <ac:spMk id="5" creationId="{610C5C68-E7CB-C741-68D3-8228A627D8CC}"/>
          </ac:spMkLst>
        </pc:spChg>
      </pc:sldChg>
      <pc:sldChg chg="addSp delSp modSp add mod">
        <pc:chgData name="Ashu Nandagawali" userId="50271fd011a838d5" providerId="LiveId" clId="{6F971D09-6821-4A09-B999-D26E8C3779CD}" dt="2025-04-28T10:12:21.289" v="77" actId="20577"/>
        <pc:sldMkLst>
          <pc:docMk/>
          <pc:sldMk cId="2943083224" sldId="296"/>
        </pc:sldMkLst>
        <pc:spChg chg="mod">
          <ac:chgData name="Ashu Nandagawali" userId="50271fd011a838d5" providerId="LiveId" clId="{6F971D09-6821-4A09-B999-D26E8C3779CD}" dt="2025-04-28T10:01:00.020" v="45" actId="14100"/>
          <ac:spMkLst>
            <pc:docMk/>
            <pc:sldMk cId="2943083224" sldId="296"/>
            <ac:spMk id="2" creationId="{6E90DE39-1135-628C-219F-0FCA9ADD0A85}"/>
          </ac:spMkLst>
        </pc:spChg>
        <pc:spChg chg="add mod">
          <ac:chgData name="Ashu Nandagawali" userId="50271fd011a838d5" providerId="LiveId" clId="{6F971D09-6821-4A09-B999-D26E8C3779CD}" dt="2025-04-28T10:12:21.289" v="77" actId="20577"/>
          <ac:spMkLst>
            <pc:docMk/>
            <pc:sldMk cId="2943083224" sldId="296"/>
            <ac:spMk id="3" creationId="{4FA44E7F-F69E-D441-A93E-E3424745F8C7}"/>
          </ac:spMkLst>
        </pc:spChg>
        <pc:spChg chg="del mod">
          <ac:chgData name="Ashu Nandagawali" userId="50271fd011a838d5" providerId="LiveId" clId="{6F971D09-6821-4A09-B999-D26E8C3779CD}" dt="2025-04-28T10:01:29.575" v="47"/>
          <ac:spMkLst>
            <pc:docMk/>
            <pc:sldMk cId="2943083224" sldId="296"/>
            <ac:spMk id="5" creationId="{28A739B0-8F13-E562-0D14-1AAACEB65726}"/>
          </ac:spMkLst>
        </pc:spChg>
      </pc:sldChg>
      <pc:sldChg chg="modSp add mod">
        <pc:chgData name="Ashu Nandagawali" userId="50271fd011a838d5" providerId="LiveId" clId="{6F971D09-6821-4A09-B999-D26E8C3779CD}" dt="2025-04-29T11:11:05.859" v="1065" actId="20577"/>
        <pc:sldMkLst>
          <pc:docMk/>
          <pc:sldMk cId="3660742894" sldId="297"/>
        </pc:sldMkLst>
        <pc:spChg chg="mod">
          <ac:chgData name="Ashu Nandagawali" userId="50271fd011a838d5" providerId="LiveId" clId="{6F971D09-6821-4A09-B999-D26E8C3779CD}" dt="2025-04-28T10:13:27.798" v="86" actId="1076"/>
          <ac:spMkLst>
            <pc:docMk/>
            <pc:sldMk cId="3660742894" sldId="297"/>
            <ac:spMk id="2" creationId="{0263C3E8-034B-1764-27CB-402CB2BA5184}"/>
          </ac:spMkLst>
        </pc:spChg>
        <pc:spChg chg="mod">
          <ac:chgData name="Ashu Nandagawali" userId="50271fd011a838d5" providerId="LiveId" clId="{6F971D09-6821-4A09-B999-D26E8C3779CD}" dt="2025-04-29T11:11:05.859" v="1065" actId="20577"/>
          <ac:spMkLst>
            <pc:docMk/>
            <pc:sldMk cId="3660742894" sldId="297"/>
            <ac:spMk id="3" creationId="{3CB34FB7-13E3-BA35-7AAD-40BE6D946C0E}"/>
          </ac:spMkLst>
        </pc:spChg>
      </pc:sldChg>
      <pc:sldChg chg="addSp delSp modSp add mod ord">
        <pc:chgData name="Ashu Nandagawali" userId="50271fd011a838d5" providerId="LiveId" clId="{6F971D09-6821-4A09-B999-D26E8C3779CD}" dt="2025-04-28T10:23:14.092" v="195" actId="255"/>
        <pc:sldMkLst>
          <pc:docMk/>
          <pc:sldMk cId="2311408749" sldId="298"/>
        </pc:sldMkLst>
        <pc:spChg chg="mod">
          <ac:chgData name="Ashu Nandagawali" userId="50271fd011a838d5" providerId="LiveId" clId="{6F971D09-6821-4A09-B999-D26E8C3779CD}" dt="2025-04-28T10:16:06.416" v="122" actId="1076"/>
          <ac:spMkLst>
            <pc:docMk/>
            <pc:sldMk cId="2311408749" sldId="298"/>
            <ac:spMk id="2" creationId="{DAED1418-5731-30A5-B837-7F34086BE3C1}"/>
          </ac:spMkLst>
        </pc:spChg>
        <pc:spChg chg="add mod">
          <ac:chgData name="Ashu Nandagawali" userId="50271fd011a838d5" providerId="LiveId" clId="{6F971D09-6821-4A09-B999-D26E8C3779CD}" dt="2025-04-28T10:14:32.811" v="90" actId="21"/>
          <ac:spMkLst>
            <pc:docMk/>
            <pc:sldMk cId="2311408749" sldId="298"/>
            <ac:spMk id="3" creationId="{5C3B1DCD-7188-B35B-DFD9-BCE18FB799F1}"/>
          </ac:spMkLst>
        </pc:spChg>
        <pc:spChg chg="add del mod">
          <ac:chgData name="Ashu Nandagawali" userId="50271fd011a838d5" providerId="LiveId" clId="{6F971D09-6821-4A09-B999-D26E8C3779CD}" dt="2025-04-28T10:23:14.092" v="195" actId="255"/>
          <ac:spMkLst>
            <pc:docMk/>
            <pc:sldMk cId="2311408749" sldId="298"/>
            <ac:spMk id="5" creationId="{4D2BAB19-2361-5CC7-F17D-028CEAD587AC}"/>
          </ac:spMkLst>
        </pc:spChg>
        <pc:spChg chg="add mod">
          <ac:chgData name="Ashu Nandagawali" userId="50271fd011a838d5" providerId="LiveId" clId="{6F971D09-6821-4A09-B999-D26E8C3779CD}" dt="2025-04-28T10:14:40.682" v="92"/>
          <ac:spMkLst>
            <pc:docMk/>
            <pc:sldMk cId="2311408749" sldId="298"/>
            <ac:spMk id="6" creationId="{4D2BAB19-2361-5CC7-F17D-028CEAD587AC}"/>
          </ac:spMkLst>
        </pc:spChg>
        <pc:spChg chg="add mod">
          <ac:chgData name="Ashu Nandagawali" userId="50271fd011a838d5" providerId="LiveId" clId="{6F971D09-6821-4A09-B999-D26E8C3779CD}" dt="2025-04-28T10:14:47.026" v="95"/>
          <ac:spMkLst>
            <pc:docMk/>
            <pc:sldMk cId="2311408749" sldId="298"/>
            <ac:spMk id="7" creationId="{10D770D8-48FC-2786-6086-5FC00A6AD28D}"/>
          </ac:spMkLst>
        </pc:spChg>
        <pc:picChg chg="add mod">
          <ac:chgData name="Ashu Nandagawali" userId="50271fd011a838d5" providerId="LiveId" clId="{6F971D09-6821-4A09-B999-D26E8C3779CD}" dt="2025-04-28T10:15:15.945" v="99"/>
          <ac:picMkLst>
            <pc:docMk/>
            <pc:sldMk cId="2311408749" sldId="298"/>
            <ac:picMk id="8" creationId="{3B95B710-57B0-1BF2-5C82-6C85D3B847F5}"/>
          </ac:picMkLst>
        </pc:picChg>
        <pc:picChg chg="add mod">
          <ac:chgData name="Ashu Nandagawali" userId="50271fd011a838d5" providerId="LiveId" clId="{6F971D09-6821-4A09-B999-D26E8C3779CD}" dt="2025-04-28T10:22:41.125" v="194" actId="14100"/>
          <ac:picMkLst>
            <pc:docMk/>
            <pc:sldMk cId="2311408749" sldId="298"/>
            <ac:picMk id="9" creationId="{B2679E64-F36A-2840-CEB9-2DCBCC667718}"/>
          </ac:picMkLst>
        </pc:picChg>
      </pc:sldChg>
      <pc:sldChg chg="addSp delSp modSp add mod">
        <pc:chgData name="Ashu Nandagawali" userId="50271fd011a838d5" providerId="LiveId" clId="{6F971D09-6821-4A09-B999-D26E8C3779CD}" dt="2025-04-28T10:33:35.543" v="367" actId="1076"/>
        <pc:sldMkLst>
          <pc:docMk/>
          <pc:sldMk cId="1274759970" sldId="299"/>
        </pc:sldMkLst>
        <pc:spChg chg="mod">
          <ac:chgData name="Ashu Nandagawali" userId="50271fd011a838d5" providerId="LiveId" clId="{6F971D09-6821-4A09-B999-D26E8C3779CD}" dt="2025-04-28T10:33:20.352" v="365" actId="1076"/>
          <ac:spMkLst>
            <pc:docMk/>
            <pc:sldMk cId="1274759970" sldId="299"/>
            <ac:spMk id="2" creationId="{EE36ACD2-737B-E583-48D2-676A32EBFFFA}"/>
          </ac:spMkLst>
        </pc:spChg>
        <pc:spChg chg="mod">
          <ac:chgData name="Ashu Nandagawali" userId="50271fd011a838d5" providerId="LiveId" clId="{6F971D09-6821-4A09-B999-D26E8C3779CD}" dt="2025-04-28T10:31:59.724" v="359" actId="20577"/>
          <ac:spMkLst>
            <pc:docMk/>
            <pc:sldMk cId="1274759970" sldId="299"/>
            <ac:spMk id="5" creationId="{FBDED6E3-8A26-CC99-03EF-53E62A7AC2F7}"/>
          </ac:spMkLst>
        </pc:spChg>
        <pc:picChg chg="add mod modCrop">
          <ac:chgData name="Ashu Nandagawali" userId="50271fd011a838d5" providerId="LiveId" clId="{6F971D09-6821-4A09-B999-D26E8C3779CD}" dt="2025-04-28T10:33:35.543" v="367" actId="1076"/>
          <ac:picMkLst>
            <pc:docMk/>
            <pc:sldMk cId="1274759970" sldId="299"/>
            <ac:picMk id="3" creationId="{5505AF4C-8B1F-4937-47CA-B73659FC361C}"/>
          </ac:picMkLst>
        </pc:picChg>
        <pc:picChg chg="del">
          <ac:chgData name="Ashu Nandagawali" userId="50271fd011a838d5" providerId="LiveId" clId="{6F971D09-6821-4A09-B999-D26E8C3779CD}" dt="2025-04-28T10:23:50.988" v="197" actId="21"/>
          <ac:picMkLst>
            <pc:docMk/>
            <pc:sldMk cId="1274759970" sldId="299"/>
            <ac:picMk id="9" creationId="{124BCB42-EE03-9CA1-2190-AF2F9517D031}"/>
          </ac:picMkLst>
        </pc:picChg>
      </pc:sldChg>
      <pc:sldChg chg="addSp delSp modSp add mod">
        <pc:chgData name="Ashu Nandagawali" userId="50271fd011a838d5" providerId="LiveId" clId="{6F971D09-6821-4A09-B999-D26E8C3779CD}" dt="2025-04-28T10:38:49.286" v="419" actId="1076"/>
        <pc:sldMkLst>
          <pc:docMk/>
          <pc:sldMk cId="538445732" sldId="300"/>
        </pc:sldMkLst>
        <pc:spChg chg="mod">
          <ac:chgData name="Ashu Nandagawali" userId="50271fd011a838d5" providerId="LiveId" clId="{6F971D09-6821-4A09-B999-D26E8C3779CD}" dt="2025-04-28T10:38:27.830" v="416" actId="1076"/>
          <ac:spMkLst>
            <pc:docMk/>
            <pc:sldMk cId="538445732" sldId="300"/>
            <ac:spMk id="2" creationId="{D2E1C03C-3CF7-DF9E-9C7A-E401E3900A9D}"/>
          </ac:spMkLst>
        </pc:spChg>
        <pc:spChg chg="mod">
          <ac:chgData name="Ashu Nandagawali" userId="50271fd011a838d5" providerId="LiveId" clId="{6F971D09-6821-4A09-B999-D26E8C3779CD}" dt="2025-04-28T10:38:49.286" v="419" actId="1076"/>
          <ac:spMkLst>
            <pc:docMk/>
            <pc:sldMk cId="538445732" sldId="300"/>
            <ac:spMk id="5" creationId="{A7A6003D-F9CD-2212-450A-76A0F5155C3F}"/>
          </ac:spMkLst>
        </pc:spChg>
        <pc:picChg chg="del">
          <ac:chgData name="Ashu Nandagawali" userId="50271fd011a838d5" providerId="LiveId" clId="{6F971D09-6821-4A09-B999-D26E8C3779CD}" dt="2025-04-28T10:37:17.146" v="411" actId="21"/>
          <ac:picMkLst>
            <pc:docMk/>
            <pc:sldMk cId="538445732" sldId="300"/>
            <ac:picMk id="3" creationId="{AE92B1D5-AE04-B2C5-A5A0-D1264002D7D3}"/>
          </ac:picMkLst>
        </pc:picChg>
        <pc:picChg chg="add mod">
          <ac:chgData name="Ashu Nandagawali" userId="50271fd011a838d5" providerId="LiveId" clId="{6F971D09-6821-4A09-B999-D26E8C3779CD}" dt="2025-04-28T10:37:18.713" v="412"/>
          <ac:picMkLst>
            <pc:docMk/>
            <pc:sldMk cId="538445732" sldId="300"/>
            <ac:picMk id="6" creationId="{AE92B1D5-AE04-B2C5-A5A0-D1264002D7D3}"/>
          </ac:picMkLst>
        </pc:picChg>
        <pc:picChg chg="add mod">
          <ac:chgData name="Ashu Nandagawali" userId="50271fd011a838d5" providerId="LiveId" clId="{6F971D09-6821-4A09-B999-D26E8C3779CD}" dt="2025-04-28T10:38:43.474" v="418" actId="1076"/>
          <ac:picMkLst>
            <pc:docMk/>
            <pc:sldMk cId="538445732" sldId="300"/>
            <ac:picMk id="7" creationId="{9C6DE5AD-8BDF-2718-04C8-A3BEE81585DF}"/>
          </ac:picMkLst>
        </pc:picChg>
      </pc:sldChg>
      <pc:sldChg chg="addSp delSp modSp add mod">
        <pc:chgData name="Ashu Nandagawali" userId="50271fd011a838d5" providerId="LiveId" clId="{6F971D09-6821-4A09-B999-D26E8C3779CD}" dt="2025-04-28T11:20:11.560" v="779" actId="1076"/>
        <pc:sldMkLst>
          <pc:docMk/>
          <pc:sldMk cId="4001672044" sldId="301"/>
        </pc:sldMkLst>
        <pc:spChg chg="mod">
          <ac:chgData name="Ashu Nandagawali" userId="50271fd011a838d5" providerId="LiveId" clId="{6F971D09-6821-4A09-B999-D26E8C3779CD}" dt="2025-04-28T10:39:55.058" v="453" actId="14100"/>
          <ac:spMkLst>
            <pc:docMk/>
            <pc:sldMk cId="4001672044" sldId="301"/>
            <ac:spMk id="2" creationId="{E50E8E17-6A3A-EF0C-2B7D-5FB7EB43773E}"/>
          </ac:spMkLst>
        </pc:spChg>
        <pc:spChg chg="mod">
          <ac:chgData name="Ashu Nandagawali" userId="50271fd011a838d5" providerId="LiveId" clId="{6F971D09-6821-4A09-B999-D26E8C3779CD}" dt="2025-04-28T11:20:05.357" v="778" actId="255"/>
          <ac:spMkLst>
            <pc:docMk/>
            <pc:sldMk cId="4001672044" sldId="301"/>
            <ac:spMk id="5" creationId="{8367C678-31D5-AE84-DFD0-7F5B81DA1446}"/>
          </ac:spMkLst>
        </pc:spChg>
        <pc:picChg chg="add mod">
          <ac:chgData name="Ashu Nandagawali" userId="50271fd011a838d5" providerId="LiveId" clId="{6F971D09-6821-4A09-B999-D26E8C3779CD}" dt="2025-04-28T11:20:11.560" v="779" actId="1076"/>
          <ac:picMkLst>
            <pc:docMk/>
            <pc:sldMk cId="4001672044" sldId="301"/>
            <ac:picMk id="3" creationId="{AE452A13-1D79-1CAB-6662-0E39C92A78FC}"/>
          </ac:picMkLst>
        </pc:picChg>
        <pc:picChg chg="del">
          <ac:chgData name="Ashu Nandagawali" userId="50271fd011a838d5" providerId="LiveId" clId="{6F971D09-6821-4A09-B999-D26E8C3779CD}" dt="2025-04-28T10:43:47.042" v="461" actId="21"/>
          <ac:picMkLst>
            <pc:docMk/>
            <pc:sldMk cId="4001672044" sldId="301"/>
            <ac:picMk id="7" creationId="{833DFCB0-CA17-8719-FFD6-024A3D05B0C3}"/>
          </ac:picMkLst>
        </pc:picChg>
      </pc:sldChg>
      <pc:sldChg chg="addSp delSp modSp add mod ord">
        <pc:chgData name="Ashu Nandagawali" userId="50271fd011a838d5" providerId="LiveId" clId="{6F971D09-6821-4A09-B999-D26E8C3779CD}" dt="2025-04-29T11:10:02.881" v="1018"/>
        <pc:sldMkLst>
          <pc:docMk/>
          <pc:sldMk cId="2564377763" sldId="302"/>
        </pc:sldMkLst>
        <pc:spChg chg="mod">
          <ac:chgData name="Ashu Nandagawali" userId="50271fd011a838d5" providerId="LiveId" clId="{6F971D09-6821-4A09-B999-D26E8C3779CD}" dt="2025-04-28T10:46:55.868" v="509"/>
          <ac:spMkLst>
            <pc:docMk/>
            <pc:sldMk cId="2564377763" sldId="302"/>
            <ac:spMk id="2" creationId="{7A45C81F-1088-3E43-7B38-AA6C95CA3E3F}"/>
          </ac:spMkLst>
        </pc:spChg>
        <pc:spChg chg="mod">
          <ac:chgData name="Ashu Nandagawali" userId="50271fd011a838d5" providerId="LiveId" clId="{6F971D09-6821-4A09-B999-D26E8C3779CD}" dt="2025-04-28T11:19:54.798" v="777" actId="255"/>
          <ac:spMkLst>
            <pc:docMk/>
            <pc:sldMk cId="2564377763" sldId="302"/>
            <ac:spMk id="5" creationId="{11E2EF73-E86B-2CA1-1C56-6DF486018536}"/>
          </ac:spMkLst>
        </pc:spChg>
        <pc:picChg chg="del">
          <ac:chgData name="Ashu Nandagawali" userId="50271fd011a838d5" providerId="LiveId" clId="{6F971D09-6821-4A09-B999-D26E8C3779CD}" dt="2025-04-28T10:46:09.608" v="471" actId="21"/>
          <ac:picMkLst>
            <pc:docMk/>
            <pc:sldMk cId="2564377763" sldId="302"/>
            <ac:picMk id="3" creationId="{AB0FB5D0-6177-4824-3EF1-BF09824B4F56}"/>
          </ac:picMkLst>
        </pc:picChg>
        <pc:picChg chg="add mod">
          <ac:chgData name="Ashu Nandagawali" userId="50271fd011a838d5" providerId="LiveId" clId="{6F971D09-6821-4A09-B999-D26E8C3779CD}" dt="2025-04-28T10:56:11.404" v="708" actId="1076"/>
          <ac:picMkLst>
            <pc:docMk/>
            <pc:sldMk cId="2564377763" sldId="302"/>
            <ac:picMk id="6" creationId="{5C5E06F7-D4E7-D247-7FB1-A95F5BCEAB61}"/>
          </ac:picMkLst>
        </pc:picChg>
      </pc:sldChg>
      <pc:sldChg chg="addSp delSp modSp add mod">
        <pc:chgData name="Ashu Nandagawali" userId="50271fd011a838d5" providerId="LiveId" clId="{6F971D09-6821-4A09-B999-D26E8C3779CD}" dt="2025-04-28T11:19:43.298" v="776" actId="255"/>
        <pc:sldMkLst>
          <pc:docMk/>
          <pc:sldMk cId="2622910797" sldId="303"/>
        </pc:sldMkLst>
        <pc:spChg chg="mod">
          <ac:chgData name="Ashu Nandagawali" userId="50271fd011a838d5" providerId="LiveId" clId="{6F971D09-6821-4A09-B999-D26E8C3779CD}" dt="2025-04-28T10:47:51.431" v="544"/>
          <ac:spMkLst>
            <pc:docMk/>
            <pc:sldMk cId="2622910797" sldId="303"/>
            <ac:spMk id="2" creationId="{40C028A0-BFB7-1ABA-76A6-822D94A059BE}"/>
          </ac:spMkLst>
        </pc:spChg>
        <pc:spChg chg="mod">
          <ac:chgData name="Ashu Nandagawali" userId="50271fd011a838d5" providerId="LiveId" clId="{6F971D09-6821-4A09-B999-D26E8C3779CD}" dt="2025-04-28T11:19:43.298" v="776" actId="255"/>
          <ac:spMkLst>
            <pc:docMk/>
            <pc:sldMk cId="2622910797" sldId="303"/>
            <ac:spMk id="5" creationId="{8E7657F2-FEE6-EB82-5726-71E931841282}"/>
          </ac:spMkLst>
        </pc:spChg>
        <pc:picChg chg="del">
          <ac:chgData name="Ashu Nandagawali" userId="50271fd011a838d5" providerId="LiveId" clId="{6F971D09-6821-4A09-B999-D26E8C3779CD}" dt="2025-04-28T10:46:14.034" v="472" actId="21"/>
          <ac:picMkLst>
            <pc:docMk/>
            <pc:sldMk cId="2622910797" sldId="303"/>
            <ac:picMk id="3" creationId="{A7ACA193-69D2-D6CB-BCFB-CA61563912C2}"/>
          </ac:picMkLst>
        </pc:picChg>
        <pc:picChg chg="add mod">
          <ac:chgData name="Ashu Nandagawali" userId="50271fd011a838d5" providerId="LiveId" clId="{6F971D09-6821-4A09-B999-D26E8C3779CD}" dt="2025-04-28T11:00:01.983" v="727" actId="14100"/>
          <ac:picMkLst>
            <pc:docMk/>
            <pc:sldMk cId="2622910797" sldId="303"/>
            <ac:picMk id="6" creationId="{632FBCB8-C00F-C82E-1E09-12824FDC5890}"/>
          </ac:picMkLst>
        </pc:picChg>
      </pc:sldChg>
      <pc:sldChg chg="addSp delSp modSp add mod">
        <pc:chgData name="Ashu Nandagawali" userId="50271fd011a838d5" providerId="LiveId" clId="{6F971D09-6821-4A09-B999-D26E8C3779CD}" dt="2025-04-28T11:19:05.678" v="773" actId="255"/>
        <pc:sldMkLst>
          <pc:docMk/>
          <pc:sldMk cId="2077309863" sldId="304"/>
        </pc:sldMkLst>
        <pc:spChg chg="mod">
          <ac:chgData name="Ashu Nandagawali" userId="50271fd011a838d5" providerId="LiveId" clId="{6F971D09-6821-4A09-B999-D26E8C3779CD}" dt="2025-04-28T10:48:17.184" v="579"/>
          <ac:spMkLst>
            <pc:docMk/>
            <pc:sldMk cId="2077309863" sldId="304"/>
            <ac:spMk id="2" creationId="{AE8BB20E-B1E2-3485-A2AD-67D065DF8A96}"/>
          </ac:spMkLst>
        </pc:spChg>
        <pc:spChg chg="mod">
          <ac:chgData name="Ashu Nandagawali" userId="50271fd011a838d5" providerId="LiveId" clId="{6F971D09-6821-4A09-B999-D26E8C3779CD}" dt="2025-04-28T11:19:05.678" v="773" actId="255"/>
          <ac:spMkLst>
            <pc:docMk/>
            <pc:sldMk cId="2077309863" sldId="304"/>
            <ac:spMk id="5" creationId="{459AF622-037A-6FE9-1655-1D4E129B1C5E}"/>
          </ac:spMkLst>
        </pc:spChg>
        <pc:picChg chg="del">
          <ac:chgData name="Ashu Nandagawali" userId="50271fd011a838d5" providerId="LiveId" clId="{6F971D09-6821-4A09-B999-D26E8C3779CD}" dt="2025-04-28T10:46:19.669" v="473" actId="21"/>
          <ac:picMkLst>
            <pc:docMk/>
            <pc:sldMk cId="2077309863" sldId="304"/>
            <ac:picMk id="3" creationId="{E5CFB730-18F7-EBC1-DB60-88788865040B}"/>
          </ac:picMkLst>
        </pc:picChg>
        <pc:picChg chg="add mod">
          <ac:chgData name="Ashu Nandagawali" userId="50271fd011a838d5" providerId="LiveId" clId="{6F971D09-6821-4A09-B999-D26E8C3779CD}" dt="2025-04-28T11:12:00.786" v="755" actId="688"/>
          <ac:picMkLst>
            <pc:docMk/>
            <pc:sldMk cId="2077309863" sldId="304"/>
            <ac:picMk id="6" creationId="{D44F4263-8F69-093A-FF1A-9C4443FDC0BD}"/>
          </ac:picMkLst>
        </pc:picChg>
      </pc:sldChg>
      <pc:sldChg chg="addSp modSp add mod">
        <pc:chgData name="Ashu Nandagawali" userId="50271fd011a838d5" providerId="LiveId" clId="{6F971D09-6821-4A09-B999-D26E8C3779CD}" dt="2025-04-28T11:21:04.775" v="785" actId="20577"/>
        <pc:sldMkLst>
          <pc:docMk/>
          <pc:sldMk cId="145721064" sldId="305"/>
        </pc:sldMkLst>
        <pc:spChg chg="mod">
          <ac:chgData name="Ashu Nandagawali" userId="50271fd011a838d5" providerId="LiveId" clId="{6F971D09-6821-4A09-B999-D26E8C3779CD}" dt="2025-04-28T11:21:04.775" v="785" actId="20577"/>
          <ac:spMkLst>
            <pc:docMk/>
            <pc:sldMk cId="145721064" sldId="305"/>
            <ac:spMk id="2" creationId="{D9650AEF-6C6B-1F88-68AB-251298FB5B23}"/>
          </ac:spMkLst>
        </pc:spChg>
        <pc:spChg chg="mod">
          <ac:chgData name="Ashu Nandagawali" userId="50271fd011a838d5" providerId="LiveId" clId="{6F971D09-6821-4A09-B999-D26E8C3779CD}" dt="2025-04-28T11:19:15.679" v="774" actId="255"/>
          <ac:spMkLst>
            <pc:docMk/>
            <pc:sldMk cId="145721064" sldId="305"/>
            <ac:spMk id="5" creationId="{1FA2A6B8-2131-7A02-AB47-9D8A5D0A1083}"/>
          </ac:spMkLst>
        </pc:spChg>
        <pc:picChg chg="add mod">
          <ac:chgData name="Ashu Nandagawali" userId="50271fd011a838d5" providerId="LiveId" clId="{6F971D09-6821-4A09-B999-D26E8C3779CD}" dt="2025-04-28T11:19:24.243" v="775" actId="1076"/>
          <ac:picMkLst>
            <pc:docMk/>
            <pc:sldMk cId="145721064" sldId="305"/>
            <ac:picMk id="3" creationId="{1DDA8D7B-DB9E-5A4A-A1AE-2922737C664A}"/>
          </ac:picMkLst>
        </pc:picChg>
      </pc:sldChg>
      <pc:sldChg chg="addSp modSp add del mod">
        <pc:chgData name="Ashu Nandagawali" userId="50271fd011a838d5" providerId="LiveId" clId="{6F971D09-6821-4A09-B999-D26E8C3779CD}" dt="2025-04-28T11:22:52.103" v="800" actId="2696"/>
        <pc:sldMkLst>
          <pc:docMk/>
          <pc:sldMk cId="3711647061" sldId="306"/>
        </pc:sldMkLst>
        <pc:spChg chg="mod">
          <ac:chgData name="Ashu Nandagawali" userId="50271fd011a838d5" providerId="LiveId" clId="{6F971D09-6821-4A09-B999-D26E8C3779CD}" dt="2025-04-28T10:52:15.093" v="655"/>
          <ac:spMkLst>
            <pc:docMk/>
            <pc:sldMk cId="3711647061" sldId="306"/>
            <ac:spMk id="2" creationId="{DFDB8005-AFC1-2C77-9EA8-9500BCCAB5D0}"/>
          </ac:spMkLst>
        </pc:spChg>
        <pc:picChg chg="add mod">
          <ac:chgData name="Ashu Nandagawali" userId="50271fd011a838d5" providerId="LiveId" clId="{6F971D09-6821-4A09-B999-D26E8C3779CD}" dt="2025-04-28T11:18:07.344" v="767" actId="1076"/>
          <ac:picMkLst>
            <pc:docMk/>
            <pc:sldMk cId="3711647061" sldId="306"/>
            <ac:picMk id="3" creationId="{DF5BE259-0EE6-F03D-2898-415B843C16BD}"/>
          </ac:picMkLst>
        </pc:picChg>
      </pc:sldChg>
      <pc:sldChg chg="addSp modSp add mod">
        <pc:chgData name="Ashu Nandagawali" userId="50271fd011a838d5" providerId="LiveId" clId="{6F971D09-6821-4A09-B999-D26E8C3779CD}" dt="2025-04-28T11:25:01.654" v="824" actId="1076"/>
        <pc:sldMkLst>
          <pc:docMk/>
          <pc:sldMk cId="2413167109" sldId="307"/>
        </pc:sldMkLst>
        <pc:spChg chg="mod">
          <ac:chgData name="Ashu Nandagawali" userId="50271fd011a838d5" providerId="LiveId" clId="{6F971D09-6821-4A09-B999-D26E8C3779CD}" dt="2025-04-28T10:52:38.697" v="693"/>
          <ac:spMkLst>
            <pc:docMk/>
            <pc:sldMk cId="2413167109" sldId="307"/>
            <ac:spMk id="2" creationId="{62647511-2FD5-E6E6-A007-680651D5C070}"/>
          </ac:spMkLst>
        </pc:spChg>
        <pc:spChg chg="mod">
          <ac:chgData name="Ashu Nandagawali" userId="50271fd011a838d5" providerId="LiveId" clId="{6F971D09-6821-4A09-B999-D26E8C3779CD}" dt="2025-04-28T11:24:53.035" v="822" actId="255"/>
          <ac:spMkLst>
            <pc:docMk/>
            <pc:sldMk cId="2413167109" sldId="307"/>
            <ac:spMk id="5" creationId="{5D7BDD16-4916-6F9A-3661-ACB049FA0EBF}"/>
          </ac:spMkLst>
        </pc:spChg>
        <pc:picChg chg="add mod modCrop">
          <ac:chgData name="Ashu Nandagawali" userId="50271fd011a838d5" providerId="LiveId" clId="{6F971D09-6821-4A09-B999-D26E8C3779CD}" dt="2025-04-28T11:25:01.654" v="824" actId="1076"/>
          <ac:picMkLst>
            <pc:docMk/>
            <pc:sldMk cId="2413167109" sldId="307"/>
            <ac:picMk id="3" creationId="{ED23C0CF-8831-0082-D677-05A4127ED66C}"/>
          </ac:picMkLst>
        </pc:picChg>
      </pc:sldChg>
      <pc:sldChg chg="addSp delSp modSp add mod ord">
        <pc:chgData name="Ashu Nandagawali" userId="50271fd011a838d5" providerId="LiveId" clId="{6F971D09-6821-4A09-B999-D26E8C3779CD}" dt="2025-04-28T11:22:44.333" v="799" actId="20577"/>
        <pc:sldMkLst>
          <pc:docMk/>
          <pc:sldMk cId="2093667169" sldId="308"/>
        </pc:sldMkLst>
        <pc:spChg chg="mod">
          <ac:chgData name="Ashu Nandagawali" userId="50271fd011a838d5" providerId="LiveId" clId="{6F971D09-6821-4A09-B999-D26E8C3779CD}" dt="2025-04-28T11:21:17.109" v="787"/>
          <ac:spMkLst>
            <pc:docMk/>
            <pc:sldMk cId="2093667169" sldId="308"/>
            <ac:spMk id="2" creationId="{DBF7DFAF-4497-0FC7-2455-914053E8716F}"/>
          </ac:spMkLst>
        </pc:spChg>
        <pc:spChg chg="mod">
          <ac:chgData name="Ashu Nandagawali" userId="50271fd011a838d5" providerId="LiveId" clId="{6F971D09-6821-4A09-B999-D26E8C3779CD}" dt="2025-04-28T11:22:44.333" v="799" actId="20577"/>
          <ac:spMkLst>
            <pc:docMk/>
            <pc:sldMk cId="2093667169" sldId="308"/>
            <ac:spMk id="5" creationId="{CC0F2ECF-E957-7544-7468-72D9A6C0E4A4}"/>
          </ac:spMkLst>
        </pc:spChg>
        <pc:picChg chg="add del mod">
          <ac:chgData name="Ashu Nandagawali" userId="50271fd011a838d5" providerId="LiveId" clId="{6F971D09-6821-4A09-B999-D26E8C3779CD}" dt="2025-04-28T11:20:30.804" v="780" actId="21"/>
          <ac:picMkLst>
            <pc:docMk/>
            <pc:sldMk cId="2093667169" sldId="308"/>
            <ac:picMk id="3" creationId="{1DE5B633-AC9E-1B9C-2D96-373907770CDE}"/>
          </ac:picMkLst>
        </pc:picChg>
        <pc:picChg chg="add del mod">
          <ac:chgData name="Ashu Nandagawali" userId="50271fd011a838d5" providerId="LiveId" clId="{6F971D09-6821-4A09-B999-D26E8C3779CD}" dt="2025-04-28T11:21:22.108" v="788" actId="21"/>
          <ac:picMkLst>
            <pc:docMk/>
            <pc:sldMk cId="2093667169" sldId="308"/>
            <ac:picMk id="6" creationId="{1DE5B633-AC9E-1B9C-2D96-373907770CDE}"/>
          </ac:picMkLst>
        </pc:picChg>
        <pc:picChg chg="add mod">
          <ac:chgData name="Ashu Nandagawali" userId="50271fd011a838d5" providerId="LiveId" clId="{6F971D09-6821-4A09-B999-D26E8C3779CD}" dt="2025-04-28T11:21:36.710" v="791" actId="1076"/>
          <ac:picMkLst>
            <pc:docMk/>
            <pc:sldMk cId="2093667169" sldId="308"/>
            <ac:picMk id="7" creationId="{80AED382-D95B-6969-6A37-059C65D671E3}"/>
          </ac:picMkLst>
        </pc:picChg>
        <pc:picChg chg="del">
          <ac:chgData name="Ashu Nandagawali" userId="50271fd011a838d5" providerId="LiveId" clId="{6F971D09-6821-4A09-B999-D26E8C3779CD}" dt="2025-04-28T11:18:47.039" v="771" actId="21"/>
          <ac:picMkLst>
            <pc:docMk/>
            <pc:sldMk cId="2093667169" sldId="308"/>
            <ac:picMk id="9" creationId="{1DE5B633-AC9E-1B9C-2D96-373907770CDE}"/>
          </ac:picMkLst>
        </pc:picChg>
      </pc:sldChg>
      <pc:sldChg chg="modSp add mod ord">
        <pc:chgData name="Ashu Nandagawali" userId="50271fd011a838d5" providerId="LiveId" clId="{6F971D09-6821-4A09-B999-D26E8C3779CD}" dt="2025-04-29T11:55:17.383" v="1225" actId="13926"/>
        <pc:sldMkLst>
          <pc:docMk/>
          <pc:sldMk cId="3083127821" sldId="309"/>
        </pc:sldMkLst>
        <pc:spChg chg="mod">
          <ac:chgData name="Ashu Nandagawali" userId="50271fd011a838d5" providerId="LiveId" clId="{6F971D09-6821-4A09-B999-D26E8C3779CD}" dt="2025-04-29T11:51:38.806" v="1212" actId="20577"/>
          <ac:spMkLst>
            <pc:docMk/>
            <pc:sldMk cId="3083127821" sldId="309"/>
            <ac:spMk id="2" creationId="{7B1CC280-E3BA-8EDC-172C-380E1184A335}"/>
          </ac:spMkLst>
        </pc:spChg>
        <pc:spChg chg="mod">
          <ac:chgData name="Ashu Nandagawali" userId="50271fd011a838d5" providerId="LiveId" clId="{6F971D09-6821-4A09-B999-D26E8C3779CD}" dt="2025-04-29T11:55:17.383" v="1225" actId="13926"/>
          <ac:spMkLst>
            <pc:docMk/>
            <pc:sldMk cId="3083127821" sldId="309"/>
            <ac:spMk id="3" creationId="{191FB1C5-594D-E10D-A889-C71344E40935}"/>
          </ac:spMkLst>
        </pc:spChg>
      </pc:sldChg>
      <pc:sldChg chg="addSp modSp add mod ord">
        <pc:chgData name="Ashu Nandagawali" userId="50271fd011a838d5" providerId="LiveId" clId="{6F971D09-6821-4A09-B999-D26E8C3779CD}" dt="2025-04-29T16:12:37.713" v="1258" actId="12"/>
        <pc:sldMkLst>
          <pc:docMk/>
          <pc:sldMk cId="4091951827" sldId="310"/>
        </pc:sldMkLst>
        <pc:spChg chg="mod">
          <ac:chgData name="Ashu Nandagawali" userId="50271fd011a838d5" providerId="LiveId" clId="{6F971D09-6821-4A09-B999-D26E8C3779CD}" dt="2025-04-29T16:12:37.713" v="1258" actId="12"/>
          <ac:spMkLst>
            <pc:docMk/>
            <pc:sldMk cId="4091951827" sldId="310"/>
            <ac:spMk id="2" creationId="{B7BAF811-D058-6FC7-D519-1B488367CBE4}"/>
          </ac:spMkLst>
        </pc:spChg>
        <pc:spChg chg="mod">
          <ac:chgData name="Ashu Nandagawali" userId="50271fd011a838d5" providerId="LiveId" clId="{6F971D09-6821-4A09-B999-D26E8C3779CD}" dt="2025-04-29T11:05:42.042" v="1015" actId="255"/>
          <ac:spMkLst>
            <pc:docMk/>
            <pc:sldMk cId="4091951827" sldId="310"/>
            <ac:spMk id="3" creationId="{5416AEE1-F7DA-B6C1-DC5D-B53616997602}"/>
          </ac:spMkLst>
        </pc:spChg>
        <pc:spChg chg="add mod">
          <ac:chgData name="Ashu Nandagawali" userId="50271fd011a838d5" providerId="LiveId" clId="{6F971D09-6821-4A09-B999-D26E8C3779CD}" dt="2025-04-29T11:05:49.214" v="1016" actId="1076"/>
          <ac:spMkLst>
            <pc:docMk/>
            <pc:sldMk cId="4091951827" sldId="310"/>
            <ac:spMk id="6" creationId="{A469F434-AF21-C227-9DBE-B8C7B50340EB}"/>
          </ac:spMkLst>
        </pc:spChg>
        <pc:graphicFrameChg chg="add mod modGraphic">
          <ac:chgData name="Ashu Nandagawali" userId="50271fd011a838d5" providerId="LiveId" clId="{6F971D09-6821-4A09-B999-D26E8C3779CD}" dt="2025-04-29T11:05:05.969" v="1013" actId="12385"/>
          <ac:graphicFrameMkLst>
            <pc:docMk/>
            <pc:sldMk cId="4091951827" sldId="310"/>
            <ac:graphicFrameMk id="5" creationId="{B9199B18-9A2F-41D4-2E6B-7E0E6152E63F}"/>
          </ac:graphicFrameMkLst>
        </pc:graphicFrameChg>
      </pc:sldChg>
      <pc:sldChg chg="addSp delSp modSp add mod ord">
        <pc:chgData name="Ashu Nandagawali" userId="50271fd011a838d5" providerId="LiveId" clId="{6F971D09-6821-4A09-B999-D26E8C3779CD}" dt="2025-04-29T11:17:36.283" v="1104" actId="1076"/>
        <pc:sldMkLst>
          <pc:docMk/>
          <pc:sldMk cId="3657883570" sldId="311"/>
        </pc:sldMkLst>
        <pc:spChg chg="mod">
          <ac:chgData name="Ashu Nandagawali" userId="50271fd011a838d5" providerId="LiveId" clId="{6F971D09-6821-4A09-B999-D26E8C3779CD}" dt="2025-04-29T11:12:03.742" v="1077" actId="1076"/>
          <ac:spMkLst>
            <pc:docMk/>
            <pc:sldMk cId="3657883570" sldId="311"/>
            <ac:spMk id="2" creationId="{8DC96542-94B2-91FC-24BA-C81E1D4AE920}"/>
          </ac:spMkLst>
        </pc:spChg>
        <pc:spChg chg="mod">
          <ac:chgData name="Ashu Nandagawali" userId="50271fd011a838d5" providerId="LiveId" clId="{6F971D09-6821-4A09-B999-D26E8C3779CD}" dt="2025-04-29T11:17:36.283" v="1104" actId="1076"/>
          <ac:spMkLst>
            <pc:docMk/>
            <pc:sldMk cId="3657883570" sldId="311"/>
            <ac:spMk id="5" creationId="{E4F15962-68C1-582C-E712-A47FCAF6C3F0}"/>
          </ac:spMkLst>
        </pc:spChg>
        <pc:picChg chg="del mod">
          <ac:chgData name="Ashu Nandagawali" userId="50271fd011a838d5" providerId="LiveId" clId="{6F971D09-6821-4A09-B999-D26E8C3779CD}" dt="2025-04-29T11:12:09.685" v="1079" actId="21"/>
          <ac:picMkLst>
            <pc:docMk/>
            <pc:sldMk cId="3657883570" sldId="311"/>
            <ac:picMk id="6" creationId="{233BD8DD-CBF2-19B3-DEB6-E14B2CD4CFAE}"/>
          </ac:picMkLst>
        </pc:picChg>
        <pc:picChg chg="add mod">
          <ac:chgData name="Ashu Nandagawali" userId="50271fd011a838d5" providerId="LiveId" clId="{6F971D09-6821-4A09-B999-D26E8C3779CD}" dt="2025-04-29T11:17:27.081" v="1103" actId="1076"/>
          <ac:picMkLst>
            <pc:docMk/>
            <pc:sldMk cId="3657883570" sldId="311"/>
            <ac:picMk id="7" creationId="{4621DF66-4ACB-1859-1EEC-B70CF2392E4F}"/>
          </ac:picMkLst>
        </pc:picChg>
      </pc:sldChg>
      <pc:sldChg chg="addSp modSp add mod">
        <pc:chgData name="Ashu Nandagawali" userId="50271fd011a838d5" providerId="LiveId" clId="{6F971D09-6821-4A09-B999-D26E8C3779CD}" dt="2025-04-29T11:30:20.081" v="1152" actId="20577"/>
        <pc:sldMkLst>
          <pc:docMk/>
          <pc:sldMk cId="1372240331" sldId="312"/>
        </pc:sldMkLst>
        <pc:spChg chg="mod">
          <ac:chgData name="Ashu Nandagawali" userId="50271fd011a838d5" providerId="LiveId" clId="{6F971D09-6821-4A09-B999-D26E8C3779CD}" dt="2025-04-29T11:28:30.823" v="1127" actId="1076"/>
          <ac:spMkLst>
            <pc:docMk/>
            <pc:sldMk cId="1372240331" sldId="312"/>
            <ac:spMk id="2" creationId="{F426F682-6DDC-01DC-5B18-C1FADA2E9CE3}"/>
          </ac:spMkLst>
        </pc:spChg>
        <pc:spChg chg="add mod">
          <ac:chgData name="Ashu Nandagawali" userId="50271fd011a838d5" providerId="LiveId" clId="{6F971D09-6821-4A09-B999-D26E8C3779CD}" dt="2025-04-29T11:28:42.116" v="1129" actId="20577"/>
          <ac:spMkLst>
            <pc:docMk/>
            <pc:sldMk cId="1372240331" sldId="312"/>
            <ac:spMk id="3" creationId="{9FBBFB84-036E-A116-37F3-8F8C1193101F}"/>
          </ac:spMkLst>
        </pc:spChg>
        <pc:spChg chg="mod">
          <ac:chgData name="Ashu Nandagawali" userId="50271fd011a838d5" providerId="LiveId" clId="{6F971D09-6821-4A09-B999-D26E8C3779CD}" dt="2025-04-29T11:30:20.081" v="1152" actId="20577"/>
          <ac:spMkLst>
            <pc:docMk/>
            <pc:sldMk cId="1372240331" sldId="312"/>
            <ac:spMk id="5" creationId="{7C5B46A0-2CFD-4DCC-94BC-31C18B602E9C}"/>
          </ac:spMkLst>
        </pc:spChg>
        <pc:picChg chg="mod">
          <ac:chgData name="Ashu Nandagawali" userId="50271fd011a838d5" providerId="LiveId" clId="{6F971D09-6821-4A09-B999-D26E8C3779CD}" dt="2025-04-29T11:30:01.073" v="1148" actId="1076"/>
          <ac:picMkLst>
            <pc:docMk/>
            <pc:sldMk cId="1372240331" sldId="312"/>
            <ac:picMk id="7" creationId="{ED686F8A-475E-BABB-A920-DB1A011675F0}"/>
          </ac:picMkLst>
        </pc:picChg>
      </pc:sldChg>
      <pc:sldChg chg="addSp delSp modSp add mod ord">
        <pc:chgData name="Ashu Nandagawali" userId="50271fd011a838d5" providerId="LiveId" clId="{6F971D09-6821-4A09-B999-D26E8C3779CD}" dt="2025-04-29T11:52:12.306" v="1216" actId="13926"/>
        <pc:sldMkLst>
          <pc:docMk/>
          <pc:sldMk cId="3883808443" sldId="313"/>
        </pc:sldMkLst>
        <pc:spChg chg="mod">
          <ac:chgData name="Ashu Nandagawali" userId="50271fd011a838d5" providerId="LiveId" clId="{6F971D09-6821-4A09-B999-D26E8C3779CD}" dt="2025-04-29T11:48:21.832" v="1206" actId="1076"/>
          <ac:spMkLst>
            <pc:docMk/>
            <pc:sldMk cId="3883808443" sldId="313"/>
            <ac:spMk id="2" creationId="{81BCD76D-5B61-3648-E610-C624B5C393C6}"/>
          </ac:spMkLst>
        </pc:spChg>
        <pc:spChg chg="del mod">
          <ac:chgData name="Ashu Nandagawali" userId="50271fd011a838d5" providerId="LiveId" clId="{6F971D09-6821-4A09-B999-D26E8C3779CD}" dt="2025-04-29T11:37:02.347" v="1182"/>
          <ac:spMkLst>
            <pc:docMk/>
            <pc:sldMk cId="3883808443" sldId="313"/>
            <ac:spMk id="3" creationId="{1FA8EB2B-19F6-729E-2E44-42AB556A1D7C}"/>
          </ac:spMkLst>
        </pc:spChg>
        <pc:spChg chg="add">
          <ac:chgData name="Ashu Nandagawali" userId="50271fd011a838d5" providerId="LiveId" clId="{6F971D09-6821-4A09-B999-D26E8C3779CD}" dt="2025-04-29T11:33:54.461" v="1172"/>
          <ac:spMkLst>
            <pc:docMk/>
            <pc:sldMk cId="3883808443" sldId="313"/>
            <ac:spMk id="5" creationId="{43EF9C74-BD1B-E13A-1754-0005AB68EEE3}"/>
          </ac:spMkLst>
        </pc:spChg>
        <pc:spChg chg="add">
          <ac:chgData name="Ashu Nandagawali" userId="50271fd011a838d5" providerId="LiveId" clId="{6F971D09-6821-4A09-B999-D26E8C3779CD}" dt="2025-04-29T11:33:54.461" v="1172"/>
          <ac:spMkLst>
            <pc:docMk/>
            <pc:sldMk cId="3883808443" sldId="313"/>
            <ac:spMk id="6" creationId="{849802A2-DA5D-AD0F-DA31-861716E145D0}"/>
          </ac:spMkLst>
        </pc:spChg>
        <pc:spChg chg="add">
          <ac:chgData name="Ashu Nandagawali" userId="50271fd011a838d5" providerId="LiveId" clId="{6F971D09-6821-4A09-B999-D26E8C3779CD}" dt="2025-04-29T11:33:54.461" v="1172"/>
          <ac:spMkLst>
            <pc:docMk/>
            <pc:sldMk cId="3883808443" sldId="313"/>
            <ac:spMk id="7" creationId="{1A5C70A5-8D90-6225-13E0-7D0E4A288648}"/>
          </ac:spMkLst>
        </pc:spChg>
        <pc:spChg chg="add">
          <ac:chgData name="Ashu Nandagawali" userId="50271fd011a838d5" providerId="LiveId" clId="{6F971D09-6821-4A09-B999-D26E8C3779CD}" dt="2025-04-29T11:33:54.461" v="1172"/>
          <ac:spMkLst>
            <pc:docMk/>
            <pc:sldMk cId="3883808443" sldId="313"/>
            <ac:spMk id="8" creationId="{DD159383-4A54-1F30-4ECE-D6D6BB81D8A5}"/>
          </ac:spMkLst>
        </pc:spChg>
        <pc:spChg chg="add">
          <ac:chgData name="Ashu Nandagawali" userId="50271fd011a838d5" providerId="LiveId" clId="{6F971D09-6821-4A09-B999-D26E8C3779CD}" dt="2025-04-29T11:33:54.461" v="1172"/>
          <ac:spMkLst>
            <pc:docMk/>
            <pc:sldMk cId="3883808443" sldId="313"/>
            <ac:spMk id="9" creationId="{2F21CD15-5DDA-EC5B-12D1-C6E8A6AF1261}"/>
          </ac:spMkLst>
        </pc:spChg>
        <pc:spChg chg="add">
          <ac:chgData name="Ashu Nandagawali" userId="50271fd011a838d5" providerId="LiveId" clId="{6F971D09-6821-4A09-B999-D26E8C3779CD}" dt="2025-04-29T11:33:54.461" v="1172"/>
          <ac:spMkLst>
            <pc:docMk/>
            <pc:sldMk cId="3883808443" sldId="313"/>
            <ac:spMk id="10" creationId="{FCA2172B-A472-28A3-563C-33109F825FF1}"/>
          </ac:spMkLst>
        </pc:spChg>
        <pc:spChg chg="add">
          <ac:chgData name="Ashu Nandagawali" userId="50271fd011a838d5" providerId="LiveId" clId="{6F971D09-6821-4A09-B999-D26E8C3779CD}" dt="2025-04-29T11:33:54.461" v="1172"/>
          <ac:spMkLst>
            <pc:docMk/>
            <pc:sldMk cId="3883808443" sldId="313"/>
            <ac:spMk id="11" creationId="{E6EF4537-9EC7-7C6B-4724-B04A7B0FED45}"/>
          </ac:spMkLst>
        </pc:spChg>
        <pc:spChg chg="add">
          <ac:chgData name="Ashu Nandagawali" userId="50271fd011a838d5" providerId="LiveId" clId="{6F971D09-6821-4A09-B999-D26E8C3779CD}" dt="2025-04-29T11:33:54.461" v="1172"/>
          <ac:spMkLst>
            <pc:docMk/>
            <pc:sldMk cId="3883808443" sldId="313"/>
            <ac:spMk id="12" creationId="{32D16598-DC3E-72A4-DE2C-1D3D4FA7CB0F}"/>
          </ac:spMkLst>
        </pc:spChg>
        <pc:spChg chg="add">
          <ac:chgData name="Ashu Nandagawali" userId="50271fd011a838d5" providerId="LiveId" clId="{6F971D09-6821-4A09-B999-D26E8C3779CD}" dt="2025-04-29T11:33:54.461" v="1172"/>
          <ac:spMkLst>
            <pc:docMk/>
            <pc:sldMk cId="3883808443" sldId="313"/>
            <ac:spMk id="13" creationId="{8BFBF06B-7236-F0AF-C208-7B0C15A957C7}"/>
          </ac:spMkLst>
        </pc:spChg>
        <pc:spChg chg="add mod">
          <ac:chgData name="Ashu Nandagawali" userId="50271fd011a838d5" providerId="LiveId" clId="{6F971D09-6821-4A09-B999-D26E8C3779CD}" dt="2025-04-29T11:34:30.519" v="1178" actId="1076"/>
          <ac:spMkLst>
            <pc:docMk/>
            <pc:sldMk cId="3883808443" sldId="313"/>
            <ac:spMk id="14" creationId="{3A941C80-D813-60AC-8E3B-75BD8F62FE99}"/>
          </ac:spMkLst>
        </pc:spChg>
        <pc:spChg chg="add mod">
          <ac:chgData name="Ashu Nandagawali" userId="50271fd011a838d5" providerId="LiveId" clId="{6F971D09-6821-4A09-B999-D26E8C3779CD}" dt="2025-04-29T11:34:30.519" v="1178" actId="1076"/>
          <ac:spMkLst>
            <pc:docMk/>
            <pc:sldMk cId="3883808443" sldId="313"/>
            <ac:spMk id="15" creationId="{44969595-DBCF-0AA9-366A-0E0372DA451D}"/>
          </ac:spMkLst>
        </pc:spChg>
        <pc:spChg chg="add mod">
          <ac:chgData name="Ashu Nandagawali" userId="50271fd011a838d5" providerId="LiveId" clId="{6F971D09-6821-4A09-B999-D26E8C3779CD}" dt="2025-04-29T11:34:30.519" v="1178" actId="1076"/>
          <ac:spMkLst>
            <pc:docMk/>
            <pc:sldMk cId="3883808443" sldId="313"/>
            <ac:spMk id="16" creationId="{30222A3A-8935-79C0-0E22-A802010CEE46}"/>
          </ac:spMkLst>
        </pc:spChg>
        <pc:spChg chg="add mod">
          <ac:chgData name="Ashu Nandagawali" userId="50271fd011a838d5" providerId="LiveId" clId="{6F971D09-6821-4A09-B999-D26E8C3779CD}" dt="2025-04-29T11:34:30.519" v="1178" actId="1076"/>
          <ac:spMkLst>
            <pc:docMk/>
            <pc:sldMk cId="3883808443" sldId="313"/>
            <ac:spMk id="17" creationId="{4BD7B42D-4E97-BAC8-8686-B40CF3FC62B1}"/>
          </ac:spMkLst>
        </pc:spChg>
        <pc:spChg chg="add mod">
          <ac:chgData name="Ashu Nandagawali" userId="50271fd011a838d5" providerId="LiveId" clId="{6F971D09-6821-4A09-B999-D26E8C3779CD}" dt="2025-04-29T11:34:30.519" v="1178" actId="1076"/>
          <ac:spMkLst>
            <pc:docMk/>
            <pc:sldMk cId="3883808443" sldId="313"/>
            <ac:spMk id="18" creationId="{220F2326-FC82-D3D3-BCD7-4903F82A29F1}"/>
          </ac:spMkLst>
        </pc:spChg>
        <pc:spChg chg="add mod">
          <ac:chgData name="Ashu Nandagawali" userId="50271fd011a838d5" providerId="LiveId" clId="{6F971D09-6821-4A09-B999-D26E8C3779CD}" dt="2025-04-29T11:34:30.519" v="1178" actId="1076"/>
          <ac:spMkLst>
            <pc:docMk/>
            <pc:sldMk cId="3883808443" sldId="313"/>
            <ac:spMk id="19" creationId="{2ECC6C91-0E31-1F52-F52D-E894D7E1935A}"/>
          </ac:spMkLst>
        </pc:spChg>
        <pc:spChg chg="add mod">
          <ac:chgData name="Ashu Nandagawali" userId="50271fd011a838d5" providerId="LiveId" clId="{6F971D09-6821-4A09-B999-D26E8C3779CD}" dt="2025-04-29T11:34:30.519" v="1178" actId="1076"/>
          <ac:spMkLst>
            <pc:docMk/>
            <pc:sldMk cId="3883808443" sldId="313"/>
            <ac:spMk id="20" creationId="{3E76EC05-6A69-E30D-AFA0-5C0E8834A1FE}"/>
          </ac:spMkLst>
        </pc:spChg>
        <pc:spChg chg="add mod">
          <ac:chgData name="Ashu Nandagawali" userId="50271fd011a838d5" providerId="LiveId" clId="{6F971D09-6821-4A09-B999-D26E8C3779CD}" dt="2025-04-29T11:34:30.519" v="1178" actId="1076"/>
          <ac:spMkLst>
            <pc:docMk/>
            <pc:sldMk cId="3883808443" sldId="313"/>
            <ac:spMk id="21" creationId="{3627D10A-D4F3-5B49-C3EF-B868ED8E4F49}"/>
          </ac:spMkLst>
        </pc:spChg>
        <pc:spChg chg="add mod">
          <ac:chgData name="Ashu Nandagawali" userId="50271fd011a838d5" providerId="LiveId" clId="{6F971D09-6821-4A09-B999-D26E8C3779CD}" dt="2025-04-29T11:34:30.519" v="1178" actId="1076"/>
          <ac:spMkLst>
            <pc:docMk/>
            <pc:sldMk cId="3883808443" sldId="313"/>
            <ac:spMk id="22" creationId="{88035F68-2ED2-0419-FF4E-E6575129C971}"/>
          </ac:spMkLst>
        </pc:spChg>
        <pc:spChg chg="add mod">
          <ac:chgData name="Ashu Nandagawali" userId="50271fd011a838d5" providerId="LiveId" clId="{6F971D09-6821-4A09-B999-D26E8C3779CD}" dt="2025-04-29T11:52:12.306" v="1216" actId="13926"/>
          <ac:spMkLst>
            <pc:docMk/>
            <pc:sldMk cId="3883808443" sldId="313"/>
            <ac:spMk id="23" creationId="{B2B9F9A7-CC6C-5527-E9A7-A55768E12276}"/>
          </ac:spMkLst>
        </pc:spChg>
      </pc:sldChg>
      <pc:sldChg chg="addSp delSp modSp add mod ord">
        <pc:chgData name="Ashu Nandagawali" userId="50271fd011a838d5" providerId="LiveId" clId="{6F971D09-6821-4A09-B999-D26E8C3779CD}" dt="2025-04-29T16:19:01.677" v="1379" actId="1440"/>
        <pc:sldMkLst>
          <pc:docMk/>
          <pc:sldMk cId="788559759" sldId="314"/>
        </pc:sldMkLst>
        <pc:spChg chg="del mod">
          <ac:chgData name="Ashu Nandagawali" userId="50271fd011a838d5" providerId="LiveId" clId="{6F971D09-6821-4A09-B999-D26E8C3779CD}" dt="2025-04-29T16:15:29.290" v="1270" actId="21"/>
          <ac:spMkLst>
            <pc:docMk/>
            <pc:sldMk cId="788559759" sldId="314"/>
            <ac:spMk id="2" creationId="{A4B83D95-E76C-A29E-CE2A-7D0CB1B56171}"/>
          </ac:spMkLst>
        </pc:spChg>
        <pc:spChg chg="del">
          <ac:chgData name="Ashu Nandagawali" userId="50271fd011a838d5" providerId="LiveId" clId="{6F971D09-6821-4A09-B999-D26E8C3779CD}" dt="2025-04-29T16:14:47.921" v="1267" actId="21"/>
          <ac:spMkLst>
            <pc:docMk/>
            <pc:sldMk cId="788559759" sldId="314"/>
            <ac:spMk id="3" creationId="{713A2AC3-9D2A-EC64-B56C-0985A4175756}"/>
          </ac:spMkLst>
        </pc:spChg>
        <pc:spChg chg="add mod">
          <ac:chgData name="Ashu Nandagawali" userId="50271fd011a838d5" providerId="LiveId" clId="{6F971D09-6821-4A09-B999-D26E8C3779CD}" dt="2025-04-29T16:16:45.795" v="1298" actId="1076"/>
          <ac:spMkLst>
            <pc:docMk/>
            <pc:sldMk cId="788559759" sldId="314"/>
            <ac:spMk id="6" creationId="{7EC450BC-98B6-179B-FFF1-D295BB3F7C89}"/>
          </ac:spMkLst>
        </pc:spChg>
        <pc:picChg chg="del">
          <ac:chgData name="Ashu Nandagawali" userId="50271fd011a838d5" providerId="LiveId" clId="{6F971D09-6821-4A09-B999-D26E8C3779CD}" dt="2025-04-29T16:14:42.245" v="1266" actId="21"/>
          <ac:picMkLst>
            <pc:docMk/>
            <pc:sldMk cId="788559759" sldId="314"/>
            <ac:picMk id="4" creationId="{69EBBBDD-C03B-FD34-6B9C-390352B40A97}"/>
          </ac:picMkLst>
        </pc:picChg>
        <pc:picChg chg="add mod">
          <ac:chgData name="Ashu Nandagawali" userId="50271fd011a838d5" providerId="LiveId" clId="{6F971D09-6821-4A09-B999-D26E8C3779CD}" dt="2025-04-29T16:19:01.677" v="1379" actId="1440"/>
          <ac:picMkLst>
            <pc:docMk/>
            <pc:sldMk cId="788559759" sldId="314"/>
            <ac:picMk id="8" creationId="{5508DB45-DD5C-D782-462E-6A2A288E7C7B}"/>
          </ac:picMkLst>
        </pc:picChg>
      </pc:sldChg>
      <pc:sldChg chg="new del">
        <pc:chgData name="Ashu Nandagawali" userId="50271fd011a838d5" providerId="LiveId" clId="{6F971D09-6821-4A09-B999-D26E8C3779CD}" dt="2025-04-29T16:14:08.643" v="1260" actId="47"/>
        <pc:sldMkLst>
          <pc:docMk/>
          <pc:sldMk cId="4202406274" sldId="314"/>
        </pc:sldMkLst>
      </pc:sldChg>
      <pc:sldChg chg="new del">
        <pc:chgData name="Ashu Nandagawali" userId="50271fd011a838d5" providerId="LiveId" clId="{6F971D09-6821-4A09-B999-D26E8C3779CD}" dt="2025-04-29T16:17:10.943" v="1300" actId="47"/>
        <pc:sldMkLst>
          <pc:docMk/>
          <pc:sldMk cId="1953994305" sldId="315"/>
        </pc:sldMkLst>
      </pc:sldChg>
      <pc:sldMasterChg chg="delSldLayout modSldLayout">
        <pc:chgData name="Ashu Nandagawali" userId="50271fd011a838d5" providerId="LiveId" clId="{6F971D09-6821-4A09-B999-D26E8C3779CD}" dt="2025-04-29T16:15:13.190" v="1269" actId="21"/>
        <pc:sldMasterMkLst>
          <pc:docMk/>
          <pc:sldMasterMk cId="1928452137" sldId="2147483666"/>
        </pc:sldMasterMkLst>
        <pc:sldLayoutChg chg="delSp mod">
          <pc:chgData name="Ashu Nandagawali" userId="50271fd011a838d5" providerId="LiveId" clId="{6F971D09-6821-4A09-B999-D26E8C3779CD}" dt="2025-04-29T16:15:13.190" v="1269" actId="21"/>
          <pc:sldLayoutMkLst>
            <pc:docMk/>
            <pc:sldMasterMk cId="1928452137" sldId="2147483666"/>
            <pc:sldLayoutMk cId="913108640" sldId="2147483667"/>
          </pc:sldLayoutMkLst>
          <pc:spChg chg="del">
            <ac:chgData name="Ashu Nandagawali" userId="50271fd011a838d5" providerId="LiveId" clId="{6F971D09-6821-4A09-B999-D26E8C3779CD}" dt="2025-04-29T16:15:13.190" v="1269" actId="21"/>
            <ac:spMkLst>
              <pc:docMk/>
              <pc:sldMasterMk cId="1928452137" sldId="2147483666"/>
              <pc:sldLayoutMk cId="913108640" sldId="2147483667"/>
              <ac:spMk id="2" creationId="{415B3628-62D7-4A6D-A79F-34DE91DBA31E}"/>
            </ac:spMkLst>
          </pc:spChg>
          <pc:spChg chg="del">
            <ac:chgData name="Ashu Nandagawali" userId="50271fd011a838d5" providerId="LiveId" clId="{6F971D09-6821-4A09-B999-D26E8C3779CD}" dt="2025-04-29T16:15:08.773" v="1268" actId="21"/>
            <ac:spMkLst>
              <pc:docMk/>
              <pc:sldMasterMk cId="1928452137" sldId="2147483666"/>
              <pc:sldLayoutMk cId="913108640" sldId="2147483667"/>
              <ac:spMk id="3" creationId="{55457758-A125-4CEA-A3D5-CBD010417BD2}"/>
            </ac:spMkLst>
          </pc:spChg>
        </pc:sldLayoutChg>
        <pc:sldLayoutChg chg="delSp mod">
          <pc:chgData name="Ashu Nandagawali" userId="50271fd011a838d5" providerId="LiveId" clId="{6F971D09-6821-4A09-B999-D26E8C3779CD}" dt="2025-04-28T09:46:45.871" v="3" actId="21"/>
          <pc:sldLayoutMkLst>
            <pc:docMk/>
            <pc:sldMasterMk cId="1928452137" sldId="2147483666"/>
            <pc:sldLayoutMk cId="2631270364" sldId="2147483668"/>
          </pc:sldLayoutMkLst>
          <pc:spChg chg="del">
            <ac:chgData name="Ashu Nandagawali" userId="50271fd011a838d5" providerId="LiveId" clId="{6F971D09-6821-4A09-B999-D26E8C3779CD}" dt="2025-04-28T09:46:35.913" v="2" actId="21"/>
            <ac:spMkLst>
              <pc:docMk/>
              <pc:sldMasterMk cId="1928452137" sldId="2147483666"/>
              <pc:sldLayoutMk cId="2631270364" sldId="2147483668"/>
              <ac:spMk id="4" creationId="{A39F5093-3C53-4152-B8FE-0522E0795269}"/>
            </ac:spMkLst>
          </pc:spChg>
          <pc:spChg chg="del">
            <ac:chgData name="Ashu Nandagawali" userId="50271fd011a838d5" providerId="LiveId" clId="{6F971D09-6821-4A09-B999-D26E8C3779CD}" dt="2025-04-28T09:46:45.871" v="3" actId="21"/>
            <ac:spMkLst>
              <pc:docMk/>
              <pc:sldMasterMk cId="1928452137" sldId="2147483666"/>
              <pc:sldLayoutMk cId="2631270364" sldId="2147483668"/>
              <ac:spMk id="5" creationId="{7727F11D-8AF8-44D6-A48B-D8C7779B8B08}"/>
            </ac:spMkLst>
          </pc:spChg>
        </pc:sldLayoutChg>
        <pc:sldLayoutChg chg="del">
          <pc:chgData name="Ashu Nandagawali" userId="50271fd011a838d5" providerId="LiveId" clId="{6F971D09-6821-4A09-B999-D26E8C3779CD}" dt="2025-04-28T11:26:39.092" v="836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Ashu Nandagawali" userId="50271fd011a838d5" providerId="LiveId" clId="{6F971D09-6821-4A09-B999-D26E8C3779CD}" dt="2025-04-28T11:26:31.574" v="835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9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1" y="-543337"/>
            <a:ext cx="3864077" cy="4607429"/>
          </a:xfrm>
        </p:spPr>
        <p:txBody>
          <a:bodyPr/>
          <a:lstStyle/>
          <a:p>
            <a:r>
              <a:rPr lang="en-US" sz="3100" dirty="0">
                <a:latin typeface="Imprint MT Shadow" panose="04020605060303030202" pitchFamily="82" charset="0"/>
              </a:rPr>
              <a:t>INDIAN </a:t>
            </a:r>
            <a:br>
              <a:rPr lang="en-US" sz="3100" dirty="0">
                <a:latin typeface="Imprint MT Shadow" panose="04020605060303030202" pitchFamily="82" charset="0"/>
              </a:rPr>
            </a:br>
            <a:r>
              <a:rPr lang="en-US" sz="3100" dirty="0">
                <a:latin typeface="Imprint MT Shadow" panose="04020605060303030202" pitchFamily="82" charset="0"/>
              </a:rPr>
              <a:t>JOB </a:t>
            </a:r>
            <a:br>
              <a:rPr lang="en-US" sz="3100" dirty="0">
                <a:latin typeface="Imprint MT Shadow" panose="04020605060303030202" pitchFamily="82" charset="0"/>
              </a:rPr>
            </a:br>
            <a:r>
              <a:rPr lang="en-US" sz="3100" dirty="0">
                <a:latin typeface="Imprint MT Shadow" panose="04020605060303030202" pitchFamily="82" charset="0"/>
              </a:rPr>
              <a:t>MARKET ANALYSIS</a:t>
            </a:r>
            <a:br>
              <a:rPr lang="en-US" sz="3100" dirty="0">
                <a:latin typeface="Imprint MT Shadow" panose="04020605060303030202" pitchFamily="82" charset="0"/>
              </a:rPr>
            </a:br>
            <a:r>
              <a:rPr lang="en-US" sz="3100" dirty="0">
                <a:latin typeface="Imprint MT Shadow" panose="04020605060303030202" pitchFamily="82" charset="0"/>
              </a:rPr>
              <a:t>and </a:t>
            </a:r>
            <a:br>
              <a:rPr lang="en-US" sz="3100" dirty="0">
                <a:latin typeface="Imprint MT Shadow" panose="04020605060303030202" pitchFamily="82" charset="0"/>
              </a:rPr>
            </a:br>
            <a:r>
              <a:rPr lang="en-US" sz="3100" dirty="0">
                <a:latin typeface="Imprint MT Shadow" panose="04020605060303030202" pitchFamily="82" charset="0"/>
              </a:rPr>
              <a:t>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5988859"/>
            <a:ext cx="4941770" cy="396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Ashanvit</a:t>
            </a:r>
            <a:r>
              <a:rPr lang="en-US" sz="2400" dirty="0"/>
              <a:t> Nandagawali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CE8D4-ADF1-570E-3351-C7E8DD04A0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/>
        </p:blipFill>
        <p:spPr>
          <a:xfrm>
            <a:off x="3421626" y="274150"/>
            <a:ext cx="8513564" cy="59130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DE0BB-A4D0-ABE8-A03F-82F430C29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C81F-1088-3E43-7B38-AA6C95CA3E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60" y="-780776"/>
            <a:ext cx="8960005" cy="1325563"/>
          </a:xfrm>
        </p:spPr>
        <p:txBody>
          <a:bodyPr/>
          <a:lstStyle/>
          <a:p>
            <a:r>
              <a:rPr lang="en-IN" dirty="0"/>
              <a:t>💰 </a:t>
            </a:r>
            <a:r>
              <a:rPr lang="en-IN" b="1" dirty="0"/>
              <a:t>Salary Range Distribution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2DA65-CB8D-E92D-4F27-4B2A5800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E2EF73-E86B-2CA1-1C56-6DF486018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79" y="4358927"/>
            <a:ext cx="11637242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+mj-lt"/>
              </a:rPr>
              <a:t>🔎 </a:t>
            </a:r>
            <a:r>
              <a:rPr lang="en-IN" sz="2400" b="1" dirty="0">
                <a:latin typeface="+mj-lt"/>
              </a:rPr>
              <a:t>Insight</a:t>
            </a:r>
            <a:r>
              <a:rPr lang="en-IN" sz="2400" dirty="0">
                <a:latin typeface="+mj-lt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>
                <a:latin typeface="+mj-lt"/>
              </a:rPr>
              <a:t>Most jobs fall into the </a:t>
            </a:r>
            <a:r>
              <a:rPr lang="en-US" sz="1700" b="1" dirty="0">
                <a:latin typeface="+mj-lt"/>
              </a:rPr>
              <a:t>12–20 LPA range</a:t>
            </a:r>
            <a:r>
              <a:rPr lang="en-US" sz="1700" dirty="0">
                <a:latin typeface="+mj-lt"/>
              </a:rPr>
              <a:t>, which is relatively high. The presence of salaries above 25 LPA is primarily tied to </a:t>
            </a:r>
            <a:r>
              <a:rPr lang="en-US" sz="1700" b="1" dirty="0">
                <a:latin typeface="+mj-lt"/>
              </a:rPr>
              <a:t>senior roles or niche technical skills</a:t>
            </a:r>
            <a:r>
              <a:rPr lang="en-US" sz="1700" dirty="0">
                <a:latin typeface="+mj-lt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>
                <a:latin typeface="+mj-lt"/>
              </a:rPr>
              <a:t>The market is </a:t>
            </a:r>
            <a:r>
              <a:rPr lang="en-US" sz="1700" b="1" dirty="0">
                <a:latin typeface="+mj-lt"/>
              </a:rPr>
              <a:t>willing to pay well</a:t>
            </a:r>
            <a:r>
              <a:rPr lang="en-US" sz="1700" dirty="0">
                <a:latin typeface="+mj-lt"/>
              </a:rPr>
              <a:t> for skilled candidates, especially in areas like cybersecurity, data engineering, and DevOps. Upskilling in </a:t>
            </a:r>
            <a:r>
              <a:rPr lang="en-US" sz="1700" b="1" dirty="0">
                <a:latin typeface="+mj-lt"/>
              </a:rPr>
              <a:t>hot tech areas</a:t>
            </a:r>
            <a:r>
              <a:rPr lang="en-US" sz="1700" dirty="0">
                <a:latin typeface="+mj-lt"/>
              </a:rPr>
              <a:t> can lead to </a:t>
            </a:r>
            <a:r>
              <a:rPr lang="en-US" sz="1700" b="1" dirty="0">
                <a:latin typeface="+mj-lt"/>
              </a:rPr>
              <a:t>significantly higher pay</a:t>
            </a:r>
            <a:r>
              <a:rPr lang="en-US" sz="1700" dirty="0">
                <a:latin typeface="+mj-lt"/>
              </a:rPr>
              <a:t>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C5E06F7-D4E7-D247-7FB1-A95F5BCE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0800000" flipH="1" flipV="1">
            <a:off x="1834654" y="783219"/>
            <a:ext cx="8522691" cy="39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3726-B2A5-BB80-7FF2-CE5240C37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28A0-BFB7-1ABA-76A6-822D94A059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60" y="-780776"/>
            <a:ext cx="8960005" cy="1325563"/>
          </a:xfrm>
        </p:spPr>
        <p:txBody>
          <a:bodyPr/>
          <a:lstStyle/>
          <a:p>
            <a:r>
              <a:rPr lang="en-IN" dirty="0"/>
              <a:t>⏳ </a:t>
            </a:r>
            <a:r>
              <a:rPr lang="en-IN" b="1" dirty="0"/>
              <a:t>Job Type Distribution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24A8-2483-8AE9-8742-2BB0CFD6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7657F2-FEE6-EB82-5726-71E931841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79" y="4546473"/>
            <a:ext cx="116372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+mj-lt"/>
              </a:rPr>
              <a:t>🔎 </a:t>
            </a:r>
            <a:r>
              <a:rPr lang="en-IN" sz="2400" b="1" dirty="0">
                <a:latin typeface="+mj-lt"/>
              </a:rPr>
              <a:t>Insight</a:t>
            </a:r>
            <a:r>
              <a:rPr lang="en-IN" sz="2400" dirty="0">
                <a:latin typeface="+mj-lt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A large number of roles are </a:t>
            </a:r>
            <a:r>
              <a:rPr lang="en-US" sz="1700" b="1" dirty="0"/>
              <a:t>part-time, contract-based, or internships</a:t>
            </a:r>
            <a:r>
              <a:rPr lang="en-US" sz="1700" dirty="0"/>
              <a:t>, which is a shift from traditional full-time-only hiring.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There is a growing </a:t>
            </a:r>
            <a:r>
              <a:rPr lang="en-US" sz="1700" b="1" dirty="0"/>
              <a:t>flexibility in employment types</a:t>
            </a:r>
            <a:r>
              <a:rPr lang="en-US" sz="1700" dirty="0"/>
              <a:t>, giving students, freelancers, and gig workers more opportunities. This also suggests that companies are open to </a:t>
            </a:r>
            <a:r>
              <a:rPr lang="en-US" sz="1700" b="1" dirty="0"/>
              <a:t>cost-effective, project-based hiring</a:t>
            </a:r>
            <a:r>
              <a:rPr lang="en-US" sz="1700" dirty="0"/>
              <a:t> strategies.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32FBCB8-C00F-C82E-1E09-12824FDC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0800000" flipH="1" flipV="1">
            <a:off x="1830763" y="587923"/>
            <a:ext cx="9074625" cy="42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1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E85E6-34FE-296D-EDA7-7A6C327A7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B20E-B1E2-3485-A2AD-67D065DF8A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60" y="-780776"/>
            <a:ext cx="8960005" cy="1325563"/>
          </a:xfrm>
        </p:spPr>
        <p:txBody>
          <a:bodyPr/>
          <a:lstStyle/>
          <a:p>
            <a:r>
              <a:rPr lang="en-US" dirty="0"/>
              <a:t>🏡 </a:t>
            </a:r>
            <a:r>
              <a:rPr lang="en-US" b="1" dirty="0"/>
              <a:t>Remote vs Onsite Job Listings</a:t>
            </a:r>
            <a:r>
              <a:rPr lang="en-IN" b="1" dirty="0"/>
              <a:t>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CBEC-3AA5-43AD-FA34-E566C57B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9AF622-037A-6FE9-1655-1D4E129B1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79" y="4357293"/>
            <a:ext cx="116372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+mj-lt"/>
              </a:rPr>
              <a:t>🔎 </a:t>
            </a:r>
            <a:r>
              <a:rPr lang="en-IN" sz="2400" b="1" dirty="0">
                <a:latin typeface="+mj-lt"/>
              </a:rPr>
              <a:t>Insight</a:t>
            </a:r>
            <a:r>
              <a:rPr lang="en-IN" sz="2400" dirty="0">
                <a:latin typeface="+mj-lt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The distribution among </a:t>
            </a:r>
            <a:r>
              <a:rPr lang="en-US" sz="1700" b="1" dirty="0"/>
              <a:t>remote, onsite, and hybrid jobs</a:t>
            </a:r>
            <a:r>
              <a:rPr lang="en-US" sz="1700" dirty="0"/>
              <a:t> is quite balanced, reflecting a </a:t>
            </a:r>
            <a:r>
              <a:rPr lang="en-US" sz="1700" b="1" dirty="0"/>
              <a:t>post-pandemic shift</a:t>
            </a:r>
            <a:r>
              <a:rPr lang="en-US" sz="1700" dirty="0"/>
              <a:t> in work culture.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Companies are increasingly allowing employees to choose </a:t>
            </a:r>
            <a:r>
              <a:rPr lang="en-US" sz="1700" b="1" dirty="0"/>
              <a:t>where and how they work</a:t>
            </a:r>
            <a:r>
              <a:rPr lang="en-US" sz="1700" dirty="0"/>
              <a:t>, which is a big win for work-life balance. Remote work is becoming a </a:t>
            </a:r>
            <a:r>
              <a:rPr lang="en-US" sz="1700" b="1" dirty="0"/>
              <a:t>mainstream norm</a:t>
            </a:r>
            <a:r>
              <a:rPr lang="en-US" sz="1700" dirty="0"/>
              <a:t>, not a niche offering.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44F4263-8F69-093A-FF1A-9C4443FD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0800000" flipH="1" flipV="1">
            <a:off x="1962272" y="802885"/>
            <a:ext cx="8614415" cy="40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0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7A9ED-37D9-7DFF-8DC0-0CDB97F60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0AEF-6C6B-1F88-68AB-251298FB5B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12" y="-757627"/>
            <a:ext cx="8960005" cy="1325563"/>
          </a:xfrm>
        </p:spPr>
        <p:txBody>
          <a:bodyPr/>
          <a:lstStyle/>
          <a:p>
            <a:r>
              <a:rPr lang="en-US" dirty="0"/>
              <a:t>🔄 </a:t>
            </a:r>
            <a:r>
              <a:rPr lang="en-US" b="1" dirty="0"/>
              <a:t>Salary Range vs Experience Required</a:t>
            </a:r>
            <a:r>
              <a:rPr lang="en-IN" b="1" dirty="0"/>
              <a:t>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74DAF-CA36-6A8B-D64A-A9C005D0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A2A6B8-2131-7A02-AB47-9D8A5D0A10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79" y="4474674"/>
            <a:ext cx="11637242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+mj-lt"/>
              </a:rPr>
              <a:t>🔎 </a:t>
            </a:r>
            <a:r>
              <a:rPr lang="en-IN" sz="2400" b="1" dirty="0">
                <a:latin typeface="+mj-lt"/>
              </a:rPr>
              <a:t>Insight</a:t>
            </a:r>
            <a:r>
              <a:rPr lang="en-IN" sz="2400" dirty="0">
                <a:latin typeface="+mj-lt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There’s a strong correlation between </a:t>
            </a:r>
            <a:r>
              <a:rPr lang="en-US" sz="1700" b="1" dirty="0"/>
              <a:t>experience and salary</a:t>
            </a:r>
            <a:r>
              <a:rPr lang="en-US" sz="1700" dirty="0"/>
              <a:t>. Entry-level jobs offer lower packages, while 5+ years of experience can land salaries </a:t>
            </a:r>
            <a:r>
              <a:rPr lang="en-US" sz="1700" b="1" dirty="0"/>
              <a:t>above 20 LPA</a:t>
            </a:r>
            <a:r>
              <a:rPr lang="en-US" sz="17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To boost earning potential, candidates should aim for </a:t>
            </a:r>
            <a:r>
              <a:rPr lang="en-US" sz="1700" b="1" dirty="0"/>
              <a:t>continuous learning, certifications</a:t>
            </a:r>
            <a:r>
              <a:rPr lang="en-US" sz="1700" dirty="0"/>
              <a:t>, and </a:t>
            </a:r>
            <a:r>
              <a:rPr lang="en-US" sz="1700" b="1" dirty="0"/>
              <a:t>project-based experience</a:t>
            </a:r>
            <a:r>
              <a:rPr lang="en-US" sz="1700" dirty="0"/>
              <a:t>. Experience isn't just about years—it’s also about </a:t>
            </a:r>
            <a:r>
              <a:rPr lang="en-US" sz="1700" b="1" dirty="0"/>
              <a:t>demonstrated value</a:t>
            </a:r>
            <a:r>
              <a:rPr lang="en-US" sz="1700" dirty="0"/>
              <a:t>.</a:t>
            </a:r>
            <a:endParaRPr lang="en-US" sz="1700" dirty="0">
              <a:latin typeface="+mj-lt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DDA8D7B-DB9E-5A4A-A1AE-2922737C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0800000" flipH="1" flipV="1">
            <a:off x="1850053" y="666756"/>
            <a:ext cx="8846192" cy="41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355B0-7785-1944-37EA-8C6E57BB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DFAF-4497-0FC7-2455-914053E871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08" y="-475338"/>
            <a:ext cx="6817443" cy="1325563"/>
          </a:xfrm>
        </p:spPr>
        <p:txBody>
          <a:bodyPr/>
          <a:lstStyle/>
          <a:p>
            <a:r>
              <a:rPr lang="en-IN" dirty="0"/>
              <a:t>🌐 </a:t>
            </a:r>
            <a:r>
              <a:rPr lang="en-IN" b="1" dirty="0"/>
              <a:t>Job Portal Distribution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F8D8F-E581-EFD1-3DAB-DED348CF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F2ECF-E957-7544-7468-72D9A6C0E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234" y="1858205"/>
            <a:ext cx="474970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/>
              <a:t>🔎 </a:t>
            </a:r>
            <a:r>
              <a:rPr lang="en-IN" sz="2400" b="1" dirty="0"/>
              <a:t>Insight</a:t>
            </a:r>
            <a:r>
              <a:rPr lang="en-IN" sz="2400" dirty="0"/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700" dirty="0"/>
              <a:t>While multiple portals contribute job listings, </a:t>
            </a:r>
            <a:r>
              <a:rPr lang="en-US" sz="1700" b="1" dirty="0"/>
              <a:t>Naukri.com</a:t>
            </a:r>
            <a:r>
              <a:rPr lang="en-US" sz="1700" dirty="0"/>
              <a:t> leads the way with the highest number of listings. Others like LinkedIn, Indeed, and Monster follow closely.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700" dirty="0"/>
              <a:t>Job seekers should prioritize </a:t>
            </a:r>
            <a:r>
              <a:rPr lang="en-US" sz="1700" b="1" dirty="0"/>
              <a:t>Naukri.com for job hunting</a:t>
            </a:r>
            <a:r>
              <a:rPr lang="en-US" sz="1700" dirty="0"/>
              <a:t>, but maintaining a presence across platforms improves visibility and application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0AED382-D95B-6969-6A37-059C65D6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0800000" flipH="1" flipV="1">
            <a:off x="6096000" y="1002263"/>
            <a:ext cx="5536734" cy="485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9D61C-F5E0-297C-37D8-043DBE3E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7511-2FD5-E6E6-A007-680651D5C0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12" y="-757627"/>
            <a:ext cx="8960005" cy="1325563"/>
          </a:xfrm>
        </p:spPr>
        <p:txBody>
          <a:bodyPr/>
          <a:lstStyle/>
          <a:p>
            <a:r>
              <a:rPr lang="en-US" dirty="0"/>
              <a:t>📅 </a:t>
            </a:r>
            <a:r>
              <a:rPr lang="en-US" b="1" dirty="0"/>
              <a:t>Job Postings Over Time</a:t>
            </a:r>
            <a:r>
              <a:rPr lang="en-IN" b="1" dirty="0"/>
              <a:t>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513B-0886-3DA0-B90E-D7E0534D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7BDD16-4916-6F9A-3661-ACB049FA0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79" y="4774100"/>
            <a:ext cx="1163724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+mj-lt"/>
              </a:rPr>
              <a:t>🔎 </a:t>
            </a:r>
            <a:r>
              <a:rPr lang="en-IN" sz="2400" b="1" dirty="0">
                <a:latin typeface="+mj-lt"/>
              </a:rPr>
              <a:t>Insight</a:t>
            </a:r>
            <a:r>
              <a:rPr lang="en-IN" sz="2400" dirty="0">
                <a:latin typeface="+mj-lt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There is a </a:t>
            </a:r>
            <a:r>
              <a:rPr lang="en-US" sz="1700" b="1" dirty="0"/>
              <a:t>steady upward trend</a:t>
            </a:r>
            <a:r>
              <a:rPr lang="en-US" sz="1700" dirty="0"/>
              <a:t> in job listings month over month. This shows a </a:t>
            </a:r>
            <a:r>
              <a:rPr lang="en-US" sz="1700" b="1" dirty="0"/>
              <a:t>recovering and expanding IT job market</a:t>
            </a:r>
            <a:r>
              <a:rPr lang="en-US" sz="17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Despite global economic shifts, </a:t>
            </a:r>
            <a:r>
              <a:rPr lang="en-US" sz="1700" b="1" dirty="0"/>
              <a:t>India’s IT sector is growing steadily</a:t>
            </a:r>
            <a:r>
              <a:rPr lang="en-US" sz="1700" dirty="0"/>
              <a:t>, making it a favorable time for job seekers to </a:t>
            </a:r>
            <a:r>
              <a:rPr lang="en-US" sz="1700" b="1" dirty="0"/>
              <a:t>enter or switch</a:t>
            </a:r>
            <a:r>
              <a:rPr lang="en-US" sz="1700" dirty="0"/>
              <a:t> their careers in tech.</a:t>
            </a:r>
            <a:endParaRPr lang="en-US" sz="1700" dirty="0">
              <a:latin typeface="+mj-lt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D23C0CF-8831-0082-D677-05A4127E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2"/>
          <a:stretch/>
        </p:blipFill>
        <p:spPr>
          <a:xfrm rot="10800000" flipH="1" flipV="1">
            <a:off x="1606985" y="861222"/>
            <a:ext cx="8846192" cy="40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6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5A800-429D-20E7-E6AB-4D1F03C6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F811-D058-6FC7-D519-1B488367CBE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57" y="-588612"/>
            <a:ext cx="9747456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Forecasting Future Job Postings with ARIMA</a:t>
            </a:r>
            <a:r>
              <a:rPr lang="en-US" dirty="0"/>
              <a:t> </a:t>
            </a:r>
            <a:r>
              <a:rPr lang="en-IN" b="1" dirty="0"/>
              <a:t>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6AEE1-F7DA-B6C1-DC5D-B536169976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31" y="930382"/>
            <a:ext cx="8915207" cy="35473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📊 Objective</a:t>
            </a:r>
          </a:p>
          <a:p>
            <a:pPr>
              <a:buNone/>
            </a:pPr>
            <a:r>
              <a:rPr lang="en-US" sz="1500" dirty="0"/>
              <a:t>To anticipate upcoming hiring trends in the Indian IT market, we applied the </a:t>
            </a:r>
            <a:r>
              <a:rPr lang="en-US" sz="1500" b="1" dirty="0"/>
              <a:t>ARIMA (</a:t>
            </a:r>
            <a:r>
              <a:rPr lang="en-US" sz="1500" b="1" dirty="0" err="1"/>
              <a:t>AutoRegressive</a:t>
            </a:r>
            <a:r>
              <a:rPr lang="en-US" sz="1500" b="1" dirty="0"/>
              <a:t> Integrated Moving Average)</a:t>
            </a:r>
            <a:r>
              <a:rPr lang="en-US" sz="1500" dirty="0"/>
              <a:t> model to forecast monthly job postings over a 6-month period.</a:t>
            </a:r>
          </a:p>
          <a:p>
            <a:pPr>
              <a:buNone/>
            </a:pPr>
            <a:r>
              <a:rPr lang="en-US" sz="1500" dirty="0"/>
              <a:t>This helps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📌 Guiding </a:t>
            </a:r>
            <a:r>
              <a:rPr lang="en-US" sz="1500" b="1" dirty="0"/>
              <a:t>job seekers</a:t>
            </a:r>
            <a:r>
              <a:rPr lang="en-US" sz="1500" dirty="0"/>
              <a:t> on when to apply and which skills to target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📌 Helping </a:t>
            </a:r>
            <a:r>
              <a:rPr lang="en-US" sz="1500" b="1" dirty="0"/>
              <a:t>recruiters and businesses</a:t>
            </a:r>
            <a:r>
              <a:rPr lang="en-US" sz="1500" dirty="0"/>
              <a:t> plan their hiring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📌 Supporting </a:t>
            </a:r>
            <a:r>
              <a:rPr lang="en-US" sz="1500" b="1" dirty="0"/>
              <a:t>policy and training institutions</a:t>
            </a:r>
            <a:r>
              <a:rPr lang="en-US" sz="1500" dirty="0"/>
              <a:t> in workforce planning</a:t>
            </a:r>
          </a:p>
          <a:p>
            <a:endParaRPr lang="en-US" sz="17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71562-37DC-4312-6C7B-950771B2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199B18-9A2F-41D4-2E6B-7E0E6152E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5151"/>
              </p:ext>
            </p:extLst>
          </p:nvPr>
        </p:nvGraphicFramePr>
        <p:xfrm>
          <a:off x="484431" y="4276984"/>
          <a:ext cx="10515600" cy="1737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926555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6045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495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📈 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ARIMA (2, 0, 2)</a:t>
                      </a:r>
                      <a:r>
                        <a:rPr lang="en-US" sz="1400"/>
                        <a:t> — auto-regressive model with no differencing, and 2 lags each for AR &amp; 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888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📅 Forecast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January 2025 – June 2025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29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📊 Training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Simulated job postings (monthly) from </a:t>
                      </a:r>
                      <a:r>
                        <a:rPr lang="en-US" sz="1400" b="1"/>
                        <a:t>Jan 2023 to Dec 2024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8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🛠️ Tuning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RMSE-based grid search (tested various p, d, q combinations)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43610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469F434-AF21-C227-9DBE-B8C7B503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31" y="3760387"/>
            <a:ext cx="19421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🧠 Model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5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59DF-B0D7-7875-2EBE-0EC99C2EC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6542-94B2-91FC-24BA-C81E1D4AE92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79" y="-662782"/>
            <a:ext cx="10757940" cy="1325563"/>
          </a:xfrm>
        </p:spPr>
        <p:txBody>
          <a:bodyPr/>
          <a:lstStyle/>
          <a:p>
            <a:r>
              <a:rPr lang="en-US" b="1" dirty="0"/>
              <a:t>Simulated Historical Job Postings (2023–2024)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387E-E3FB-8814-0C9B-CE4A0310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F15962-68C1-582C-E712-A47FCAF6C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60" y="4194681"/>
            <a:ext cx="11637242" cy="234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b="1" dirty="0"/>
              <a:t>📊 About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chart represents </a:t>
            </a:r>
            <a:r>
              <a:rPr lang="en-US" sz="1600" b="1" dirty="0"/>
              <a:t>24 months</a:t>
            </a:r>
            <a:r>
              <a:rPr lang="en-US" sz="1600" dirty="0"/>
              <a:t> of simulated job posting data, from </a:t>
            </a:r>
            <a:r>
              <a:rPr lang="en-US" sz="1600" b="1" dirty="0"/>
              <a:t>January 2023 to December 2024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was generated with a </a:t>
            </a:r>
            <a:r>
              <a:rPr lang="en-US" sz="1600" b="1" dirty="0"/>
              <a:t>gradual upward trend</a:t>
            </a:r>
            <a:r>
              <a:rPr lang="en-US" sz="1600" dirty="0"/>
              <a:t> and realistic </a:t>
            </a:r>
            <a:r>
              <a:rPr lang="en-US" sz="1600" b="1" dirty="0"/>
              <a:t>random noise</a:t>
            </a:r>
            <a:r>
              <a:rPr lang="en-US" sz="1600" dirty="0"/>
              <a:t> to reflect market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Consistent Growth</a:t>
            </a:r>
            <a:r>
              <a:rPr lang="en-US" sz="1600" dirty="0"/>
              <a:t>: Clearly visible upward movement shows increasing demand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time series was used as </a:t>
            </a:r>
            <a:r>
              <a:rPr lang="en-US" sz="1600" b="1" dirty="0"/>
              <a:t>training data</a:t>
            </a:r>
            <a:r>
              <a:rPr lang="en-US" sz="1600" dirty="0"/>
              <a:t> for the ARIMA model, making it essential to the accuracy of the 2025 forecast.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1DF66-4ACB-1859-1EEC-B70CF239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04" y="681181"/>
            <a:ext cx="8894824" cy="39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8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F5C09-52BF-6483-BFE3-1509D6F17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F682-6DDC-01DC-5B18-C1FADA2E9C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79" y="-764382"/>
            <a:ext cx="10757940" cy="1325563"/>
          </a:xfrm>
        </p:spPr>
        <p:txBody>
          <a:bodyPr/>
          <a:lstStyle/>
          <a:p>
            <a:r>
              <a:rPr lang="en-US" b="1" dirty="0"/>
              <a:t>ARIMA Forecast for Jan–Jun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4ABD0-705B-8A92-BD9E-984C079D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5B46A0-2CFD-4DCC-94BC-31C18B602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3981" y="4551547"/>
            <a:ext cx="1163724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b="1" dirty="0"/>
              <a:t>🔍 Visuals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🔴 </a:t>
            </a:r>
            <a:r>
              <a:rPr lang="en-US" sz="1600" b="1" dirty="0"/>
              <a:t>Red Dots</a:t>
            </a:r>
            <a:r>
              <a:rPr lang="en-US" sz="1600" dirty="0"/>
              <a:t>: Forecasted job postings for each of the next 6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🟥 </a:t>
            </a:r>
            <a:r>
              <a:rPr lang="en-US" sz="1600" b="1" dirty="0"/>
              <a:t>Shaded Area</a:t>
            </a:r>
            <a:r>
              <a:rPr lang="en-US" sz="1600" dirty="0"/>
              <a:t>: Indicates the forecasted region, helping to visually separate future estimates from historical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📈 </a:t>
            </a:r>
            <a:r>
              <a:rPr lang="en-US" sz="1600" b="1" dirty="0"/>
              <a:t>Forecast Pattern</a:t>
            </a:r>
            <a:r>
              <a:rPr lang="en-US" sz="1600" dirty="0"/>
              <a:t>: Trendline suggests a </a:t>
            </a:r>
            <a:r>
              <a:rPr lang="en-US" sz="1600" b="1" dirty="0"/>
              <a:t>stable to slightly increasing</a:t>
            </a:r>
            <a:r>
              <a:rPr lang="en-US" sz="1600" dirty="0"/>
              <a:t> job demand — a positive sign for the IT job market in early 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86F8A-475E-BABB-A920-DB1A0116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30979" y="1247555"/>
            <a:ext cx="8530041" cy="37151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BBFB84-036E-A116-37F3-8F8C1193101F}"/>
              </a:ext>
            </a:extLst>
          </p:cNvPr>
          <p:cNvSpPr txBox="1"/>
          <p:nvPr/>
        </p:nvSpPr>
        <p:spPr>
          <a:xfrm>
            <a:off x="443981" y="662780"/>
            <a:ext cx="1147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graph presents the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ARIMA-based forecast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job postings for the period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January 2025 to June 2025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following analysis of historical trends from 2023–2024.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4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F58E5-E363-F601-E975-9BA048CE0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D76D-5B61-3648-E610-C624B5C393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439262"/>
            <a:ext cx="11556264" cy="1325563"/>
          </a:xfrm>
        </p:spPr>
        <p:txBody>
          <a:bodyPr/>
          <a:lstStyle/>
          <a:p>
            <a:r>
              <a:rPr lang="en-US" dirty="0"/>
              <a:t>🧠 </a:t>
            </a:r>
            <a:r>
              <a:rPr lang="en-US" b="1" dirty="0"/>
              <a:t>Strategic Insights from Job Market Forecasting :</a:t>
            </a:r>
            <a:r>
              <a:rPr lang="en-IN" b="1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AC19D-0A88-0640-C413-7CF5F6A0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B2B9F9A7-CC6C-5527-E9A7-A55768E122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234" y="1420758"/>
            <a:ext cx="10395795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✅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Job demand remains stable to slightly rising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through early 2025, showing continued IT sector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📊 The ARIMA(2, 0, 2) model captures trends reliably without differencing, ideal for short-term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👩‍💼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Recruiters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can use the forecast to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plan hiring timelines and budgets effectively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🎯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Job seekers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gain clarity on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when to apply and what roles to target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🏛️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Policy-makers and training providers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can align skilling initiatives with projected hiring peaks.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🎓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Learners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are empowered to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upskill in advance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of forecasted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💼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Companies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can time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recruitment drives and resource allocation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more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🔍 Overall, short-term forecasting turns data into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actionable strategy for the entire job ecosystem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80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70" y="292858"/>
            <a:ext cx="3171825" cy="1325563"/>
          </a:xfrm>
        </p:spPr>
        <p:txBody>
          <a:bodyPr/>
          <a:lstStyle/>
          <a:p>
            <a:r>
              <a:rPr lang="en-IN" dirty="0"/>
              <a:t>📌 </a:t>
            </a:r>
            <a:r>
              <a:rPr lang="en-IN" b="1" dirty="0"/>
              <a:t>Objective 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12" y="2196588"/>
            <a:ext cx="9481985" cy="34321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The goal of this project is to </a:t>
            </a:r>
            <a:r>
              <a:rPr lang="en-US" sz="1800" b="1" dirty="0"/>
              <a:t>analyze the current trends in the Indian IT job market</a:t>
            </a:r>
            <a:r>
              <a:rPr lang="en-US" sz="1800" dirty="0"/>
              <a:t> using real job listing data sourced from top job portals. We aim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🔍 Identify hiring and employment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💰 Understand salary distributions and in-demand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🏢 Explore the hiring behavior of top companies</a:t>
            </a:r>
          </a:p>
          <a:p>
            <a:r>
              <a:rPr lang="en-US" sz="1800" dirty="0"/>
              <a:t>This analysis will help job seekers, employers, and policymakers make </a:t>
            </a:r>
            <a:r>
              <a:rPr lang="en-US" sz="1800" b="1" dirty="0"/>
              <a:t>data-driven decisions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D6E93-F42E-01B4-23BA-E71CFC6B2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C280-E3BA-8EDC-172C-380E1184A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76" y="-769026"/>
            <a:ext cx="9249943" cy="1325563"/>
          </a:xfrm>
        </p:spPr>
        <p:txBody>
          <a:bodyPr/>
          <a:lstStyle/>
          <a:p>
            <a:r>
              <a:rPr lang="en-US" dirty="0"/>
              <a:t>🟦 </a:t>
            </a:r>
            <a:r>
              <a:rPr lang="en-US" b="1" dirty="0"/>
              <a:t>Conclusion &amp; Forecast Outlook</a:t>
            </a:r>
            <a:r>
              <a:rPr lang="en-US" dirty="0"/>
              <a:t> 🧾: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2CEF-3AAA-2A4B-0E72-6DA3ED77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1FB1C5-594D-E10D-A889-C71344E40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776" y="525497"/>
            <a:ext cx="11042702" cy="6332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Indian IT job market is growing steadily</a:t>
            </a:r>
            <a:r>
              <a:rPr lang="en-US" sz="1600" dirty="0"/>
              <a:t>, fueled by demand for cybersecurity, flexible work structures, and skills-based hiring</a:t>
            </a:r>
            <a:r>
              <a:rPr lang="en-US" sz="1600" dirty="0">
                <a:highlight>
                  <a:srgbClr val="FFFF00"/>
                </a:highlight>
              </a:rPr>
              <a:t>. Opportunities are expanding for both experienced professionals and freshers</a:t>
            </a:r>
            <a:r>
              <a:rPr lang="en-US" sz="1600" dirty="0"/>
              <a:t>, creating a more inclusive hiring environment.</a:t>
            </a:r>
          </a:p>
          <a:p>
            <a:pPr>
              <a:buNone/>
            </a:pPr>
            <a:r>
              <a:rPr lang="en-US" sz="1600" dirty="0"/>
              <a:t>Key trends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📈 </a:t>
            </a:r>
            <a:r>
              <a:rPr lang="en-US" sz="1600" b="1" dirty="0"/>
              <a:t>Cybersecurity</a:t>
            </a:r>
            <a:r>
              <a:rPr lang="en-US" sz="1600" dirty="0"/>
              <a:t> roles driving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💰 </a:t>
            </a:r>
            <a:r>
              <a:rPr lang="en-US" sz="1600" b="1" dirty="0"/>
              <a:t>Salary growth</a:t>
            </a:r>
            <a:r>
              <a:rPr lang="en-US" sz="1600" dirty="0"/>
              <a:t> based on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🏠 </a:t>
            </a:r>
            <a:r>
              <a:rPr lang="en-US" sz="1600" b="1" dirty="0"/>
              <a:t>Remote/hybrid roles</a:t>
            </a:r>
            <a:r>
              <a:rPr lang="en-US" sz="1600" dirty="0"/>
              <a:t> becoming mainstream.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🧑‍🎓 </a:t>
            </a:r>
            <a:r>
              <a:rPr lang="en-US" sz="1600" b="1" dirty="0">
                <a:highlight>
                  <a:srgbClr val="FFFF00"/>
                </a:highlight>
              </a:rPr>
              <a:t>Rising entry-level roles</a:t>
            </a:r>
            <a:r>
              <a:rPr lang="en-US" sz="1600" dirty="0">
                <a:highlight>
                  <a:srgbClr val="FFFF00"/>
                </a:highlight>
              </a:rPr>
              <a:t> driven by skills over degrees.</a:t>
            </a:r>
          </a:p>
          <a:p>
            <a:pPr>
              <a:buNone/>
            </a:pPr>
            <a:r>
              <a:rPr lang="en-US" sz="1600" dirty="0"/>
              <a:t>ARIMA(2, 0, 2) forecasting indicates steady to slightly increased job demand through mid-2025, </a:t>
            </a:r>
            <a:r>
              <a:rPr lang="en-US" sz="1600" dirty="0">
                <a:highlight>
                  <a:srgbClr val="FFFF00"/>
                </a:highlight>
              </a:rPr>
              <a:t>signaling a positive hiring outlook.</a:t>
            </a:r>
          </a:p>
          <a:p>
            <a:pPr>
              <a:buNone/>
            </a:pPr>
            <a:r>
              <a:rPr lang="en-US" sz="1600" b="1" dirty="0"/>
              <a:t>Final Takeaways: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✅ </a:t>
            </a:r>
            <a:r>
              <a:rPr lang="en-US" sz="1600" b="1" dirty="0"/>
              <a:t>Job seekers</a:t>
            </a:r>
            <a:r>
              <a:rPr lang="en-US" sz="1600" dirty="0"/>
              <a:t> should upskill in cybersecurity, AI, and cloud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✅ </a:t>
            </a:r>
            <a:r>
              <a:rPr lang="en-US" sz="1600" b="1" dirty="0"/>
              <a:t>Employers</a:t>
            </a:r>
            <a:r>
              <a:rPr lang="en-US" sz="1600" dirty="0"/>
              <a:t> must offer flexibility and growth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✅ </a:t>
            </a:r>
            <a:r>
              <a:rPr lang="en-US" sz="1600" b="1" dirty="0"/>
              <a:t>Stakeholders</a:t>
            </a:r>
            <a:r>
              <a:rPr lang="en-US" sz="1600" dirty="0"/>
              <a:t> should use data-driven insights like ARIMA for strategic planning.</a:t>
            </a:r>
          </a:p>
          <a:p>
            <a:r>
              <a:rPr lang="en-US" sz="1600" b="1" dirty="0"/>
              <a:t>Insight</a:t>
            </a:r>
            <a:r>
              <a:rPr lang="en-US" sz="1600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The Indian IT sector is poised for continued growth, shaping the future of global tech employment. 🚀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sz="18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312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D1667-E5C0-3E74-DE99-C8C170FA2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EC450BC-98B6-179B-FFF1-D295BB3F7C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373998" y="6314477"/>
            <a:ext cx="4941770" cy="396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- </a:t>
            </a:r>
            <a:r>
              <a:rPr lang="en-US" sz="1700" dirty="0" err="1"/>
              <a:t>Ashanvit</a:t>
            </a:r>
            <a:r>
              <a:rPr lang="en-US" sz="1700" dirty="0"/>
              <a:t> Nandagawali</a:t>
            </a:r>
            <a:endParaRPr lang="en-IN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8DB45-DD5C-D782-462E-6A2A288E7C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84545" y="1263250"/>
            <a:ext cx="5022909" cy="3561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855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1313B-AB29-06C7-3B2B-FD98755C9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A8DB-5883-98F4-4917-31CF32C22B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70" y="292858"/>
            <a:ext cx="4880488" cy="1325563"/>
          </a:xfrm>
        </p:spPr>
        <p:txBody>
          <a:bodyPr/>
          <a:lstStyle/>
          <a:p>
            <a:r>
              <a:rPr lang="en-IN" dirty="0"/>
              <a:t>🛠️ </a:t>
            </a:r>
            <a:r>
              <a:rPr lang="en-IN" b="1" dirty="0"/>
              <a:t>Tools &amp; Techniques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F740A-0C8A-FBCD-396B-0F503406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0C5C68-E7CB-C741-68D3-8228A627D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5337" y="2310626"/>
            <a:ext cx="824050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💻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📚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 and NumPy for data cleaning and manipulation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Matplotlib and Seaborn for data visualization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Warnings to suppress unnecessary outputs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4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E8C06-93EE-9C23-2B4E-5A8586697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DE39-1135-628C-219F-0FCA9ADD0A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70" y="292858"/>
            <a:ext cx="6630630" cy="1325563"/>
          </a:xfrm>
        </p:spPr>
        <p:txBody>
          <a:bodyPr/>
          <a:lstStyle/>
          <a:p>
            <a:r>
              <a:rPr lang="en-IN" dirty="0"/>
              <a:t>📈 </a:t>
            </a:r>
            <a:r>
              <a:rPr lang="en-IN" b="1" dirty="0"/>
              <a:t>Analytical Approach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C04E0-5A51-50E0-ABC3-05D89787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A44E7F-F69E-D441-A93E-E3424745F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008" y="2221681"/>
            <a:ext cx="1104270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Loaded the dataset using Python (Pandas)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Cleaned the data by handling missing values and dropping irrelevant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Performed Exploratory Data Analysis (EDA) to study trends in roles, companies, salaries, and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Created visualizations (bar charts, pie charts, subplots) using Matplotlib and Seaborn.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Extracted key insights and summarized the overall job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294308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B1D1-7B47-D079-0134-406E7D3D5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C3E8-034B-1764-27CB-402CB2BA51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70" y="136525"/>
            <a:ext cx="6630630" cy="1325563"/>
          </a:xfrm>
        </p:spPr>
        <p:txBody>
          <a:bodyPr/>
          <a:lstStyle/>
          <a:p>
            <a:r>
              <a:rPr lang="en-IN" dirty="0"/>
              <a:t>📊 </a:t>
            </a:r>
            <a:r>
              <a:rPr lang="en-IN" b="1" dirty="0"/>
              <a:t>VISUALIZATION (EDA)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84D2-0CBC-43D5-4EB8-7B7F7FA0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B34FB7-13E3-BA35-7AAD-40BE6D946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370" y="1713237"/>
            <a:ext cx="11042702" cy="454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Top 10 Most Trending IT Job Titles in India.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Top 10 Companies with Most Job Listings in India.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Jobs by Education Requirement.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Experience Required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Salary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Job Type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Remote vs Onsite Job Listings.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Salary Range vs Experience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Job Portal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C4043"/>
                </a:solidFill>
                <a:latin typeface="Inter"/>
              </a:rPr>
              <a:t>Job Postings Over Time.</a:t>
            </a:r>
          </a:p>
        </p:txBody>
      </p:sp>
    </p:spTree>
    <p:extLst>
      <p:ext uri="{BB962C8B-B14F-4D97-AF65-F5344CB8AC3E}">
        <p14:creationId xmlns:p14="http://schemas.microsoft.com/office/powerpoint/2010/main" val="36607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C6C6-2B8C-5729-50CA-162023052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1418-5731-30A5-B837-7F34086BE3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08" y="-475338"/>
            <a:ext cx="6817443" cy="1325563"/>
          </a:xfrm>
        </p:spPr>
        <p:txBody>
          <a:bodyPr/>
          <a:lstStyle/>
          <a:p>
            <a:r>
              <a:rPr lang="en-US" dirty="0"/>
              <a:t>🔥 </a:t>
            </a:r>
            <a:r>
              <a:rPr lang="en-US" b="1" dirty="0"/>
              <a:t>Top 10 Trending IT Job Titles</a:t>
            </a:r>
            <a:r>
              <a:rPr lang="en-IN" b="1" dirty="0"/>
              <a:t>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1DBA-FF47-438A-A0D8-F27F8D22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2BAB19-2361-5CC7-F17D-028CEAD58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234" y="1334984"/>
            <a:ext cx="474970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/>
              <a:t>🔎 </a:t>
            </a:r>
            <a:r>
              <a:rPr lang="en-IN" sz="2400" b="1" dirty="0"/>
              <a:t>Insight</a:t>
            </a:r>
            <a:r>
              <a:rPr lang="en-IN" sz="2400" dirty="0"/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700" dirty="0"/>
              <a:t>The </a:t>
            </a:r>
            <a:r>
              <a:rPr lang="en-US" sz="1700" b="1" dirty="0"/>
              <a:t>most in-demand job title</a:t>
            </a:r>
            <a:r>
              <a:rPr lang="en-US" sz="1700" dirty="0"/>
              <a:t> in the Indian IT market is </a:t>
            </a:r>
            <a:r>
              <a:rPr lang="en-US" sz="1700" b="1" dirty="0"/>
              <a:t>Cyber Security Analyst</a:t>
            </a:r>
            <a:r>
              <a:rPr lang="en-US" sz="1700" dirty="0"/>
              <a:t>, which indicates a sharp rise in demand for cybersecurity skills. This is likely due to the increasing number of </a:t>
            </a:r>
            <a:r>
              <a:rPr lang="en-US" sz="1700" b="1" dirty="0"/>
              <a:t>cyber threats, data breaches, and digital frauds</a:t>
            </a:r>
            <a:r>
              <a:rPr lang="en-US" sz="1700" dirty="0"/>
              <a:t> happening across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7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The job market is favoring </a:t>
            </a:r>
            <a:r>
              <a:rPr lang="en-US" sz="1700" b="1" dirty="0"/>
              <a:t>technically advanced, security-focused, and data-driven</a:t>
            </a:r>
            <a:r>
              <a:rPr lang="en-US" sz="1700" dirty="0"/>
              <a:t> roles. This is a signal to aspiring professionals to </a:t>
            </a:r>
            <a:r>
              <a:rPr lang="en-US" sz="1700" b="1" dirty="0"/>
              <a:t>upskill in areas like cybersecurity, cloud computing, and data analysis</a:t>
            </a:r>
            <a:r>
              <a:rPr lang="en-US" sz="17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2679E64-F36A-2840-CEB9-2DCBCC66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0800000" flipH="1" flipV="1">
            <a:off x="4964935" y="1234957"/>
            <a:ext cx="7011832" cy="4736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40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02F7F-E25B-EA34-32E9-C993D9B79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ACD2-737B-E583-48D2-676A32EBFF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37" y="-716846"/>
            <a:ext cx="10673058" cy="1325563"/>
          </a:xfrm>
        </p:spPr>
        <p:txBody>
          <a:bodyPr/>
          <a:lstStyle/>
          <a:p>
            <a:r>
              <a:rPr lang="en-US" dirty="0"/>
              <a:t>🏢 </a:t>
            </a:r>
            <a:r>
              <a:rPr lang="en-US" b="1" dirty="0"/>
              <a:t>Top 10 Companies with Most Job Listings </a:t>
            </a:r>
            <a:r>
              <a:rPr lang="en-IN" b="1" dirty="0"/>
              <a:t>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AC4F1-EAA0-8B0F-A2FD-0D741B4E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DED6E3-8A26-CC99-03EF-53E62A7AC2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460" y="4665092"/>
            <a:ext cx="1163724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/>
              <a:t>🔎 </a:t>
            </a:r>
            <a:r>
              <a:rPr lang="en-IN" sz="2400" b="1" dirty="0"/>
              <a:t>Insight</a:t>
            </a:r>
            <a:r>
              <a:rPr lang="en-IN" sz="2400" dirty="0"/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700" b="1" dirty="0">
                <a:latin typeface="+mj-lt"/>
              </a:rPr>
              <a:t>Amazon</a:t>
            </a:r>
            <a:r>
              <a:rPr lang="en-US" sz="1700" dirty="0">
                <a:latin typeface="+mj-lt"/>
              </a:rPr>
              <a:t> tops the list with the highest number of job postings, followed closely by </a:t>
            </a:r>
            <a:r>
              <a:rPr lang="en-US" sz="1700" b="1" dirty="0">
                <a:latin typeface="+mj-lt"/>
              </a:rPr>
              <a:t>Wipro, HCL, and Google</a:t>
            </a:r>
            <a:r>
              <a:rPr lang="en-US" sz="1700" dirty="0">
                <a:latin typeface="+mj-lt"/>
              </a:rPr>
              <a:t>. These are all global tech giants with diverse digital projects in India.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>
                <a:latin typeface="+mj-lt"/>
              </a:rPr>
              <a:t>Big tech companies are aggressively hiring, showing that </a:t>
            </a:r>
            <a:r>
              <a:rPr lang="en-US" sz="1700" b="1" dirty="0">
                <a:latin typeface="+mj-lt"/>
              </a:rPr>
              <a:t>India remains a core hub for IT operations and digital transformation</a:t>
            </a:r>
            <a:r>
              <a:rPr lang="en-US" sz="1700" dirty="0">
                <a:latin typeface="+mj-lt"/>
              </a:rPr>
              <a:t>. 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505AF4C-8B1F-4937-47CA-B73659FC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83"/>
          <a:stretch/>
        </p:blipFill>
        <p:spPr>
          <a:xfrm rot="10800000" flipH="1" flipV="1">
            <a:off x="1702459" y="828607"/>
            <a:ext cx="8787081" cy="40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5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BAE05-B066-1BC8-63C9-BB2193152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C03C-3CF7-DF9E-9C7A-E401E3900A9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61" y="-780776"/>
            <a:ext cx="7362698" cy="1325563"/>
          </a:xfrm>
        </p:spPr>
        <p:txBody>
          <a:bodyPr/>
          <a:lstStyle/>
          <a:p>
            <a:r>
              <a:rPr lang="en-US" dirty="0"/>
              <a:t>🎓 </a:t>
            </a:r>
            <a:r>
              <a:rPr lang="en-US" b="1" dirty="0"/>
              <a:t>Jobs by Education Requirement</a:t>
            </a:r>
            <a:r>
              <a:rPr lang="en-IN" b="1" dirty="0"/>
              <a:t>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35C2-0461-9F5C-E992-AC52686F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A6003D-F9CD-2212-450A-76A0F5155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460" y="4496543"/>
            <a:ext cx="1163724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/>
              <a:t>🔎 </a:t>
            </a:r>
            <a:r>
              <a:rPr lang="en-IN" sz="2400" b="1" dirty="0"/>
              <a:t>Insight</a:t>
            </a:r>
            <a:r>
              <a:rPr lang="en-IN" sz="2400" dirty="0"/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Most IT job listings demand a </a:t>
            </a:r>
            <a:r>
              <a:rPr lang="en-US" sz="1700" b="1" dirty="0"/>
              <a:t>Bachelor’s degree</a:t>
            </a:r>
            <a:r>
              <a:rPr lang="en-US" sz="1700" dirty="0"/>
              <a:t> as the minimum qualification. There is not a significant difference in the number of jobs requiring Master’s or Diploma-level education.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/>
              <a:t>The IT industry prioritizes </a:t>
            </a:r>
            <a:r>
              <a:rPr lang="en-US" sz="1700" b="1" dirty="0"/>
              <a:t>skills and practical knowledge</a:t>
            </a:r>
            <a:r>
              <a:rPr lang="en-US" sz="1700" dirty="0"/>
              <a:t> over advanced degrees. A Bachelor’s degree (often in CS or related fields) paired with the right certifications and portfolio can open doors, even in top firms.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C6DE5AD-8BDF-2718-04C8-A3BEE815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0800000" flipH="1" flipV="1">
            <a:off x="1709709" y="750153"/>
            <a:ext cx="8369200" cy="39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4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3E0B3-1AA8-1126-563A-CF6B96E0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8E17-6A3A-EF0C-2B7D-5FB7EB4377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60" y="-780776"/>
            <a:ext cx="8960005" cy="1325563"/>
          </a:xfrm>
        </p:spPr>
        <p:txBody>
          <a:bodyPr/>
          <a:lstStyle/>
          <a:p>
            <a:r>
              <a:rPr lang="en-IN" dirty="0"/>
              <a:t>📈 </a:t>
            </a:r>
            <a:r>
              <a:rPr lang="en-IN" b="1" dirty="0"/>
              <a:t>Experience Required Distribution 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9DD84-F9BD-5FA0-0354-3628C8E5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67C678-31D5-AE84-DFD0-7F5B81DA1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7379" y="4228123"/>
            <a:ext cx="116372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400" dirty="0">
                <a:latin typeface="+mj-lt"/>
              </a:rPr>
              <a:t>🔎 </a:t>
            </a:r>
            <a:r>
              <a:rPr lang="en-IN" sz="2400" b="1" dirty="0">
                <a:latin typeface="+mj-lt"/>
              </a:rPr>
              <a:t>Insight</a:t>
            </a:r>
            <a:r>
              <a:rPr lang="en-IN" sz="2400" dirty="0">
                <a:latin typeface="+mj-lt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>
                <a:latin typeface="+mj-lt"/>
              </a:rPr>
              <a:t>The majority of job roles demand </a:t>
            </a:r>
            <a:r>
              <a:rPr lang="en-US" sz="1700" b="1" dirty="0">
                <a:latin typeface="+mj-lt"/>
              </a:rPr>
              <a:t>2+ years of experience</a:t>
            </a:r>
            <a:r>
              <a:rPr lang="en-US" sz="1700" dirty="0">
                <a:latin typeface="+mj-lt"/>
              </a:rPr>
              <a:t>, with a clear shift toward mid-level and senior professionals.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700" dirty="0"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dirty="0">
                <a:latin typeface="+mj-lt"/>
              </a:rPr>
              <a:t>Companies value </a:t>
            </a:r>
            <a:r>
              <a:rPr lang="en-US" sz="1700" b="1" dirty="0">
                <a:latin typeface="+mj-lt"/>
              </a:rPr>
              <a:t>industry exposure and project experience</a:t>
            </a:r>
            <a:r>
              <a:rPr lang="en-US" sz="1700" dirty="0">
                <a:latin typeface="+mj-lt"/>
              </a:rPr>
              <a:t>. However, internships and fresher-level jobs are still present, which is promising for new graduates. Still, </a:t>
            </a:r>
            <a:r>
              <a:rPr lang="en-US" sz="1700" b="1" dirty="0">
                <a:latin typeface="+mj-lt"/>
              </a:rPr>
              <a:t>early career candidates</a:t>
            </a:r>
            <a:r>
              <a:rPr lang="en-US" sz="1700" dirty="0">
                <a:latin typeface="+mj-lt"/>
              </a:rPr>
              <a:t> should focus on </a:t>
            </a:r>
            <a:r>
              <a:rPr lang="en-US" sz="1700" b="1" dirty="0">
                <a:latin typeface="+mj-lt"/>
              </a:rPr>
              <a:t>gaining hands-on project experience</a:t>
            </a:r>
            <a:r>
              <a:rPr lang="en-US" sz="1700" dirty="0">
                <a:latin typeface="+mj-lt"/>
              </a:rPr>
              <a:t> or internships to stay competitive.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E452A13-1D79-1CAB-6662-0E39C92A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0800000" flipH="1" flipV="1">
            <a:off x="1841027" y="673187"/>
            <a:ext cx="8378107" cy="39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204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299</TotalTime>
  <Words>1610</Words>
  <Application>Microsoft Office PowerPoint</Application>
  <PresentationFormat>Widescreen</PresentationFormat>
  <Paragraphs>173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Imprint MT Shadow</vt:lpstr>
      <vt:lpstr>Inter</vt:lpstr>
      <vt:lpstr>Tenorite</vt:lpstr>
      <vt:lpstr>Wingdings</vt:lpstr>
      <vt:lpstr>Monoline</vt:lpstr>
      <vt:lpstr>INDIAN  JOB  MARKET ANALYSIS and  Forecasting</vt:lpstr>
      <vt:lpstr>📌 Objective :</vt:lpstr>
      <vt:lpstr>🛠️ Tools &amp; Techniques :</vt:lpstr>
      <vt:lpstr>📈 Analytical Approach :</vt:lpstr>
      <vt:lpstr>📊 VISUALIZATION (EDA) :</vt:lpstr>
      <vt:lpstr>🔥 Top 10 Trending IT Job Titles :</vt:lpstr>
      <vt:lpstr>🏢 Top 10 Companies with Most Job Listings :</vt:lpstr>
      <vt:lpstr>🎓 Jobs by Education Requirement :</vt:lpstr>
      <vt:lpstr>📈 Experience Required Distribution :</vt:lpstr>
      <vt:lpstr>💰 Salary Range Distribution :</vt:lpstr>
      <vt:lpstr>⏳ Job Type Distribution :</vt:lpstr>
      <vt:lpstr>🏡 Remote vs Onsite Job Listings :</vt:lpstr>
      <vt:lpstr>🔄 Salary Range vs Experience Required :</vt:lpstr>
      <vt:lpstr>🌐 Job Portal Distribution :</vt:lpstr>
      <vt:lpstr>📅 Job Postings Over Time :</vt:lpstr>
      <vt:lpstr>Forecasting Future Job Postings with ARIMA :</vt:lpstr>
      <vt:lpstr>Simulated Historical Job Postings (2023–2024)</vt:lpstr>
      <vt:lpstr>ARIMA Forecast for Jan–Jun 2025</vt:lpstr>
      <vt:lpstr>🧠 Strategic Insights from Job Market Forecasting : </vt:lpstr>
      <vt:lpstr>🟦 Conclusion &amp; Forecast Outlook 🧾: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 Nandagawali</dc:creator>
  <cp:lastModifiedBy>Ashu Nandagawali</cp:lastModifiedBy>
  <cp:revision>1</cp:revision>
  <dcterms:created xsi:type="dcterms:W3CDTF">2025-04-26T11:35:03Z</dcterms:created>
  <dcterms:modified xsi:type="dcterms:W3CDTF">2025-04-29T16:19:43Z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