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9714-9640-919A-180C-31A6DD80E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DEF81-7050-4517-51AE-172E47D6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19A4-47EC-EEF6-A812-6C5BCC5C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0BA3-D447-5AB1-7079-09054928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5AB3-F2DB-A7D4-657F-CDAAF229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32C-82BE-E0A4-EEC9-0E1A62F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7811-CE9E-E92A-F72E-9367811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D4D7-1600-B792-3F10-807A9593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04C4-E916-BED6-6FA7-A30E507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AEDE-5E2A-A09A-0D98-C7238174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3CB0E-BEFA-FB34-E871-0F0BEB8C4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14CBE-B7F7-8FDE-FBE2-3C9386EC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09A5-3387-80E3-394A-3604E282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CA80-4349-298D-C0BD-328BE3F4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FAF8-7D1B-2E38-8C77-5C3BB9E5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7E4C-E838-59E5-3B6B-76D1E64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BA39-B2FC-544E-F2AA-E1659A31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0D8C-1993-E2BF-39FF-91823DD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53EB-3265-F29E-4B07-2BBC27A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A1F6-7DF2-2121-04C4-2C6D49E1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A44C-82A3-09D0-416E-EF85D331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7D070-E1EC-3BA4-75EF-7B3AD1AC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D552-07D2-E10D-438A-AE5FF5D7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A849-369E-D0F0-E9DA-AC389C84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DAB5-9245-7082-1362-DED2A893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0ED8-2374-8A65-4546-5F7C23E5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B354-4EF3-D9D4-E471-AF04A07E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B070-8CEC-DB48-17A5-D1D9C406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B8FD-2470-8B33-E4F7-A9F68AF6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B9D2F-4260-0ADE-2D45-E43893A0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3E2-93E9-08B4-8B64-40438804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626-5CF4-F87A-A962-9DA9705F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2B32-FDBD-E67B-63F3-9664E976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9D3C-B59F-8F4A-A7E3-3620371FA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4D70D-3B26-DFFB-8ACA-CEC105C8A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9A714-73A7-8C06-90A7-FB29C2EA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545A7-47F8-9274-CE58-3A5D8E61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E20B5-A015-FE61-6CFE-F11B8008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D8542-9805-4385-5DFB-E90AD43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EBC3-AD79-9C24-0D1F-8E418783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7250-F045-2C66-C43A-B127AC2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4EE9-F4C9-5D82-8B77-CC1AA3E8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28AF-B399-0ADE-C364-D9981766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F4E88-C145-4D17-9CCF-E8789C7D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3FDD-A3DF-3486-C5C0-B40D73F0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DD1DD-C29E-FD94-53BF-C20973A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1936-902C-51D9-7C1B-0E2E585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C470-7F69-3799-A697-841D9F87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FAD2D-1FE3-69DE-D0B1-7144F32C4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747B-7C81-72C5-B4E7-5E3692C0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75D6-D28F-1F78-FBD8-A71E1DE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D060-3806-D986-23E5-0D1B6197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7F46-1799-73E2-5BD9-AB3299AF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270A-D49B-2A0B-61AA-E02C29945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B9E4F-23B9-436C-538F-C1019B63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9F2E-C268-034C-4DC0-6DE73A7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9EBB-8772-C9E3-8A00-41E2300E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75F0-DE30-BE0C-004A-986381B4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8905E-4805-1ECA-317B-979EF7D8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F76A-A262-4035-1941-A1CC1D8C7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26C8-3EF2-DA71-34B2-FB0A0B300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86FC3-5027-4581-82DA-260E87DE0206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4C0B-CA33-4AFD-36F0-27C136F7D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35F9-E5A9-E680-C838-2D100BAE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8FDB-156C-185E-42F6-30B445F38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sample invoice for ${name}.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Amount due: ${amount}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Date: ${date}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C9115-8421-D848-5F2C-689B08EE1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This is a sample invoice for ${name}. Amount due: ${amount} Date: ${date}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Ashhar Amir</dc:creator>
  <cp:lastModifiedBy>Ashhar Amir</cp:lastModifiedBy>
  <cp:revision>1</cp:revision>
  <dcterms:created xsi:type="dcterms:W3CDTF">2025-05-16T08:06:14Z</dcterms:created>
  <dcterms:modified xsi:type="dcterms:W3CDTF">2025-05-16T08:06:17Z</dcterms:modified>
</cp:coreProperties>
</file>