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2" r:id="rId3"/>
    <p:sldId id="257" r:id="rId4"/>
    <p:sldId id="259" r:id="rId5"/>
    <p:sldId id="260" r:id="rId6"/>
    <p:sldId id="261" r:id="rId7"/>
    <p:sldId id="264" r:id="rId8"/>
    <p:sldId id="275" r:id="rId9"/>
    <p:sldId id="276" r:id="rId10"/>
    <p:sldId id="277" r:id="rId11"/>
    <p:sldId id="274" r:id="rId12"/>
    <p:sldId id="263" r:id="rId13"/>
    <p:sldId id="268" r:id="rId14"/>
    <p:sldId id="269" r:id="rId15"/>
    <p:sldId id="270" r:id="rId16"/>
    <p:sldId id="265" r:id="rId17"/>
    <p:sldId id="267" r:id="rId18"/>
    <p:sldId id="279"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73" d="100"/>
          <a:sy n="73"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diagrams/_rels/data2.xml.rels><?xml version="1.0" encoding="UTF-8" standalone="yes"?>
<Relationships xmlns="http://schemas.openxmlformats.org/package/2006/relationships"><Relationship Id="rId8" Type="http://schemas.openxmlformats.org/officeDocument/2006/relationships/image" Target="../media/image11.svg" /><Relationship Id="rId13" Type="http://schemas.openxmlformats.org/officeDocument/2006/relationships/image" Target="../media/image16.png" /><Relationship Id="rId3" Type="http://schemas.openxmlformats.org/officeDocument/2006/relationships/image" Target="../media/image6.png" /><Relationship Id="rId7" Type="http://schemas.openxmlformats.org/officeDocument/2006/relationships/image" Target="../media/image10.png" /><Relationship Id="rId12" Type="http://schemas.openxmlformats.org/officeDocument/2006/relationships/image" Target="../media/image15.sv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11" Type="http://schemas.openxmlformats.org/officeDocument/2006/relationships/image" Target="../media/image14.png" /><Relationship Id="rId5" Type="http://schemas.openxmlformats.org/officeDocument/2006/relationships/image" Target="../media/image8.png" /><Relationship Id="rId10" Type="http://schemas.openxmlformats.org/officeDocument/2006/relationships/image" Target="../media/image13.svg" /><Relationship Id="rId4" Type="http://schemas.openxmlformats.org/officeDocument/2006/relationships/image" Target="../media/image7.svg" /><Relationship Id="rId9" Type="http://schemas.openxmlformats.org/officeDocument/2006/relationships/image" Target="../media/image12.png" /><Relationship Id="rId14" Type="http://schemas.openxmlformats.org/officeDocument/2006/relationships/image" Target="../media/image17.svg" /></Relationships>
</file>

<file path=ppt/diagrams/_rels/data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4" Type="http://schemas.openxmlformats.org/officeDocument/2006/relationships/image" Target="../media/image21.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 /><Relationship Id="rId13" Type="http://schemas.openxmlformats.org/officeDocument/2006/relationships/image" Target="../media/image16.png" /><Relationship Id="rId3" Type="http://schemas.openxmlformats.org/officeDocument/2006/relationships/image" Target="../media/image6.png" /><Relationship Id="rId7" Type="http://schemas.openxmlformats.org/officeDocument/2006/relationships/image" Target="../media/image10.png" /><Relationship Id="rId12" Type="http://schemas.openxmlformats.org/officeDocument/2006/relationships/image" Target="../media/image15.sv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11" Type="http://schemas.openxmlformats.org/officeDocument/2006/relationships/image" Target="../media/image14.png" /><Relationship Id="rId5" Type="http://schemas.openxmlformats.org/officeDocument/2006/relationships/image" Target="../media/image8.png" /><Relationship Id="rId10" Type="http://schemas.openxmlformats.org/officeDocument/2006/relationships/image" Target="../media/image13.svg" /><Relationship Id="rId4" Type="http://schemas.openxmlformats.org/officeDocument/2006/relationships/image" Target="../media/image7.svg" /><Relationship Id="rId9" Type="http://schemas.openxmlformats.org/officeDocument/2006/relationships/image" Target="../media/image12.png" /><Relationship Id="rId14" Type="http://schemas.openxmlformats.org/officeDocument/2006/relationships/image" Target="../media/image17.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4" Type="http://schemas.openxmlformats.org/officeDocument/2006/relationships/image" Target="../media/image21.sv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2D40F-562E-4262-A8EE-55F7EAC536D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F1BA6AC-AE2E-4448-B26A-79920EE71C0E}">
      <dgm:prSet/>
      <dgm:spPr/>
      <dgm:t>
        <a:bodyPr/>
        <a:lstStyle/>
        <a:p>
          <a:r>
            <a:rPr lang="en-US" b="1" u="sng" dirty="0"/>
            <a:t>Table of Content </a:t>
          </a:r>
          <a:endParaRPr lang="en-US" dirty="0"/>
        </a:p>
      </dgm:t>
    </dgm:pt>
    <dgm:pt modelId="{C99BD741-2318-49BC-94FB-87E06DDD674A}" type="parTrans" cxnId="{4FF5958E-E7BD-4D55-A220-5944C4032734}">
      <dgm:prSet/>
      <dgm:spPr/>
      <dgm:t>
        <a:bodyPr/>
        <a:lstStyle/>
        <a:p>
          <a:endParaRPr lang="en-US"/>
        </a:p>
      </dgm:t>
    </dgm:pt>
    <dgm:pt modelId="{5B1A5D0D-6E95-4227-92F1-3032D880BEE1}" type="sibTrans" cxnId="{4FF5958E-E7BD-4D55-A220-5944C4032734}">
      <dgm:prSet/>
      <dgm:spPr/>
      <dgm:t>
        <a:bodyPr/>
        <a:lstStyle/>
        <a:p>
          <a:endParaRPr lang="en-US"/>
        </a:p>
      </dgm:t>
    </dgm:pt>
    <dgm:pt modelId="{ECED4923-1875-4EDD-9A95-FE418042F9C0}">
      <dgm:prSet/>
      <dgm:spPr/>
      <dgm:t>
        <a:bodyPr/>
        <a:lstStyle/>
        <a:p>
          <a:r>
            <a:rPr lang="en-US" dirty="0"/>
            <a:t>Introduction   </a:t>
          </a:r>
        </a:p>
      </dgm:t>
    </dgm:pt>
    <dgm:pt modelId="{58E3A9BF-E50B-4D42-9655-67A03C527D64}" type="parTrans" cxnId="{BCA3EE97-78CA-4919-A386-60CC9B4C9CE0}">
      <dgm:prSet/>
      <dgm:spPr/>
      <dgm:t>
        <a:bodyPr/>
        <a:lstStyle/>
        <a:p>
          <a:endParaRPr lang="en-US"/>
        </a:p>
      </dgm:t>
    </dgm:pt>
    <dgm:pt modelId="{E91C542A-8B78-463B-9937-AE4AA4DB0547}" type="sibTrans" cxnId="{BCA3EE97-78CA-4919-A386-60CC9B4C9CE0}">
      <dgm:prSet/>
      <dgm:spPr/>
      <dgm:t>
        <a:bodyPr/>
        <a:lstStyle/>
        <a:p>
          <a:endParaRPr lang="en-US"/>
        </a:p>
      </dgm:t>
    </dgm:pt>
    <dgm:pt modelId="{3F907C39-43B2-48FA-9C06-F8302CEDAD4A}">
      <dgm:prSet/>
      <dgm:spPr/>
      <dgm:t>
        <a:bodyPr/>
        <a:lstStyle/>
        <a:p>
          <a:r>
            <a:rPr lang="en-US"/>
            <a:t>Features of our Program</a:t>
          </a:r>
        </a:p>
      </dgm:t>
    </dgm:pt>
    <dgm:pt modelId="{FCD4EFEB-80F3-42BB-8F02-7154B357620B}" type="parTrans" cxnId="{19B10058-8DD7-4091-88A6-2FE9D67AFD4F}">
      <dgm:prSet/>
      <dgm:spPr/>
      <dgm:t>
        <a:bodyPr/>
        <a:lstStyle/>
        <a:p>
          <a:endParaRPr lang="en-US"/>
        </a:p>
      </dgm:t>
    </dgm:pt>
    <dgm:pt modelId="{9177AA22-FC1F-47E2-B604-953E51F07646}" type="sibTrans" cxnId="{19B10058-8DD7-4091-88A6-2FE9D67AFD4F}">
      <dgm:prSet/>
      <dgm:spPr/>
      <dgm:t>
        <a:bodyPr/>
        <a:lstStyle/>
        <a:p>
          <a:endParaRPr lang="en-US"/>
        </a:p>
      </dgm:t>
    </dgm:pt>
    <dgm:pt modelId="{EAFBB7A5-3575-4E32-B239-ABA1AFFC0531}">
      <dgm:prSet/>
      <dgm:spPr/>
      <dgm:t>
        <a:bodyPr/>
        <a:lstStyle/>
        <a:p>
          <a:r>
            <a:rPr lang="en-US"/>
            <a:t>Advantages  of our Project </a:t>
          </a:r>
        </a:p>
      </dgm:t>
    </dgm:pt>
    <dgm:pt modelId="{E9BEF3C8-AFE5-4A82-AEEB-A50A602B5C83}" type="parTrans" cxnId="{EF612A64-680E-49B3-A44E-4A0D92099483}">
      <dgm:prSet/>
      <dgm:spPr/>
      <dgm:t>
        <a:bodyPr/>
        <a:lstStyle/>
        <a:p>
          <a:endParaRPr lang="en-US"/>
        </a:p>
      </dgm:t>
    </dgm:pt>
    <dgm:pt modelId="{1F660D86-094D-421C-8DF4-CDD5957CB30C}" type="sibTrans" cxnId="{EF612A64-680E-49B3-A44E-4A0D92099483}">
      <dgm:prSet/>
      <dgm:spPr/>
      <dgm:t>
        <a:bodyPr/>
        <a:lstStyle/>
        <a:p>
          <a:endParaRPr lang="en-US"/>
        </a:p>
      </dgm:t>
    </dgm:pt>
    <dgm:pt modelId="{DC321175-07C4-4E64-BB4C-3D1F8A424C35}">
      <dgm:prSet/>
      <dgm:spPr/>
      <dgm:t>
        <a:bodyPr/>
        <a:lstStyle/>
        <a:p>
          <a:r>
            <a:rPr lang="en-US"/>
            <a:t>Project Overview</a:t>
          </a:r>
        </a:p>
      </dgm:t>
    </dgm:pt>
    <dgm:pt modelId="{0759EE64-C729-4482-9359-76DB96951104}" type="parTrans" cxnId="{EA1D225B-DBA6-4D07-B660-9ECE71AA3657}">
      <dgm:prSet/>
      <dgm:spPr/>
      <dgm:t>
        <a:bodyPr/>
        <a:lstStyle/>
        <a:p>
          <a:endParaRPr lang="en-US"/>
        </a:p>
      </dgm:t>
    </dgm:pt>
    <dgm:pt modelId="{C0938EE0-E4D9-450B-9763-43626C252C2C}" type="sibTrans" cxnId="{EA1D225B-DBA6-4D07-B660-9ECE71AA3657}">
      <dgm:prSet/>
      <dgm:spPr/>
      <dgm:t>
        <a:bodyPr/>
        <a:lstStyle/>
        <a:p>
          <a:endParaRPr lang="en-US"/>
        </a:p>
      </dgm:t>
    </dgm:pt>
    <dgm:pt modelId="{8D66F924-002E-43F1-B3B6-47274906F9FB}">
      <dgm:prSet/>
      <dgm:spPr/>
      <dgm:t>
        <a:bodyPr/>
        <a:lstStyle/>
        <a:p>
          <a:r>
            <a:rPr lang="en-US" dirty="0"/>
            <a:t>Tools/ Software</a:t>
          </a:r>
        </a:p>
      </dgm:t>
    </dgm:pt>
    <dgm:pt modelId="{184F1CA3-02E4-4A29-A586-9DC1DED41FC1}" type="parTrans" cxnId="{BDB5DCD8-0A8A-486F-A4AF-0FF60101D7BC}">
      <dgm:prSet/>
      <dgm:spPr/>
      <dgm:t>
        <a:bodyPr/>
        <a:lstStyle/>
        <a:p>
          <a:endParaRPr lang="en-US"/>
        </a:p>
      </dgm:t>
    </dgm:pt>
    <dgm:pt modelId="{709DAC92-E0F2-4083-9E4F-73F7B651311F}" type="sibTrans" cxnId="{BDB5DCD8-0A8A-486F-A4AF-0FF60101D7BC}">
      <dgm:prSet/>
      <dgm:spPr/>
      <dgm:t>
        <a:bodyPr/>
        <a:lstStyle/>
        <a:p>
          <a:endParaRPr lang="en-US"/>
        </a:p>
      </dgm:t>
    </dgm:pt>
    <dgm:pt modelId="{40A9F69F-F0B4-4F9E-A825-C7B249F532D4}">
      <dgm:prSet/>
      <dgm:spPr/>
      <dgm:t>
        <a:bodyPr/>
        <a:lstStyle/>
        <a:p>
          <a:r>
            <a:rPr lang="en-US"/>
            <a:t>Future Scope of our application </a:t>
          </a:r>
        </a:p>
      </dgm:t>
    </dgm:pt>
    <dgm:pt modelId="{BDAED98F-5CB8-4EC2-A7F3-9D6A775A7543}" type="parTrans" cxnId="{39D684EF-2EF8-441B-9B82-50D03E9E191E}">
      <dgm:prSet/>
      <dgm:spPr/>
      <dgm:t>
        <a:bodyPr/>
        <a:lstStyle/>
        <a:p>
          <a:endParaRPr lang="en-US"/>
        </a:p>
      </dgm:t>
    </dgm:pt>
    <dgm:pt modelId="{2E95F2A7-6861-4280-B2F3-1E17C1C2BAFA}" type="sibTrans" cxnId="{39D684EF-2EF8-441B-9B82-50D03E9E191E}">
      <dgm:prSet/>
      <dgm:spPr/>
      <dgm:t>
        <a:bodyPr/>
        <a:lstStyle/>
        <a:p>
          <a:endParaRPr lang="en-US"/>
        </a:p>
      </dgm:t>
    </dgm:pt>
    <dgm:pt modelId="{8722A9EE-1FD9-4CF1-A301-42ACD8571E9B}">
      <dgm:prSet/>
      <dgm:spPr/>
      <dgm:t>
        <a:bodyPr/>
        <a:lstStyle/>
        <a:p>
          <a:r>
            <a:rPr lang="en-US"/>
            <a:t>Conclusion </a:t>
          </a:r>
        </a:p>
      </dgm:t>
    </dgm:pt>
    <dgm:pt modelId="{32DEDFD4-63C7-443B-B66D-F79387D5E182}" type="parTrans" cxnId="{9947F251-9E82-48B1-AD2E-2AEE8BC44F27}">
      <dgm:prSet/>
      <dgm:spPr/>
      <dgm:t>
        <a:bodyPr/>
        <a:lstStyle/>
        <a:p>
          <a:endParaRPr lang="en-US"/>
        </a:p>
      </dgm:t>
    </dgm:pt>
    <dgm:pt modelId="{89EA6B3C-633A-424C-943F-44854B4094D9}" type="sibTrans" cxnId="{9947F251-9E82-48B1-AD2E-2AEE8BC44F27}">
      <dgm:prSet/>
      <dgm:spPr/>
      <dgm:t>
        <a:bodyPr/>
        <a:lstStyle/>
        <a:p>
          <a:endParaRPr lang="en-US"/>
        </a:p>
      </dgm:t>
    </dgm:pt>
    <dgm:pt modelId="{F2CE032F-8964-42B2-944B-2AFCB9B6E5F9}" type="pres">
      <dgm:prSet presAssocID="{F6B2D40F-562E-4262-A8EE-55F7EAC536D8}" presName="vert0" presStyleCnt="0">
        <dgm:presLayoutVars>
          <dgm:dir/>
          <dgm:animOne val="branch"/>
          <dgm:animLvl val="lvl"/>
        </dgm:presLayoutVars>
      </dgm:prSet>
      <dgm:spPr/>
    </dgm:pt>
    <dgm:pt modelId="{E92A3B42-7053-48F8-A27E-4A96CAF884C6}" type="pres">
      <dgm:prSet presAssocID="{0F1BA6AC-AE2E-4448-B26A-79920EE71C0E}" presName="thickLine" presStyleLbl="alignNode1" presStyleIdx="0" presStyleCnt="8"/>
      <dgm:spPr/>
    </dgm:pt>
    <dgm:pt modelId="{183281A1-4EBD-41EB-8CA8-9D768E97F93B}" type="pres">
      <dgm:prSet presAssocID="{0F1BA6AC-AE2E-4448-B26A-79920EE71C0E}" presName="horz1" presStyleCnt="0"/>
      <dgm:spPr/>
    </dgm:pt>
    <dgm:pt modelId="{AE4DB85C-2753-4BB9-8D43-11E940E6E37A}" type="pres">
      <dgm:prSet presAssocID="{0F1BA6AC-AE2E-4448-B26A-79920EE71C0E}" presName="tx1" presStyleLbl="revTx" presStyleIdx="0" presStyleCnt="8"/>
      <dgm:spPr/>
    </dgm:pt>
    <dgm:pt modelId="{7D709CC0-5B17-4895-A2C7-4CDD4DFB29F6}" type="pres">
      <dgm:prSet presAssocID="{0F1BA6AC-AE2E-4448-B26A-79920EE71C0E}" presName="vert1" presStyleCnt="0"/>
      <dgm:spPr/>
    </dgm:pt>
    <dgm:pt modelId="{33283D0C-DA5B-4367-A3F1-5729EF1611B3}" type="pres">
      <dgm:prSet presAssocID="{ECED4923-1875-4EDD-9A95-FE418042F9C0}" presName="thickLine" presStyleLbl="alignNode1" presStyleIdx="1" presStyleCnt="8"/>
      <dgm:spPr/>
    </dgm:pt>
    <dgm:pt modelId="{D1D9D24A-154F-4B6B-929B-A47A4AF64B83}" type="pres">
      <dgm:prSet presAssocID="{ECED4923-1875-4EDD-9A95-FE418042F9C0}" presName="horz1" presStyleCnt="0"/>
      <dgm:spPr/>
    </dgm:pt>
    <dgm:pt modelId="{D0F6E274-993A-406B-8599-B88BA40069DD}" type="pres">
      <dgm:prSet presAssocID="{ECED4923-1875-4EDD-9A95-FE418042F9C0}" presName="tx1" presStyleLbl="revTx" presStyleIdx="1" presStyleCnt="8"/>
      <dgm:spPr/>
    </dgm:pt>
    <dgm:pt modelId="{044B965E-F957-433C-A6EF-5CB589A91501}" type="pres">
      <dgm:prSet presAssocID="{ECED4923-1875-4EDD-9A95-FE418042F9C0}" presName="vert1" presStyleCnt="0"/>
      <dgm:spPr/>
    </dgm:pt>
    <dgm:pt modelId="{1ADBCEBF-6CF6-4201-952D-9B4C2929457D}" type="pres">
      <dgm:prSet presAssocID="{3F907C39-43B2-48FA-9C06-F8302CEDAD4A}" presName="thickLine" presStyleLbl="alignNode1" presStyleIdx="2" presStyleCnt="8"/>
      <dgm:spPr/>
    </dgm:pt>
    <dgm:pt modelId="{521D4798-DC01-4579-81E7-3D527C8461A3}" type="pres">
      <dgm:prSet presAssocID="{3F907C39-43B2-48FA-9C06-F8302CEDAD4A}" presName="horz1" presStyleCnt="0"/>
      <dgm:spPr/>
    </dgm:pt>
    <dgm:pt modelId="{5235F898-D649-495C-A79C-A76467423E0C}" type="pres">
      <dgm:prSet presAssocID="{3F907C39-43B2-48FA-9C06-F8302CEDAD4A}" presName="tx1" presStyleLbl="revTx" presStyleIdx="2" presStyleCnt="8"/>
      <dgm:spPr/>
    </dgm:pt>
    <dgm:pt modelId="{B4E99FFC-1935-4FF7-8B50-1B4B8AE15280}" type="pres">
      <dgm:prSet presAssocID="{3F907C39-43B2-48FA-9C06-F8302CEDAD4A}" presName="vert1" presStyleCnt="0"/>
      <dgm:spPr/>
    </dgm:pt>
    <dgm:pt modelId="{26423FA6-41A3-4175-AAEF-4A450E2F92B1}" type="pres">
      <dgm:prSet presAssocID="{EAFBB7A5-3575-4E32-B239-ABA1AFFC0531}" presName="thickLine" presStyleLbl="alignNode1" presStyleIdx="3" presStyleCnt="8"/>
      <dgm:spPr/>
    </dgm:pt>
    <dgm:pt modelId="{11C47B8F-CDEC-405B-9CFF-5E9BEBFDBCC8}" type="pres">
      <dgm:prSet presAssocID="{EAFBB7A5-3575-4E32-B239-ABA1AFFC0531}" presName="horz1" presStyleCnt="0"/>
      <dgm:spPr/>
    </dgm:pt>
    <dgm:pt modelId="{1E5C8FD2-21F8-4ADC-998B-7C7DA1CBE912}" type="pres">
      <dgm:prSet presAssocID="{EAFBB7A5-3575-4E32-B239-ABA1AFFC0531}" presName="tx1" presStyleLbl="revTx" presStyleIdx="3" presStyleCnt="8"/>
      <dgm:spPr/>
    </dgm:pt>
    <dgm:pt modelId="{F5915490-CFAD-43BE-8CD4-E1FCD109A0B4}" type="pres">
      <dgm:prSet presAssocID="{EAFBB7A5-3575-4E32-B239-ABA1AFFC0531}" presName="vert1" presStyleCnt="0"/>
      <dgm:spPr/>
    </dgm:pt>
    <dgm:pt modelId="{B869D8F5-FF94-4EDC-B817-1CA9B71B885F}" type="pres">
      <dgm:prSet presAssocID="{DC321175-07C4-4E64-BB4C-3D1F8A424C35}" presName="thickLine" presStyleLbl="alignNode1" presStyleIdx="4" presStyleCnt="8"/>
      <dgm:spPr/>
    </dgm:pt>
    <dgm:pt modelId="{84A02BF6-4192-4D14-88B7-CFA0F78EABA7}" type="pres">
      <dgm:prSet presAssocID="{DC321175-07C4-4E64-BB4C-3D1F8A424C35}" presName="horz1" presStyleCnt="0"/>
      <dgm:spPr/>
    </dgm:pt>
    <dgm:pt modelId="{234378DC-93D9-4848-B5D5-318297524F76}" type="pres">
      <dgm:prSet presAssocID="{DC321175-07C4-4E64-BB4C-3D1F8A424C35}" presName="tx1" presStyleLbl="revTx" presStyleIdx="4" presStyleCnt="8"/>
      <dgm:spPr/>
    </dgm:pt>
    <dgm:pt modelId="{29DC8F6F-4380-4619-9AE5-BB9B983ED03A}" type="pres">
      <dgm:prSet presAssocID="{DC321175-07C4-4E64-BB4C-3D1F8A424C35}" presName="vert1" presStyleCnt="0"/>
      <dgm:spPr/>
    </dgm:pt>
    <dgm:pt modelId="{48FAD2B8-A2B7-4607-87F3-86F434BE2230}" type="pres">
      <dgm:prSet presAssocID="{8D66F924-002E-43F1-B3B6-47274906F9FB}" presName="thickLine" presStyleLbl="alignNode1" presStyleIdx="5" presStyleCnt="8"/>
      <dgm:spPr/>
    </dgm:pt>
    <dgm:pt modelId="{007FF8F1-3A1C-4439-8F18-1747EC7B1755}" type="pres">
      <dgm:prSet presAssocID="{8D66F924-002E-43F1-B3B6-47274906F9FB}" presName="horz1" presStyleCnt="0"/>
      <dgm:spPr/>
    </dgm:pt>
    <dgm:pt modelId="{DD6C5480-187F-421F-B8C5-8BE0996E61B8}" type="pres">
      <dgm:prSet presAssocID="{8D66F924-002E-43F1-B3B6-47274906F9FB}" presName="tx1" presStyleLbl="revTx" presStyleIdx="5" presStyleCnt="8"/>
      <dgm:spPr/>
    </dgm:pt>
    <dgm:pt modelId="{CFC7B213-8862-4741-AC98-C46A770F4C7A}" type="pres">
      <dgm:prSet presAssocID="{8D66F924-002E-43F1-B3B6-47274906F9FB}" presName="vert1" presStyleCnt="0"/>
      <dgm:spPr/>
    </dgm:pt>
    <dgm:pt modelId="{8BE0F822-39E5-446B-8CFF-B14AAC30C4EC}" type="pres">
      <dgm:prSet presAssocID="{40A9F69F-F0B4-4F9E-A825-C7B249F532D4}" presName="thickLine" presStyleLbl="alignNode1" presStyleIdx="6" presStyleCnt="8"/>
      <dgm:spPr/>
    </dgm:pt>
    <dgm:pt modelId="{D5B8A293-43C1-4BB0-9ABB-913B33973059}" type="pres">
      <dgm:prSet presAssocID="{40A9F69F-F0B4-4F9E-A825-C7B249F532D4}" presName="horz1" presStyleCnt="0"/>
      <dgm:spPr/>
    </dgm:pt>
    <dgm:pt modelId="{69FD8FA6-52D3-42B3-A94C-B0C0C6B722DB}" type="pres">
      <dgm:prSet presAssocID="{40A9F69F-F0B4-4F9E-A825-C7B249F532D4}" presName="tx1" presStyleLbl="revTx" presStyleIdx="6" presStyleCnt="8"/>
      <dgm:spPr/>
    </dgm:pt>
    <dgm:pt modelId="{F509B655-C61D-4D6B-84DF-7137D3E42756}" type="pres">
      <dgm:prSet presAssocID="{40A9F69F-F0B4-4F9E-A825-C7B249F532D4}" presName="vert1" presStyleCnt="0"/>
      <dgm:spPr/>
    </dgm:pt>
    <dgm:pt modelId="{BC53B5D3-E63C-4D1E-8AEA-B67E724A7BF8}" type="pres">
      <dgm:prSet presAssocID="{8722A9EE-1FD9-4CF1-A301-42ACD8571E9B}" presName="thickLine" presStyleLbl="alignNode1" presStyleIdx="7" presStyleCnt="8"/>
      <dgm:spPr/>
    </dgm:pt>
    <dgm:pt modelId="{0306D0E3-FEFD-4F0A-B29C-DF4B42EAB856}" type="pres">
      <dgm:prSet presAssocID="{8722A9EE-1FD9-4CF1-A301-42ACD8571E9B}" presName="horz1" presStyleCnt="0"/>
      <dgm:spPr/>
    </dgm:pt>
    <dgm:pt modelId="{F535A32F-C286-4C15-AE39-6457D5D1F265}" type="pres">
      <dgm:prSet presAssocID="{8722A9EE-1FD9-4CF1-A301-42ACD8571E9B}" presName="tx1" presStyleLbl="revTx" presStyleIdx="7" presStyleCnt="8"/>
      <dgm:spPr/>
    </dgm:pt>
    <dgm:pt modelId="{5FCC26D6-7C94-4DF8-8AC3-08E4C5BB6F5D}" type="pres">
      <dgm:prSet presAssocID="{8722A9EE-1FD9-4CF1-A301-42ACD8571E9B}" presName="vert1" presStyleCnt="0"/>
      <dgm:spPr/>
    </dgm:pt>
  </dgm:ptLst>
  <dgm:cxnLst>
    <dgm:cxn modelId="{A23FF605-D6F3-4BC2-9DF9-92E18B9ACF30}" type="presOf" srcId="{40A9F69F-F0B4-4F9E-A825-C7B249F532D4}" destId="{69FD8FA6-52D3-42B3-A94C-B0C0C6B722DB}" srcOrd="0" destOrd="0" presId="urn:microsoft.com/office/officeart/2008/layout/LinedList"/>
    <dgm:cxn modelId="{605A821F-1D2D-4DA1-B34D-4087A76A3A39}" type="presOf" srcId="{0F1BA6AC-AE2E-4448-B26A-79920EE71C0E}" destId="{AE4DB85C-2753-4BB9-8D43-11E940E6E37A}" srcOrd="0" destOrd="0" presId="urn:microsoft.com/office/officeart/2008/layout/LinedList"/>
    <dgm:cxn modelId="{EA1D225B-DBA6-4D07-B660-9ECE71AA3657}" srcId="{F6B2D40F-562E-4262-A8EE-55F7EAC536D8}" destId="{DC321175-07C4-4E64-BB4C-3D1F8A424C35}" srcOrd="4" destOrd="0" parTransId="{0759EE64-C729-4482-9359-76DB96951104}" sibTransId="{C0938EE0-E4D9-450B-9763-43626C252C2C}"/>
    <dgm:cxn modelId="{EF612A64-680E-49B3-A44E-4A0D92099483}" srcId="{F6B2D40F-562E-4262-A8EE-55F7EAC536D8}" destId="{EAFBB7A5-3575-4E32-B239-ABA1AFFC0531}" srcOrd="3" destOrd="0" parTransId="{E9BEF3C8-AFE5-4A82-AEEB-A50A602B5C83}" sibTransId="{1F660D86-094D-421C-8DF4-CDD5957CB30C}"/>
    <dgm:cxn modelId="{9947F251-9E82-48B1-AD2E-2AEE8BC44F27}" srcId="{F6B2D40F-562E-4262-A8EE-55F7EAC536D8}" destId="{8722A9EE-1FD9-4CF1-A301-42ACD8571E9B}" srcOrd="7" destOrd="0" parTransId="{32DEDFD4-63C7-443B-B66D-F79387D5E182}" sibTransId="{89EA6B3C-633A-424C-943F-44854B4094D9}"/>
    <dgm:cxn modelId="{998F9474-C943-41C6-9274-94AC0066B71A}" type="presOf" srcId="{EAFBB7A5-3575-4E32-B239-ABA1AFFC0531}" destId="{1E5C8FD2-21F8-4ADC-998B-7C7DA1CBE912}" srcOrd="0" destOrd="0" presId="urn:microsoft.com/office/officeart/2008/layout/LinedList"/>
    <dgm:cxn modelId="{C43CD355-286F-4789-84A0-F1BC2E500904}" type="presOf" srcId="{3F907C39-43B2-48FA-9C06-F8302CEDAD4A}" destId="{5235F898-D649-495C-A79C-A76467423E0C}" srcOrd="0" destOrd="0" presId="urn:microsoft.com/office/officeart/2008/layout/LinedList"/>
    <dgm:cxn modelId="{F1C21D76-6CBB-4F2E-BA25-D2DE145E9311}" type="presOf" srcId="{ECED4923-1875-4EDD-9A95-FE418042F9C0}" destId="{D0F6E274-993A-406B-8599-B88BA40069DD}" srcOrd="0" destOrd="0" presId="urn:microsoft.com/office/officeart/2008/layout/LinedList"/>
    <dgm:cxn modelId="{19B10058-8DD7-4091-88A6-2FE9D67AFD4F}" srcId="{F6B2D40F-562E-4262-A8EE-55F7EAC536D8}" destId="{3F907C39-43B2-48FA-9C06-F8302CEDAD4A}" srcOrd="2" destOrd="0" parTransId="{FCD4EFEB-80F3-42BB-8F02-7154B357620B}" sibTransId="{9177AA22-FC1F-47E2-B604-953E51F07646}"/>
    <dgm:cxn modelId="{363DB68B-4CBD-4DC2-8A9C-9927EF490D45}" type="presOf" srcId="{8D66F924-002E-43F1-B3B6-47274906F9FB}" destId="{DD6C5480-187F-421F-B8C5-8BE0996E61B8}" srcOrd="0" destOrd="0" presId="urn:microsoft.com/office/officeart/2008/layout/LinedList"/>
    <dgm:cxn modelId="{4FF5958E-E7BD-4D55-A220-5944C4032734}" srcId="{F6B2D40F-562E-4262-A8EE-55F7EAC536D8}" destId="{0F1BA6AC-AE2E-4448-B26A-79920EE71C0E}" srcOrd="0" destOrd="0" parTransId="{C99BD741-2318-49BC-94FB-87E06DDD674A}" sibTransId="{5B1A5D0D-6E95-4227-92F1-3032D880BEE1}"/>
    <dgm:cxn modelId="{BCFC9497-1C84-46B0-AEF9-6E3E7927F86F}" type="presOf" srcId="{8722A9EE-1FD9-4CF1-A301-42ACD8571E9B}" destId="{F535A32F-C286-4C15-AE39-6457D5D1F265}" srcOrd="0" destOrd="0" presId="urn:microsoft.com/office/officeart/2008/layout/LinedList"/>
    <dgm:cxn modelId="{BCA3EE97-78CA-4919-A386-60CC9B4C9CE0}" srcId="{F6B2D40F-562E-4262-A8EE-55F7EAC536D8}" destId="{ECED4923-1875-4EDD-9A95-FE418042F9C0}" srcOrd="1" destOrd="0" parTransId="{58E3A9BF-E50B-4D42-9655-67A03C527D64}" sibTransId="{E91C542A-8B78-463B-9937-AE4AA4DB0547}"/>
    <dgm:cxn modelId="{193180AA-D3B4-4F07-9AC7-5F8E42A75033}" type="presOf" srcId="{F6B2D40F-562E-4262-A8EE-55F7EAC536D8}" destId="{F2CE032F-8964-42B2-944B-2AFCB9B6E5F9}" srcOrd="0" destOrd="0" presId="urn:microsoft.com/office/officeart/2008/layout/LinedList"/>
    <dgm:cxn modelId="{BDB5DCD8-0A8A-486F-A4AF-0FF60101D7BC}" srcId="{F6B2D40F-562E-4262-A8EE-55F7EAC536D8}" destId="{8D66F924-002E-43F1-B3B6-47274906F9FB}" srcOrd="5" destOrd="0" parTransId="{184F1CA3-02E4-4A29-A586-9DC1DED41FC1}" sibTransId="{709DAC92-E0F2-4083-9E4F-73F7B651311F}"/>
    <dgm:cxn modelId="{800BF2E6-6737-452E-81AB-37FEBCE580F3}" type="presOf" srcId="{DC321175-07C4-4E64-BB4C-3D1F8A424C35}" destId="{234378DC-93D9-4848-B5D5-318297524F76}" srcOrd="0" destOrd="0" presId="urn:microsoft.com/office/officeart/2008/layout/LinedList"/>
    <dgm:cxn modelId="{39D684EF-2EF8-441B-9B82-50D03E9E191E}" srcId="{F6B2D40F-562E-4262-A8EE-55F7EAC536D8}" destId="{40A9F69F-F0B4-4F9E-A825-C7B249F532D4}" srcOrd="6" destOrd="0" parTransId="{BDAED98F-5CB8-4EC2-A7F3-9D6A775A7543}" sibTransId="{2E95F2A7-6861-4280-B2F3-1E17C1C2BAFA}"/>
    <dgm:cxn modelId="{975EE848-60A8-45A6-9BA9-B101EF7D5196}" type="presParOf" srcId="{F2CE032F-8964-42B2-944B-2AFCB9B6E5F9}" destId="{E92A3B42-7053-48F8-A27E-4A96CAF884C6}" srcOrd="0" destOrd="0" presId="urn:microsoft.com/office/officeart/2008/layout/LinedList"/>
    <dgm:cxn modelId="{AFAF1151-B7AE-4A9F-B54D-306115A261CE}" type="presParOf" srcId="{F2CE032F-8964-42B2-944B-2AFCB9B6E5F9}" destId="{183281A1-4EBD-41EB-8CA8-9D768E97F93B}" srcOrd="1" destOrd="0" presId="urn:microsoft.com/office/officeart/2008/layout/LinedList"/>
    <dgm:cxn modelId="{99E1DEF5-8D31-459D-AECB-52069C889D3B}" type="presParOf" srcId="{183281A1-4EBD-41EB-8CA8-9D768E97F93B}" destId="{AE4DB85C-2753-4BB9-8D43-11E940E6E37A}" srcOrd="0" destOrd="0" presId="urn:microsoft.com/office/officeart/2008/layout/LinedList"/>
    <dgm:cxn modelId="{92128EB3-4B93-4CF5-B3C5-68B04BDC8773}" type="presParOf" srcId="{183281A1-4EBD-41EB-8CA8-9D768E97F93B}" destId="{7D709CC0-5B17-4895-A2C7-4CDD4DFB29F6}" srcOrd="1" destOrd="0" presId="urn:microsoft.com/office/officeart/2008/layout/LinedList"/>
    <dgm:cxn modelId="{02F2E1D9-02BB-48DC-8BB7-E4963A69CEF8}" type="presParOf" srcId="{F2CE032F-8964-42B2-944B-2AFCB9B6E5F9}" destId="{33283D0C-DA5B-4367-A3F1-5729EF1611B3}" srcOrd="2" destOrd="0" presId="urn:microsoft.com/office/officeart/2008/layout/LinedList"/>
    <dgm:cxn modelId="{9EDF5429-2E1A-491B-8901-DAF46FD19CF4}" type="presParOf" srcId="{F2CE032F-8964-42B2-944B-2AFCB9B6E5F9}" destId="{D1D9D24A-154F-4B6B-929B-A47A4AF64B83}" srcOrd="3" destOrd="0" presId="urn:microsoft.com/office/officeart/2008/layout/LinedList"/>
    <dgm:cxn modelId="{2D85885F-A7A6-4DFC-AF0D-6778ABFDFB4C}" type="presParOf" srcId="{D1D9D24A-154F-4B6B-929B-A47A4AF64B83}" destId="{D0F6E274-993A-406B-8599-B88BA40069DD}" srcOrd="0" destOrd="0" presId="urn:microsoft.com/office/officeart/2008/layout/LinedList"/>
    <dgm:cxn modelId="{17502FE7-5911-47ED-A696-9DDFC522E82A}" type="presParOf" srcId="{D1D9D24A-154F-4B6B-929B-A47A4AF64B83}" destId="{044B965E-F957-433C-A6EF-5CB589A91501}" srcOrd="1" destOrd="0" presId="urn:microsoft.com/office/officeart/2008/layout/LinedList"/>
    <dgm:cxn modelId="{CEFCD901-ADFC-49EC-81E2-A5F3584559AC}" type="presParOf" srcId="{F2CE032F-8964-42B2-944B-2AFCB9B6E5F9}" destId="{1ADBCEBF-6CF6-4201-952D-9B4C2929457D}" srcOrd="4" destOrd="0" presId="urn:microsoft.com/office/officeart/2008/layout/LinedList"/>
    <dgm:cxn modelId="{516EB18D-7DB9-428F-8517-40513616AA58}" type="presParOf" srcId="{F2CE032F-8964-42B2-944B-2AFCB9B6E5F9}" destId="{521D4798-DC01-4579-81E7-3D527C8461A3}" srcOrd="5" destOrd="0" presId="urn:microsoft.com/office/officeart/2008/layout/LinedList"/>
    <dgm:cxn modelId="{65D84B0D-38BF-4AA0-AE64-6F6E32AE97EA}" type="presParOf" srcId="{521D4798-DC01-4579-81E7-3D527C8461A3}" destId="{5235F898-D649-495C-A79C-A76467423E0C}" srcOrd="0" destOrd="0" presId="urn:microsoft.com/office/officeart/2008/layout/LinedList"/>
    <dgm:cxn modelId="{4F9D2605-0F45-45FC-961D-C5EA2B12BD55}" type="presParOf" srcId="{521D4798-DC01-4579-81E7-3D527C8461A3}" destId="{B4E99FFC-1935-4FF7-8B50-1B4B8AE15280}" srcOrd="1" destOrd="0" presId="urn:microsoft.com/office/officeart/2008/layout/LinedList"/>
    <dgm:cxn modelId="{5163C46E-8668-4B40-8EE8-703D00ECD14A}" type="presParOf" srcId="{F2CE032F-8964-42B2-944B-2AFCB9B6E5F9}" destId="{26423FA6-41A3-4175-AAEF-4A450E2F92B1}" srcOrd="6" destOrd="0" presId="urn:microsoft.com/office/officeart/2008/layout/LinedList"/>
    <dgm:cxn modelId="{8725D385-CF72-47C7-A575-C473B682208F}" type="presParOf" srcId="{F2CE032F-8964-42B2-944B-2AFCB9B6E5F9}" destId="{11C47B8F-CDEC-405B-9CFF-5E9BEBFDBCC8}" srcOrd="7" destOrd="0" presId="urn:microsoft.com/office/officeart/2008/layout/LinedList"/>
    <dgm:cxn modelId="{099EA971-806B-41E0-9EEE-B97255FF3732}" type="presParOf" srcId="{11C47B8F-CDEC-405B-9CFF-5E9BEBFDBCC8}" destId="{1E5C8FD2-21F8-4ADC-998B-7C7DA1CBE912}" srcOrd="0" destOrd="0" presId="urn:microsoft.com/office/officeart/2008/layout/LinedList"/>
    <dgm:cxn modelId="{291306E8-3F24-4357-A060-18D2D2A59FFE}" type="presParOf" srcId="{11C47B8F-CDEC-405B-9CFF-5E9BEBFDBCC8}" destId="{F5915490-CFAD-43BE-8CD4-E1FCD109A0B4}" srcOrd="1" destOrd="0" presId="urn:microsoft.com/office/officeart/2008/layout/LinedList"/>
    <dgm:cxn modelId="{B9ECFB4A-CC3C-4E0F-A003-1968CD5AA5CB}" type="presParOf" srcId="{F2CE032F-8964-42B2-944B-2AFCB9B6E5F9}" destId="{B869D8F5-FF94-4EDC-B817-1CA9B71B885F}" srcOrd="8" destOrd="0" presId="urn:microsoft.com/office/officeart/2008/layout/LinedList"/>
    <dgm:cxn modelId="{6E08E7B0-93D6-49BD-A9BB-A954C30A2675}" type="presParOf" srcId="{F2CE032F-8964-42B2-944B-2AFCB9B6E5F9}" destId="{84A02BF6-4192-4D14-88B7-CFA0F78EABA7}" srcOrd="9" destOrd="0" presId="urn:microsoft.com/office/officeart/2008/layout/LinedList"/>
    <dgm:cxn modelId="{D64A4B2C-C74A-499D-812F-E1CB11696B93}" type="presParOf" srcId="{84A02BF6-4192-4D14-88B7-CFA0F78EABA7}" destId="{234378DC-93D9-4848-B5D5-318297524F76}" srcOrd="0" destOrd="0" presId="urn:microsoft.com/office/officeart/2008/layout/LinedList"/>
    <dgm:cxn modelId="{2203AF01-32A6-4F7B-921B-1DF5BA6C4BB7}" type="presParOf" srcId="{84A02BF6-4192-4D14-88B7-CFA0F78EABA7}" destId="{29DC8F6F-4380-4619-9AE5-BB9B983ED03A}" srcOrd="1" destOrd="0" presId="urn:microsoft.com/office/officeart/2008/layout/LinedList"/>
    <dgm:cxn modelId="{C72F1ED6-C9F3-4CD2-8935-DDB04E9C2552}" type="presParOf" srcId="{F2CE032F-8964-42B2-944B-2AFCB9B6E5F9}" destId="{48FAD2B8-A2B7-4607-87F3-86F434BE2230}" srcOrd="10" destOrd="0" presId="urn:microsoft.com/office/officeart/2008/layout/LinedList"/>
    <dgm:cxn modelId="{8EF309B2-C64D-4BE0-9D23-42356DEBE5B0}" type="presParOf" srcId="{F2CE032F-8964-42B2-944B-2AFCB9B6E5F9}" destId="{007FF8F1-3A1C-4439-8F18-1747EC7B1755}" srcOrd="11" destOrd="0" presId="urn:microsoft.com/office/officeart/2008/layout/LinedList"/>
    <dgm:cxn modelId="{D46C6915-989B-424E-9FD6-CB1C6881B254}" type="presParOf" srcId="{007FF8F1-3A1C-4439-8F18-1747EC7B1755}" destId="{DD6C5480-187F-421F-B8C5-8BE0996E61B8}" srcOrd="0" destOrd="0" presId="urn:microsoft.com/office/officeart/2008/layout/LinedList"/>
    <dgm:cxn modelId="{ADD8DC74-FA5F-4C73-A976-01F59EFA453F}" type="presParOf" srcId="{007FF8F1-3A1C-4439-8F18-1747EC7B1755}" destId="{CFC7B213-8862-4741-AC98-C46A770F4C7A}" srcOrd="1" destOrd="0" presId="urn:microsoft.com/office/officeart/2008/layout/LinedList"/>
    <dgm:cxn modelId="{C39E45EC-B44B-4D19-8130-DB66BCB112A1}" type="presParOf" srcId="{F2CE032F-8964-42B2-944B-2AFCB9B6E5F9}" destId="{8BE0F822-39E5-446B-8CFF-B14AAC30C4EC}" srcOrd="12" destOrd="0" presId="urn:microsoft.com/office/officeart/2008/layout/LinedList"/>
    <dgm:cxn modelId="{D1B79FFB-C049-4D37-9309-6539853F52EE}" type="presParOf" srcId="{F2CE032F-8964-42B2-944B-2AFCB9B6E5F9}" destId="{D5B8A293-43C1-4BB0-9ABB-913B33973059}" srcOrd="13" destOrd="0" presId="urn:microsoft.com/office/officeart/2008/layout/LinedList"/>
    <dgm:cxn modelId="{981FF514-EE6E-420B-B06E-0DFBFDE7897F}" type="presParOf" srcId="{D5B8A293-43C1-4BB0-9ABB-913B33973059}" destId="{69FD8FA6-52D3-42B3-A94C-B0C0C6B722DB}" srcOrd="0" destOrd="0" presId="urn:microsoft.com/office/officeart/2008/layout/LinedList"/>
    <dgm:cxn modelId="{59C420B2-04FD-47EE-B8FA-175F24AF77A6}" type="presParOf" srcId="{D5B8A293-43C1-4BB0-9ABB-913B33973059}" destId="{F509B655-C61D-4D6B-84DF-7137D3E42756}" srcOrd="1" destOrd="0" presId="urn:microsoft.com/office/officeart/2008/layout/LinedList"/>
    <dgm:cxn modelId="{B55F12D0-DCB3-4BF0-B552-9611AF271048}" type="presParOf" srcId="{F2CE032F-8964-42B2-944B-2AFCB9B6E5F9}" destId="{BC53B5D3-E63C-4D1E-8AEA-B67E724A7BF8}" srcOrd="14" destOrd="0" presId="urn:microsoft.com/office/officeart/2008/layout/LinedList"/>
    <dgm:cxn modelId="{B3B76943-E339-4851-AB66-3C3E8A91B343}" type="presParOf" srcId="{F2CE032F-8964-42B2-944B-2AFCB9B6E5F9}" destId="{0306D0E3-FEFD-4F0A-B29C-DF4B42EAB856}" srcOrd="15" destOrd="0" presId="urn:microsoft.com/office/officeart/2008/layout/LinedList"/>
    <dgm:cxn modelId="{F1038122-31F7-45FF-902F-6008FCC00347}" type="presParOf" srcId="{0306D0E3-FEFD-4F0A-B29C-DF4B42EAB856}" destId="{F535A32F-C286-4C15-AE39-6457D5D1F265}" srcOrd="0" destOrd="0" presId="urn:microsoft.com/office/officeart/2008/layout/LinedList"/>
    <dgm:cxn modelId="{1546C7EA-A5F4-45BA-A889-C413FE17EB16}" type="presParOf" srcId="{0306D0E3-FEFD-4F0A-B29C-DF4B42EAB856}" destId="{5FCC26D6-7C94-4DF8-8AC3-08E4C5BB6F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7E641-D07B-42BB-9A05-793A46952CE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265460-F3FC-4628-8E94-CBE0609D5918}">
      <dgm:prSet custT="1"/>
      <dgm:spPr/>
      <dgm:t>
        <a:bodyPr/>
        <a:lstStyle/>
        <a:p>
          <a:r>
            <a:rPr lang="en-US" sz="2000"/>
            <a:t>Separate Login for both kitchen &amp; reservation table</a:t>
          </a:r>
        </a:p>
      </dgm:t>
    </dgm:pt>
    <dgm:pt modelId="{8EF2838C-71FC-4014-BE50-6A139D2CBE7D}" type="parTrans" cxnId="{1936B9E0-D5F3-4406-A844-EA84887BACA9}">
      <dgm:prSet/>
      <dgm:spPr/>
      <dgm:t>
        <a:bodyPr/>
        <a:lstStyle/>
        <a:p>
          <a:endParaRPr lang="en-US" sz="2000"/>
        </a:p>
      </dgm:t>
    </dgm:pt>
    <dgm:pt modelId="{CA3BA840-3F56-4D66-88B6-A9C87D9D06A9}" type="sibTrans" cxnId="{1936B9E0-D5F3-4406-A844-EA84887BACA9}">
      <dgm:prSet/>
      <dgm:spPr/>
      <dgm:t>
        <a:bodyPr/>
        <a:lstStyle/>
        <a:p>
          <a:endParaRPr lang="en-US" sz="2000"/>
        </a:p>
      </dgm:t>
    </dgm:pt>
    <dgm:pt modelId="{08D19DF6-B30A-4BBF-875A-3A22E3F5BDE4}">
      <dgm:prSet custT="1"/>
      <dgm:spPr/>
      <dgm:t>
        <a:bodyPr/>
        <a:lstStyle/>
        <a:p>
          <a:r>
            <a:rPr lang="en-US" sz="2000"/>
            <a:t>Universal Search field where you can search using any data type</a:t>
          </a:r>
        </a:p>
      </dgm:t>
    </dgm:pt>
    <dgm:pt modelId="{6C2DE857-5D1F-4FBB-A7C4-FE143242C19D}" type="parTrans" cxnId="{1F77F7E2-01FF-487D-8C03-FE2C6001C53A}">
      <dgm:prSet/>
      <dgm:spPr/>
      <dgm:t>
        <a:bodyPr/>
        <a:lstStyle/>
        <a:p>
          <a:endParaRPr lang="en-US" sz="2000"/>
        </a:p>
      </dgm:t>
    </dgm:pt>
    <dgm:pt modelId="{2B0F1904-C94E-4E9F-8BAE-F9BA037F5453}" type="sibTrans" cxnId="{1F77F7E2-01FF-487D-8C03-FE2C6001C53A}">
      <dgm:prSet/>
      <dgm:spPr/>
      <dgm:t>
        <a:bodyPr/>
        <a:lstStyle/>
        <a:p>
          <a:endParaRPr lang="en-US" sz="2000"/>
        </a:p>
      </dgm:t>
    </dgm:pt>
    <dgm:pt modelId="{76FE7472-CC9F-4ED6-A5DC-F65471ABB15B}">
      <dgm:prSet custT="1"/>
      <dgm:spPr/>
      <dgm:t>
        <a:bodyPr/>
        <a:lstStyle/>
        <a:p>
          <a:r>
            <a:rPr lang="en-US" sz="2000"/>
            <a:t>Add/edit/update/delete an entry</a:t>
          </a:r>
        </a:p>
      </dgm:t>
    </dgm:pt>
    <dgm:pt modelId="{AE1DBE82-981D-4969-9C75-38AE8FDFECA3}" type="parTrans" cxnId="{2A46420A-77B8-4BD3-ADD4-0E421FAA7109}">
      <dgm:prSet/>
      <dgm:spPr/>
      <dgm:t>
        <a:bodyPr/>
        <a:lstStyle/>
        <a:p>
          <a:endParaRPr lang="en-US" sz="2000"/>
        </a:p>
      </dgm:t>
    </dgm:pt>
    <dgm:pt modelId="{DC0A8E95-C0F6-4DC7-8539-BBE0A68D268D}" type="sibTrans" cxnId="{2A46420A-77B8-4BD3-ADD4-0E421FAA7109}">
      <dgm:prSet/>
      <dgm:spPr/>
      <dgm:t>
        <a:bodyPr/>
        <a:lstStyle/>
        <a:p>
          <a:endParaRPr lang="en-US" sz="2000"/>
        </a:p>
      </dgm:t>
    </dgm:pt>
    <dgm:pt modelId="{DD2E0E13-574D-4A4F-AF1C-4A9D0F8AC17B}">
      <dgm:prSet custT="1"/>
      <dgm:spPr/>
      <dgm:t>
        <a:bodyPr/>
        <a:lstStyle/>
        <a:p>
          <a:r>
            <a:rPr lang="en-US" sz="2000"/>
            <a:t>Room Availability &amp; Reservation</a:t>
          </a:r>
        </a:p>
      </dgm:t>
    </dgm:pt>
    <dgm:pt modelId="{961C433C-9F20-4E5D-8AF8-5AF4D6E9BBAB}" type="parTrans" cxnId="{A10C5643-6844-4464-AA4F-7321AE7B4B76}">
      <dgm:prSet/>
      <dgm:spPr/>
      <dgm:t>
        <a:bodyPr/>
        <a:lstStyle/>
        <a:p>
          <a:endParaRPr lang="en-US" sz="2000"/>
        </a:p>
      </dgm:t>
    </dgm:pt>
    <dgm:pt modelId="{EBE8D5E6-25C0-4343-AB6C-8C3731CC52DE}" type="sibTrans" cxnId="{A10C5643-6844-4464-AA4F-7321AE7B4B76}">
      <dgm:prSet/>
      <dgm:spPr/>
      <dgm:t>
        <a:bodyPr/>
        <a:lstStyle/>
        <a:p>
          <a:endParaRPr lang="en-US" sz="2000"/>
        </a:p>
      </dgm:t>
    </dgm:pt>
    <dgm:pt modelId="{B962DD17-6EF8-4B94-9004-932EA8D670EE}">
      <dgm:prSet custT="1"/>
      <dgm:spPr/>
      <dgm:t>
        <a:bodyPr/>
        <a:lstStyle/>
        <a:p>
          <a:r>
            <a:rPr lang="en-US" sz="2000"/>
            <a:t>Credit card &amp; Debit card verification</a:t>
          </a:r>
        </a:p>
      </dgm:t>
    </dgm:pt>
    <dgm:pt modelId="{D6E45DB7-DFC2-495A-BBA1-FB8D1C421504}" type="parTrans" cxnId="{E59D3E95-9111-4268-BCE9-00975CBCB9F2}">
      <dgm:prSet/>
      <dgm:spPr/>
      <dgm:t>
        <a:bodyPr/>
        <a:lstStyle/>
        <a:p>
          <a:endParaRPr lang="en-US" sz="2000"/>
        </a:p>
      </dgm:t>
    </dgm:pt>
    <dgm:pt modelId="{AB234892-A308-4164-BE54-FDAD7569D6AF}" type="sibTrans" cxnId="{E59D3E95-9111-4268-BCE9-00975CBCB9F2}">
      <dgm:prSet/>
      <dgm:spPr/>
      <dgm:t>
        <a:bodyPr/>
        <a:lstStyle/>
        <a:p>
          <a:endParaRPr lang="en-US" sz="2000"/>
        </a:p>
      </dgm:t>
    </dgm:pt>
    <dgm:pt modelId="{2C24AA7B-05DC-42BC-A515-2EB4B1053222}">
      <dgm:prSet custT="1"/>
      <dgm:spPr/>
      <dgm:t>
        <a:bodyPr/>
        <a:lstStyle/>
        <a:p>
          <a:r>
            <a:rPr lang="en-US" sz="2000"/>
            <a:t>Reservation with complete details</a:t>
          </a:r>
        </a:p>
      </dgm:t>
    </dgm:pt>
    <dgm:pt modelId="{35E68336-6EAA-47CC-AAC6-CB67317538D8}" type="parTrans" cxnId="{49599650-952C-4D23-932E-772E5E8DF446}">
      <dgm:prSet/>
      <dgm:spPr/>
      <dgm:t>
        <a:bodyPr/>
        <a:lstStyle/>
        <a:p>
          <a:endParaRPr lang="en-US" sz="2000"/>
        </a:p>
      </dgm:t>
    </dgm:pt>
    <dgm:pt modelId="{41A2698E-2256-4D18-A7DE-67F32B788D33}" type="sibTrans" cxnId="{49599650-952C-4D23-932E-772E5E8DF446}">
      <dgm:prSet/>
      <dgm:spPr/>
      <dgm:t>
        <a:bodyPr/>
        <a:lstStyle/>
        <a:p>
          <a:endParaRPr lang="en-US" sz="2000"/>
        </a:p>
      </dgm:t>
    </dgm:pt>
    <dgm:pt modelId="{45A8D6E2-6BEC-46DA-96E1-4C6804F40A71}">
      <dgm:prSet custT="1"/>
      <dgm:spPr/>
      <dgm:t>
        <a:bodyPr/>
        <a:lstStyle/>
        <a:p>
          <a:r>
            <a:rPr lang="en-US" sz="2000"/>
            <a:t>Overview of Reservations from all hotel rooms in </a:t>
          </a:r>
          <a:r>
            <a:rPr lang="en-US" sz="2000" i="1"/>
            <a:t>data gridview</a:t>
          </a:r>
          <a:endParaRPr lang="en-US" sz="2000"/>
        </a:p>
      </dgm:t>
    </dgm:pt>
    <dgm:pt modelId="{BE7EF601-3AF1-47DD-A9E1-12AB5DDBCADC}" type="parTrans" cxnId="{5EEC2AC8-6B4B-4D7A-BB83-F995BFF70A53}">
      <dgm:prSet/>
      <dgm:spPr/>
      <dgm:t>
        <a:bodyPr/>
        <a:lstStyle/>
        <a:p>
          <a:endParaRPr lang="en-US" sz="2000"/>
        </a:p>
      </dgm:t>
    </dgm:pt>
    <dgm:pt modelId="{7BACC383-E6BE-438B-92E8-ECF1CD7BA540}" type="sibTrans" cxnId="{5EEC2AC8-6B4B-4D7A-BB83-F995BFF70A53}">
      <dgm:prSet/>
      <dgm:spPr/>
      <dgm:t>
        <a:bodyPr/>
        <a:lstStyle/>
        <a:p>
          <a:endParaRPr lang="en-US" sz="2000"/>
        </a:p>
      </dgm:t>
    </dgm:pt>
    <dgm:pt modelId="{43425069-E95B-4744-954A-E0D8836B9CE4}" type="pres">
      <dgm:prSet presAssocID="{AA87E641-D07B-42BB-9A05-793A46952CE0}" presName="root" presStyleCnt="0">
        <dgm:presLayoutVars>
          <dgm:dir/>
          <dgm:resizeHandles val="exact"/>
        </dgm:presLayoutVars>
      </dgm:prSet>
      <dgm:spPr/>
    </dgm:pt>
    <dgm:pt modelId="{ABC1A60F-DBDD-4A03-B1FA-3594534310B6}" type="pres">
      <dgm:prSet presAssocID="{AA87E641-D07B-42BB-9A05-793A46952CE0}" presName="container" presStyleCnt="0">
        <dgm:presLayoutVars>
          <dgm:dir/>
          <dgm:resizeHandles val="exact"/>
        </dgm:presLayoutVars>
      </dgm:prSet>
      <dgm:spPr/>
    </dgm:pt>
    <dgm:pt modelId="{246367F9-90A0-410C-A405-55F67D6C3888}" type="pres">
      <dgm:prSet presAssocID="{5A265460-F3FC-4628-8E94-CBE0609D5918}" presName="compNode" presStyleCnt="0"/>
      <dgm:spPr/>
    </dgm:pt>
    <dgm:pt modelId="{BF5E159D-4239-4FA6-86B9-AFE5924E7B3B}" type="pres">
      <dgm:prSet presAssocID="{5A265460-F3FC-4628-8E94-CBE0609D5918}" presName="iconBgRect" presStyleLbl="bgShp" presStyleIdx="0" presStyleCnt="7"/>
      <dgm:spPr/>
    </dgm:pt>
    <dgm:pt modelId="{2224311A-D7C3-4940-9300-47970BAA0ACF}" type="pres">
      <dgm:prSet presAssocID="{5A265460-F3FC-4628-8E94-CBE0609D591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nd chairs"/>
        </a:ext>
      </dgm:extLst>
    </dgm:pt>
    <dgm:pt modelId="{E1C87747-9324-4AA2-8D60-ACE74BBC5CD4}" type="pres">
      <dgm:prSet presAssocID="{5A265460-F3FC-4628-8E94-CBE0609D5918}" presName="spaceRect" presStyleCnt="0"/>
      <dgm:spPr/>
    </dgm:pt>
    <dgm:pt modelId="{69B70593-720D-4DDB-8137-AE1EAC259CE3}" type="pres">
      <dgm:prSet presAssocID="{5A265460-F3FC-4628-8E94-CBE0609D5918}" presName="textRect" presStyleLbl="revTx" presStyleIdx="0" presStyleCnt="7">
        <dgm:presLayoutVars>
          <dgm:chMax val="1"/>
          <dgm:chPref val="1"/>
        </dgm:presLayoutVars>
      </dgm:prSet>
      <dgm:spPr/>
    </dgm:pt>
    <dgm:pt modelId="{0DEC4F53-E5E4-45E2-B62F-FEAF1579CA9A}" type="pres">
      <dgm:prSet presAssocID="{CA3BA840-3F56-4D66-88B6-A9C87D9D06A9}" presName="sibTrans" presStyleLbl="sibTrans2D1" presStyleIdx="0" presStyleCnt="0"/>
      <dgm:spPr/>
    </dgm:pt>
    <dgm:pt modelId="{CEC68E81-D0B1-413F-BCCC-855331D65A81}" type="pres">
      <dgm:prSet presAssocID="{08D19DF6-B30A-4BBF-875A-3A22E3F5BDE4}" presName="compNode" presStyleCnt="0"/>
      <dgm:spPr/>
    </dgm:pt>
    <dgm:pt modelId="{4ED16BD5-C365-40E1-86EE-D6FD2020B686}" type="pres">
      <dgm:prSet presAssocID="{08D19DF6-B30A-4BBF-875A-3A22E3F5BDE4}" presName="iconBgRect" presStyleLbl="bgShp" presStyleIdx="1" presStyleCnt="7"/>
      <dgm:spPr/>
    </dgm:pt>
    <dgm:pt modelId="{815CE891-DDA4-426F-8A13-ADD145CED324}" type="pres">
      <dgm:prSet presAssocID="{08D19DF6-B30A-4BBF-875A-3A22E3F5BD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49F80ECF-F750-42F7-B8D6-A242F3179F19}" type="pres">
      <dgm:prSet presAssocID="{08D19DF6-B30A-4BBF-875A-3A22E3F5BDE4}" presName="spaceRect" presStyleCnt="0"/>
      <dgm:spPr/>
    </dgm:pt>
    <dgm:pt modelId="{B8F1BC00-4651-4C34-8862-184566AE06DD}" type="pres">
      <dgm:prSet presAssocID="{08D19DF6-B30A-4BBF-875A-3A22E3F5BDE4}" presName="textRect" presStyleLbl="revTx" presStyleIdx="1" presStyleCnt="7">
        <dgm:presLayoutVars>
          <dgm:chMax val="1"/>
          <dgm:chPref val="1"/>
        </dgm:presLayoutVars>
      </dgm:prSet>
      <dgm:spPr/>
    </dgm:pt>
    <dgm:pt modelId="{C220EEF7-7CAE-42C5-9FF5-BE600C0219BE}" type="pres">
      <dgm:prSet presAssocID="{2B0F1904-C94E-4E9F-8BAE-F9BA037F5453}" presName="sibTrans" presStyleLbl="sibTrans2D1" presStyleIdx="0" presStyleCnt="0"/>
      <dgm:spPr/>
    </dgm:pt>
    <dgm:pt modelId="{37D0EE3D-5F22-4BDF-89CE-C6E197CAE5FE}" type="pres">
      <dgm:prSet presAssocID="{76FE7472-CC9F-4ED6-A5DC-F65471ABB15B}" presName="compNode" presStyleCnt="0"/>
      <dgm:spPr/>
    </dgm:pt>
    <dgm:pt modelId="{0E6543AA-CB49-488F-90A0-01B40DA3C7A9}" type="pres">
      <dgm:prSet presAssocID="{76FE7472-CC9F-4ED6-A5DC-F65471ABB15B}" presName="iconBgRect" presStyleLbl="bgShp" presStyleIdx="2" presStyleCnt="7"/>
      <dgm:spPr/>
    </dgm:pt>
    <dgm:pt modelId="{DBA7A191-18F7-420C-84F6-1B28B8992536}" type="pres">
      <dgm:prSet presAssocID="{76FE7472-CC9F-4ED6-A5DC-F65471ABB15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7F58557C-AB53-4CE7-91F0-24AFD2F71E1D}" type="pres">
      <dgm:prSet presAssocID="{76FE7472-CC9F-4ED6-A5DC-F65471ABB15B}" presName="spaceRect" presStyleCnt="0"/>
      <dgm:spPr/>
    </dgm:pt>
    <dgm:pt modelId="{78B32845-9AED-4913-B0FA-63628FA85994}" type="pres">
      <dgm:prSet presAssocID="{76FE7472-CC9F-4ED6-A5DC-F65471ABB15B}" presName="textRect" presStyleLbl="revTx" presStyleIdx="2" presStyleCnt="7">
        <dgm:presLayoutVars>
          <dgm:chMax val="1"/>
          <dgm:chPref val="1"/>
        </dgm:presLayoutVars>
      </dgm:prSet>
      <dgm:spPr/>
    </dgm:pt>
    <dgm:pt modelId="{488FE946-E4C4-41F3-961E-D866E2F6401A}" type="pres">
      <dgm:prSet presAssocID="{DC0A8E95-C0F6-4DC7-8539-BBE0A68D268D}" presName="sibTrans" presStyleLbl="sibTrans2D1" presStyleIdx="0" presStyleCnt="0"/>
      <dgm:spPr/>
    </dgm:pt>
    <dgm:pt modelId="{2AEAEF0E-D275-46B2-90D2-C44C3B5F56A7}" type="pres">
      <dgm:prSet presAssocID="{DD2E0E13-574D-4A4F-AF1C-4A9D0F8AC17B}" presName="compNode" presStyleCnt="0"/>
      <dgm:spPr/>
    </dgm:pt>
    <dgm:pt modelId="{8B18969E-E3CC-422D-A023-144CB69705A9}" type="pres">
      <dgm:prSet presAssocID="{DD2E0E13-574D-4A4F-AF1C-4A9D0F8AC17B}" presName="iconBgRect" presStyleLbl="bgShp" presStyleIdx="3" presStyleCnt="7"/>
      <dgm:spPr/>
    </dgm:pt>
    <dgm:pt modelId="{26B26D34-624F-45D5-9034-B1BC1DA42826}" type="pres">
      <dgm:prSet presAssocID="{DD2E0E13-574D-4A4F-AF1C-4A9D0F8AC17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0A084BC8-9F7E-465A-952B-50E61D8693B1}" type="pres">
      <dgm:prSet presAssocID="{DD2E0E13-574D-4A4F-AF1C-4A9D0F8AC17B}" presName="spaceRect" presStyleCnt="0"/>
      <dgm:spPr/>
    </dgm:pt>
    <dgm:pt modelId="{B67B9BF7-6271-48A5-9B63-E5D5F8240D40}" type="pres">
      <dgm:prSet presAssocID="{DD2E0E13-574D-4A4F-AF1C-4A9D0F8AC17B}" presName="textRect" presStyleLbl="revTx" presStyleIdx="3" presStyleCnt="7">
        <dgm:presLayoutVars>
          <dgm:chMax val="1"/>
          <dgm:chPref val="1"/>
        </dgm:presLayoutVars>
      </dgm:prSet>
      <dgm:spPr/>
    </dgm:pt>
    <dgm:pt modelId="{627D15B2-E15D-419F-8200-FA6E97CF7041}" type="pres">
      <dgm:prSet presAssocID="{EBE8D5E6-25C0-4343-AB6C-8C3731CC52DE}" presName="sibTrans" presStyleLbl="sibTrans2D1" presStyleIdx="0" presStyleCnt="0"/>
      <dgm:spPr/>
    </dgm:pt>
    <dgm:pt modelId="{BB8520F5-B874-45EC-992A-D000F3EC180B}" type="pres">
      <dgm:prSet presAssocID="{B962DD17-6EF8-4B94-9004-932EA8D670EE}" presName="compNode" presStyleCnt="0"/>
      <dgm:spPr/>
    </dgm:pt>
    <dgm:pt modelId="{C0CF22EE-BEA9-4D0D-AEFB-72A1C8F1496F}" type="pres">
      <dgm:prSet presAssocID="{B962DD17-6EF8-4B94-9004-932EA8D670EE}" presName="iconBgRect" presStyleLbl="bgShp" presStyleIdx="4" presStyleCnt="7"/>
      <dgm:spPr/>
    </dgm:pt>
    <dgm:pt modelId="{EA3A9250-443D-49DE-8C41-E976941267B8}" type="pres">
      <dgm:prSet presAssocID="{B962DD17-6EF8-4B94-9004-932EA8D670E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0A42148B-27B5-42B5-9AE4-FD43C7E8FFB2}" type="pres">
      <dgm:prSet presAssocID="{B962DD17-6EF8-4B94-9004-932EA8D670EE}" presName="spaceRect" presStyleCnt="0"/>
      <dgm:spPr/>
    </dgm:pt>
    <dgm:pt modelId="{60B33E70-B150-4BCF-A740-91B883067D6D}" type="pres">
      <dgm:prSet presAssocID="{B962DD17-6EF8-4B94-9004-932EA8D670EE}" presName="textRect" presStyleLbl="revTx" presStyleIdx="4" presStyleCnt="7">
        <dgm:presLayoutVars>
          <dgm:chMax val="1"/>
          <dgm:chPref val="1"/>
        </dgm:presLayoutVars>
      </dgm:prSet>
      <dgm:spPr/>
    </dgm:pt>
    <dgm:pt modelId="{B11C60AA-E0AA-4AE5-9B35-0F193240661A}" type="pres">
      <dgm:prSet presAssocID="{AB234892-A308-4164-BE54-FDAD7569D6AF}" presName="sibTrans" presStyleLbl="sibTrans2D1" presStyleIdx="0" presStyleCnt="0"/>
      <dgm:spPr/>
    </dgm:pt>
    <dgm:pt modelId="{B9AF7AF3-58B6-401C-9D81-70F9F9F510D3}" type="pres">
      <dgm:prSet presAssocID="{2C24AA7B-05DC-42BC-A515-2EB4B1053222}" presName="compNode" presStyleCnt="0"/>
      <dgm:spPr/>
    </dgm:pt>
    <dgm:pt modelId="{E6A3E250-3DB8-4D4A-9692-D5C472CA2FAD}" type="pres">
      <dgm:prSet presAssocID="{2C24AA7B-05DC-42BC-A515-2EB4B1053222}" presName="iconBgRect" presStyleLbl="bgShp" presStyleIdx="5" presStyleCnt="7"/>
      <dgm:spPr/>
    </dgm:pt>
    <dgm:pt modelId="{004271E9-FB9C-4CF5-9D55-5E36924E1EFE}" type="pres">
      <dgm:prSet presAssocID="{2C24AA7B-05DC-42BC-A515-2EB4B105322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ceiver"/>
        </a:ext>
      </dgm:extLst>
    </dgm:pt>
    <dgm:pt modelId="{0C1FDD92-4FD8-4DC4-83E7-C4963611AD63}" type="pres">
      <dgm:prSet presAssocID="{2C24AA7B-05DC-42BC-A515-2EB4B1053222}" presName="spaceRect" presStyleCnt="0"/>
      <dgm:spPr/>
    </dgm:pt>
    <dgm:pt modelId="{20F9F897-6612-46E5-AFA6-D35C95B36CBD}" type="pres">
      <dgm:prSet presAssocID="{2C24AA7B-05DC-42BC-A515-2EB4B1053222}" presName="textRect" presStyleLbl="revTx" presStyleIdx="5" presStyleCnt="7">
        <dgm:presLayoutVars>
          <dgm:chMax val="1"/>
          <dgm:chPref val="1"/>
        </dgm:presLayoutVars>
      </dgm:prSet>
      <dgm:spPr/>
    </dgm:pt>
    <dgm:pt modelId="{283F74AA-56F6-43C7-846C-66FE035E5067}" type="pres">
      <dgm:prSet presAssocID="{41A2698E-2256-4D18-A7DE-67F32B788D33}" presName="sibTrans" presStyleLbl="sibTrans2D1" presStyleIdx="0" presStyleCnt="0"/>
      <dgm:spPr/>
    </dgm:pt>
    <dgm:pt modelId="{AB5B98F5-1114-49F3-910D-B27CE838486C}" type="pres">
      <dgm:prSet presAssocID="{45A8D6E2-6BEC-46DA-96E1-4C6804F40A71}" presName="compNode" presStyleCnt="0"/>
      <dgm:spPr/>
    </dgm:pt>
    <dgm:pt modelId="{9F655631-98A7-4042-8493-E197B01B405C}" type="pres">
      <dgm:prSet presAssocID="{45A8D6E2-6BEC-46DA-96E1-4C6804F40A71}" presName="iconBgRect" presStyleLbl="bgShp" presStyleIdx="6" presStyleCnt="7"/>
      <dgm:spPr/>
    </dgm:pt>
    <dgm:pt modelId="{EEF419AD-7D57-4CC7-9DDC-8C33289BCB36}" type="pres">
      <dgm:prSet presAssocID="{45A8D6E2-6BEC-46DA-96E1-4C6804F40A7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leep"/>
        </a:ext>
      </dgm:extLst>
    </dgm:pt>
    <dgm:pt modelId="{2F4AC251-7BD3-4E7D-B6AD-AB03C7A0EEB2}" type="pres">
      <dgm:prSet presAssocID="{45A8D6E2-6BEC-46DA-96E1-4C6804F40A71}" presName="spaceRect" presStyleCnt="0"/>
      <dgm:spPr/>
    </dgm:pt>
    <dgm:pt modelId="{9C3E5CFF-B64F-4BEF-B348-70DDB966733C}" type="pres">
      <dgm:prSet presAssocID="{45A8D6E2-6BEC-46DA-96E1-4C6804F40A71}" presName="textRect" presStyleLbl="revTx" presStyleIdx="6" presStyleCnt="7">
        <dgm:presLayoutVars>
          <dgm:chMax val="1"/>
          <dgm:chPref val="1"/>
        </dgm:presLayoutVars>
      </dgm:prSet>
      <dgm:spPr/>
    </dgm:pt>
  </dgm:ptLst>
  <dgm:cxnLst>
    <dgm:cxn modelId="{21841202-4BB4-40FD-B1BC-B7B76D849BE5}" type="presOf" srcId="{2B0F1904-C94E-4E9F-8BAE-F9BA037F5453}" destId="{C220EEF7-7CAE-42C5-9FF5-BE600C0219BE}" srcOrd="0" destOrd="0" presId="urn:microsoft.com/office/officeart/2018/2/layout/IconCircleList"/>
    <dgm:cxn modelId="{2A46420A-77B8-4BD3-ADD4-0E421FAA7109}" srcId="{AA87E641-D07B-42BB-9A05-793A46952CE0}" destId="{76FE7472-CC9F-4ED6-A5DC-F65471ABB15B}" srcOrd="2" destOrd="0" parTransId="{AE1DBE82-981D-4969-9C75-38AE8FDFECA3}" sibTransId="{DC0A8E95-C0F6-4DC7-8539-BBE0A68D268D}"/>
    <dgm:cxn modelId="{5F8E5832-6A42-4898-B253-2D5BE4A697CA}" type="presOf" srcId="{B962DD17-6EF8-4B94-9004-932EA8D670EE}" destId="{60B33E70-B150-4BCF-A740-91B883067D6D}" srcOrd="0" destOrd="0" presId="urn:microsoft.com/office/officeart/2018/2/layout/IconCircleList"/>
    <dgm:cxn modelId="{D5504C42-53B1-4036-9D29-3181F66958FF}" type="presOf" srcId="{DC0A8E95-C0F6-4DC7-8539-BBE0A68D268D}" destId="{488FE946-E4C4-41F3-961E-D866E2F6401A}" srcOrd="0" destOrd="0" presId="urn:microsoft.com/office/officeart/2018/2/layout/IconCircleList"/>
    <dgm:cxn modelId="{A10C5643-6844-4464-AA4F-7321AE7B4B76}" srcId="{AA87E641-D07B-42BB-9A05-793A46952CE0}" destId="{DD2E0E13-574D-4A4F-AF1C-4A9D0F8AC17B}" srcOrd="3" destOrd="0" parTransId="{961C433C-9F20-4E5D-8AF8-5AF4D6E9BBAB}" sibTransId="{EBE8D5E6-25C0-4343-AB6C-8C3731CC52DE}"/>
    <dgm:cxn modelId="{13C64B66-2C69-4593-9707-C0B98363D70C}" type="presOf" srcId="{EBE8D5E6-25C0-4343-AB6C-8C3731CC52DE}" destId="{627D15B2-E15D-419F-8200-FA6E97CF7041}" srcOrd="0" destOrd="0" presId="urn:microsoft.com/office/officeart/2018/2/layout/IconCircleList"/>
    <dgm:cxn modelId="{E7D4714F-EBB5-417D-A343-714E3039B179}" type="presOf" srcId="{08D19DF6-B30A-4BBF-875A-3A22E3F5BDE4}" destId="{B8F1BC00-4651-4C34-8862-184566AE06DD}" srcOrd="0" destOrd="0" presId="urn:microsoft.com/office/officeart/2018/2/layout/IconCircleList"/>
    <dgm:cxn modelId="{49599650-952C-4D23-932E-772E5E8DF446}" srcId="{AA87E641-D07B-42BB-9A05-793A46952CE0}" destId="{2C24AA7B-05DC-42BC-A515-2EB4B1053222}" srcOrd="5" destOrd="0" parTransId="{35E68336-6EAA-47CC-AAC6-CB67317538D8}" sibTransId="{41A2698E-2256-4D18-A7DE-67F32B788D33}"/>
    <dgm:cxn modelId="{F950C176-D690-492D-9426-867DDB16C3F4}" type="presOf" srcId="{CA3BA840-3F56-4D66-88B6-A9C87D9D06A9}" destId="{0DEC4F53-E5E4-45E2-B62F-FEAF1579CA9A}" srcOrd="0" destOrd="0" presId="urn:microsoft.com/office/officeart/2018/2/layout/IconCircleList"/>
    <dgm:cxn modelId="{E59D3E95-9111-4268-BCE9-00975CBCB9F2}" srcId="{AA87E641-D07B-42BB-9A05-793A46952CE0}" destId="{B962DD17-6EF8-4B94-9004-932EA8D670EE}" srcOrd="4" destOrd="0" parTransId="{D6E45DB7-DFC2-495A-BBA1-FB8D1C421504}" sibTransId="{AB234892-A308-4164-BE54-FDAD7569D6AF}"/>
    <dgm:cxn modelId="{99DD0B98-6BC4-4853-8527-0F1846367742}" type="presOf" srcId="{2C24AA7B-05DC-42BC-A515-2EB4B1053222}" destId="{20F9F897-6612-46E5-AFA6-D35C95B36CBD}" srcOrd="0" destOrd="0" presId="urn:microsoft.com/office/officeart/2018/2/layout/IconCircleList"/>
    <dgm:cxn modelId="{340BDE9B-15FD-4F93-B034-4CF7E3080C39}" type="presOf" srcId="{5A265460-F3FC-4628-8E94-CBE0609D5918}" destId="{69B70593-720D-4DDB-8137-AE1EAC259CE3}" srcOrd="0" destOrd="0" presId="urn:microsoft.com/office/officeart/2018/2/layout/IconCircleList"/>
    <dgm:cxn modelId="{F0C288C3-795F-402E-868F-AA080501BE22}" type="presOf" srcId="{AB234892-A308-4164-BE54-FDAD7569D6AF}" destId="{B11C60AA-E0AA-4AE5-9B35-0F193240661A}" srcOrd="0" destOrd="0" presId="urn:microsoft.com/office/officeart/2018/2/layout/IconCircleList"/>
    <dgm:cxn modelId="{E90963C5-A520-443B-A767-02A439720D85}" type="presOf" srcId="{DD2E0E13-574D-4A4F-AF1C-4A9D0F8AC17B}" destId="{B67B9BF7-6271-48A5-9B63-E5D5F8240D40}" srcOrd="0" destOrd="0" presId="urn:microsoft.com/office/officeart/2018/2/layout/IconCircleList"/>
    <dgm:cxn modelId="{5EEC2AC8-6B4B-4D7A-BB83-F995BFF70A53}" srcId="{AA87E641-D07B-42BB-9A05-793A46952CE0}" destId="{45A8D6E2-6BEC-46DA-96E1-4C6804F40A71}" srcOrd="6" destOrd="0" parTransId="{BE7EF601-3AF1-47DD-A9E1-12AB5DDBCADC}" sibTransId="{7BACC383-E6BE-438B-92E8-ECF1CD7BA540}"/>
    <dgm:cxn modelId="{FC67B8CD-1AE3-4667-A451-621E5A096C2C}" type="presOf" srcId="{AA87E641-D07B-42BB-9A05-793A46952CE0}" destId="{43425069-E95B-4744-954A-E0D8836B9CE4}" srcOrd="0" destOrd="0" presId="urn:microsoft.com/office/officeart/2018/2/layout/IconCircleList"/>
    <dgm:cxn modelId="{FB2E64CE-152A-4EF9-B9C6-FC4C54FF4156}" type="presOf" srcId="{45A8D6E2-6BEC-46DA-96E1-4C6804F40A71}" destId="{9C3E5CFF-B64F-4BEF-B348-70DDB966733C}" srcOrd="0" destOrd="0" presId="urn:microsoft.com/office/officeart/2018/2/layout/IconCircleList"/>
    <dgm:cxn modelId="{1936B9E0-D5F3-4406-A844-EA84887BACA9}" srcId="{AA87E641-D07B-42BB-9A05-793A46952CE0}" destId="{5A265460-F3FC-4628-8E94-CBE0609D5918}" srcOrd="0" destOrd="0" parTransId="{8EF2838C-71FC-4014-BE50-6A139D2CBE7D}" sibTransId="{CA3BA840-3F56-4D66-88B6-A9C87D9D06A9}"/>
    <dgm:cxn modelId="{1F77F7E2-01FF-487D-8C03-FE2C6001C53A}" srcId="{AA87E641-D07B-42BB-9A05-793A46952CE0}" destId="{08D19DF6-B30A-4BBF-875A-3A22E3F5BDE4}" srcOrd="1" destOrd="0" parTransId="{6C2DE857-5D1F-4FBB-A7C4-FE143242C19D}" sibTransId="{2B0F1904-C94E-4E9F-8BAE-F9BA037F5453}"/>
    <dgm:cxn modelId="{6853FCF7-F447-4FC3-B12D-A8FD15C72C0A}" type="presOf" srcId="{41A2698E-2256-4D18-A7DE-67F32B788D33}" destId="{283F74AA-56F6-43C7-846C-66FE035E5067}" srcOrd="0" destOrd="0" presId="urn:microsoft.com/office/officeart/2018/2/layout/IconCircleList"/>
    <dgm:cxn modelId="{BF22BCFB-C127-4137-A4CA-DA834B436A9C}" type="presOf" srcId="{76FE7472-CC9F-4ED6-A5DC-F65471ABB15B}" destId="{78B32845-9AED-4913-B0FA-63628FA85994}" srcOrd="0" destOrd="0" presId="urn:microsoft.com/office/officeart/2018/2/layout/IconCircleList"/>
    <dgm:cxn modelId="{F1C8F070-3A9B-4C41-A55E-F971BD52DA27}" type="presParOf" srcId="{43425069-E95B-4744-954A-E0D8836B9CE4}" destId="{ABC1A60F-DBDD-4A03-B1FA-3594534310B6}" srcOrd="0" destOrd="0" presId="urn:microsoft.com/office/officeart/2018/2/layout/IconCircleList"/>
    <dgm:cxn modelId="{B2969241-3640-45A0-AB19-02C214F57993}" type="presParOf" srcId="{ABC1A60F-DBDD-4A03-B1FA-3594534310B6}" destId="{246367F9-90A0-410C-A405-55F67D6C3888}" srcOrd="0" destOrd="0" presId="urn:microsoft.com/office/officeart/2018/2/layout/IconCircleList"/>
    <dgm:cxn modelId="{34509C54-362B-41AD-A942-27843F131F29}" type="presParOf" srcId="{246367F9-90A0-410C-A405-55F67D6C3888}" destId="{BF5E159D-4239-4FA6-86B9-AFE5924E7B3B}" srcOrd="0" destOrd="0" presId="urn:microsoft.com/office/officeart/2018/2/layout/IconCircleList"/>
    <dgm:cxn modelId="{078CE3E3-00D7-4024-AC6A-443B5388795B}" type="presParOf" srcId="{246367F9-90A0-410C-A405-55F67D6C3888}" destId="{2224311A-D7C3-4940-9300-47970BAA0ACF}" srcOrd="1" destOrd="0" presId="urn:microsoft.com/office/officeart/2018/2/layout/IconCircleList"/>
    <dgm:cxn modelId="{D92F92F6-F904-4551-B5EF-17247E7EF84F}" type="presParOf" srcId="{246367F9-90A0-410C-A405-55F67D6C3888}" destId="{E1C87747-9324-4AA2-8D60-ACE74BBC5CD4}" srcOrd="2" destOrd="0" presId="urn:microsoft.com/office/officeart/2018/2/layout/IconCircleList"/>
    <dgm:cxn modelId="{61158D2F-9D9C-4E64-A3BA-9D12C0981505}" type="presParOf" srcId="{246367F9-90A0-410C-A405-55F67D6C3888}" destId="{69B70593-720D-4DDB-8137-AE1EAC259CE3}" srcOrd="3" destOrd="0" presId="urn:microsoft.com/office/officeart/2018/2/layout/IconCircleList"/>
    <dgm:cxn modelId="{DC8B12B9-1787-45D0-B4CC-109001E1EE87}" type="presParOf" srcId="{ABC1A60F-DBDD-4A03-B1FA-3594534310B6}" destId="{0DEC4F53-E5E4-45E2-B62F-FEAF1579CA9A}" srcOrd="1" destOrd="0" presId="urn:microsoft.com/office/officeart/2018/2/layout/IconCircleList"/>
    <dgm:cxn modelId="{9BF9049F-D42C-4637-8DB4-2E174F8D1E93}" type="presParOf" srcId="{ABC1A60F-DBDD-4A03-B1FA-3594534310B6}" destId="{CEC68E81-D0B1-413F-BCCC-855331D65A81}" srcOrd="2" destOrd="0" presId="urn:microsoft.com/office/officeart/2018/2/layout/IconCircleList"/>
    <dgm:cxn modelId="{6DEC48F7-3C2A-4E0D-9A7E-E5EC428B1700}" type="presParOf" srcId="{CEC68E81-D0B1-413F-BCCC-855331D65A81}" destId="{4ED16BD5-C365-40E1-86EE-D6FD2020B686}" srcOrd="0" destOrd="0" presId="urn:microsoft.com/office/officeart/2018/2/layout/IconCircleList"/>
    <dgm:cxn modelId="{2175EB27-07E9-4E12-A0C3-0B004114508E}" type="presParOf" srcId="{CEC68E81-D0B1-413F-BCCC-855331D65A81}" destId="{815CE891-DDA4-426F-8A13-ADD145CED324}" srcOrd="1" destOrd="0" presId="urn:microsoft.com/office/officeart/2018/2/layout/IconCircleList"/>
    <dgm:cxn modelId="{BEDEE9FA-F05B-4E02-B5E2-31A4B052DB73}" type="presParOf" srcId="{CEC68E81-D0B1-413F-BCCC-855331D65A81}" destId="{49F80ECF-F750-42F7-B8D6-A242F3179F19}" srcOrd="2" destOrd="0" presId="urn:microsoft.com/office/officeart/2018/2/layout/IconCircleList"/>
    <dgm:cxn modelId="{D5881DDF-DEED-4AEC-A27C-89E67EEC7EDB}" type="presParOf" srcId="{CEC68E81-D0B1-413F-BCCC-855331D65A81}" destId="{B8F1BC00-4651-4C34-8862-184566AE06DD}" srcOrd="3" destOrd="0" presId="urn:microsoft.com/office/officeart/2018/2/layout/IconCircleList"/>
    <dgm:cxn modelId="{E748EABF-D9AB-44CB-91B9-7386402DD033}" type="presParOf" srcId="{ABC1A60F-DBDD-4A03-B1FA-3594534310B6}" destId="{C220EEF7-7CAE-42C5-9FF5-BE600C0219BE}" srcOrd="3" destOrd="0" presId="urn:microsoft.com/office/officeart/2018/2/layout/IconCircleList"/>
    <dgm:cxn modelId="{A2394662-7199-47D8-850A-5B89A8420C9A}" type="presParOf" srcId="{ABC1A60F-DBDD-4A03-B1FA-3594534310B6}" destId="{37D0EE3D-5F22-4BDF-89CE-C6E197CAE5FE}" srcOrd="4" destOrd="0" presId="urn:microsoft.com/office/officeart/2018/2/layout/IconCircleList"/>
    <dgm:cxn modelId="{EF6B0BF0-5DA7-4245-9A59-984628C17ACB}" type="presParOf" srcId="{37D0EE3D-5F22-4BDF-89CE-C6E197CAE5FE}" destId="{0E6543AA-CB49-488F-90A0-01B40DA3C7A9}" srcOrd="0" destOrd="0" presId="urn:microsoft.com/office/officeart/2018/2/layout/IconCircleList"/>
    <dgm:cxn modelId="{1436E2C1-854C-4E47-934F-6DE1B00F67D9}" type="presParOf" srcId="{37D0EE3D-5F22-4BDF-89CE-C6E197CAE5FE}" destId="{DBA7A191-18F7-420C-84F6-1B28B8992536}" srcOrd="1" destOrd="0" presId="urn:microsoft.com/office/officeart/2018/2/layout/IconCircleList"/>
    <dgm:cxn modelId="{EB015353-48A4-45D3-9359-27FB68FACF20}" type="presParOf" srcId="{37D0EE3D-5F22-4BDF-89CE-C6E197CAE5FE}" destId="{7F58557C-AB53-4CE7-91F0-24AFD2F71E1D}" srcOrd="2" destOrd="0" presId="urn:microsoft.com/office/officeart/2018/2/layout/IconCircleList"/>
    <dgm:cxn modelId="{3EDE796F-CDF4-48C3-945C-3819A1624108}" type="presParOf" srcId="{37D0EE3D-5F22-4BDF-89CE-C6E197CAE5FE}" destId="{78B32845-9AED-4913-B0FA-63628FA85994}" srcOrd="3" destOrd="0" presId="urn:microsoft.com/office/officeart/2018/2/layout/IconCircleList"/>
    <dgm:cxn modelId="{A62E3559-845B-43C5-A624-956C7A740749}" type="presParOf" srcId="{ABC1A60F-DBDD-4A03-B1FA-3594534310B6}" destId="{488FE946-E4C4-41F3-961E-D866E2F6401A}" srcOrd="5" destOrd="0" presId="urn:microsoft.com/office/officeart/2018/2/layout/IconCircleList"/>
    <dgm:cxn modelId="{52A932C5-7021-44C6-B120-AB27FF1B4091}" type="presParOf" srcId="{ABC1A60F-DBDD-4A03-B1FA-3594534310B6}" destId="{2AEAEF0E-D275-46B2-90D2-C44C3B5F56A7}" srcOrd="6" destOrd="0" presId="urn:microsoft.com/office/officeart/2018/2/layout/IconCircleList"/>
    <dgm:cxn modelId="{6F47D8E5-E06B-404C-8282-38688F3DDE9E}" type="presParOf" srcId="{2AEAEF0E-D275-46B2-90D2-C44C3B5F56A7}" destId="{8B18969E-E3CC-422D-A023-144CB69705A9}" srcOrd="0" destOrd="0" presId="urn:microsoft.com/office/officeart/2018/2/layout/IconCircleList"/>
    <dgm:cxn modelId="{2EBC5CA4-9033-4559-81E8-B858796FEA7E}" type="presParOf" srcId="{2AEAEF0E-D275-46B2-90D2-C44C3B5F56A7}" destId="{26B26D34-624F-45D5-9034-B1BC1DA42826}" srcOrd="1" destOrd="0" presId="urn:microsoft.com/office/officeart/2018/2/layout/IconCircleList"/>
    <dgm:cxn modelId="{52C1C209-CE18-46CE-BC8E-CFD38475E554}" type="presParOf" srcId="{2AEAEF0E-D275-46B2-90D2-C44C3B5F56A7}" destId="{0A084BC8-9F7E-465A-952B-50E61D8693B1}" srcOrd="2" destOrd="0" presId="urn:microsoft.com/office/officeart/2018/2/layout/IconCircleList"/>
    <dgm:cxn modelId="{FFB6EF33-9181-42B4-807F-D7397323E376}" type="presParOf" srcId="{2AEAEF0E-D275-46B2-90D2-C44C3B5F56A7}" destId="{B67B9BF7-6271-48A5-9B63-E5D5F8240D40}" srcOrd="3" destOrd="0" presId="urn:microsoft.com/office/officeart/2018/2/layout/IconCircleList"/>
    <dgm:cxn modelId="{5937F3E3-5055-4B1F-B0C6-1FD8AF31F78C}" type="presParOf" srcId="{ABC1A60F-DBDD-4A03-B1FA-3594534310B6}" destId="{627D15B2-E15D-419F-8200-FA6E97CF7041}" srcOrd="7" destOrd="0" presId="urn:microsoft.com/office/officeart/2018/2/layout/IconCircleList"/>
    <dgm:cxn modelId="{09815E5B-ADDE-49B5-BC7F-C80E8BFF1027}" type="presParOf" srcId="{ABC1A60F-DBDD-4A03-B1FA-3594534310B6}" destId="{BB8520F5-B874-45EC-992A-D000F3EC180B}" srcOrd="8" destOrd="0" presId="urn:microsoft.com/office/officeart/2018/2/layout/IconCircleList"/>
    <dgm:cxn modelId="{8EBA060F-0B8E-44D2-A78D-229505A0A68F}" type="presParOf" srcId="{BB8520F5-B874-45EC-992A-D000F3EC180B}" destId="{C0CF22EE-BEA9-4D0D-AEFB-72A1C8F1496F}" srcOrd="0" destOrd="0" presId="urn:microsoft.com/office/officeart/2018/2/layout/IconCircleList"/>
    <dgm:cxn modelId="{B5895032-E7E0-489D-8D9E-44876948D591}" type="presParOf" srcId="{BB8520F5-B874-45EC-992A-D000F3EC180B}" destId="{EA3A9250-443D-49DE-8C41-E976941267B8}" srcOrd="1" destOrd="0" presId="urn:microsoft.com/office/officeart/2018/2/layout/IconCircleList"/>
    <dgm:cxn modelId="{81B3FB74-0697-4E36-8010-0EA0E32A2230}" type="presParOf" srcId="{BB8520F5-B874-45EC-992A-D000F3EC180B}" destId="{0A42148B-27B5-42B5-9AE4-FD43C7E8FFB2}" srcOrd="2" destOrd="0" presId="urn:microsoft.com/office/officeart/2018/2/layout/IconCircleList"/>
    <dgm:cxn modelId="{397F4760-1972-464B-99AA-AD03083014F8}" type="presParOf" srcId="{BB8520F5-B874-45EC-992A-D000F3EC180B}" destId="{60B33E70-B150-4BCF-A740-91B883067D6D}" srcOrd="3" destOrd="0" presId="urn:microsoft.com/office/officeart/2018/2/layout/IconCircleList"/>
    <dgm:cxn modelId="{F9FAB582-0670-4D24-A8DB-C15D3C57058C}" type="presParOf" srcId="{ABC1A60F-DBDD-4A03-B1FA-3594534310B6}" destId="{B11C60AA-E0AA-4AE5-9B35-0F193240661A}" srcOrd="9" destOrd="0" presId="urn:microsoft.com/office/officeart/2018/2/layout/IconCircleList"/>
    <dgm:cxn modelId="{5CBB6616-BDCB-4DDC-BAD9-BF7481E6ADB7}" type="presParOf" srcId="{ABC1A60F-DBDD-4A03-B1FA-3594534310B6}" destId="{B9AF7AF3-58B6-401C-9D81-70F9F9F510D3}" srcOrd="10" destOrd="0" presId="urn:microsoft.com/office/officeart/2018/2/layout/IconCircleList"/>
    <dgm:cxn modelId="{E903D954-BB56-4A18-9860-A1142EABD379}" type="presParOf" srcId="{B9AF7AF3-58B6-401C-9D81-70F9F9F510D3}" destId="{E6A3E250-3DB8-4D4A-9692-D5C472CA2FAD}" srcOrd="0" destOrd="0" presId="urn:microsoft.com/office/officeart/2018/2/layout/IconCircleList"/>
    <dgm:cxn modelId="{898931C6-C335-4CFF-B272-8E0FB4179947}" type="presParOf" srcId="{B9AF7AF3-58B6-401C-9D81-70F9F9F510D3}" destId="{004271E9-FB9C-4CF5-9D55-5E36924E1EFE}" srcOrd="1" destOrd="0" presId="urn:microsoft.com/office/officeart/2018/2/layout/IconCircleList"/>
    <dgm:cxn modelId="{BB47B29B-FD7F-4F5A-B671-BCF94E6E5DCB}" type="presParOf" srcId="{B9AF7AF3-58B6-401C-9D81-70F9F9F510D3}" destId="{0C1FDD92-4FD8-4DC4-83E7-C4963611AD63}" srcOrd="2" destOrd="0" presId="urn:microsoft.com/office/officeart/2018/2/layout/IconCircleList"/>
    <dgm:cxn modelId="{19F94537-F3B8-455B-80CD-4639C041439B}" type="presParOf" srcId="{B9AF7AF3-58B6-401C-9D81-70F9F9F510D3}" destId="{20F9F897-6612-46E5-AFA6-D35C95B36CBD}" srcOrd="3" destOrd="0" presId="urn:microsoft.com/office/officeart/2018/2/layout/IconCircleList"/>
    <dgm:cxn modelId="{123A0C1F-1EFB-440C-938F-A3C08CC7E673}" type="presParOf" srcId="{ABC1A60F-DBDD-4A03-B1FA-3594534310B6}" destId="{283F74AA-56F6-43C7-846C-66FE035E5067}" srcOrd="11" destOrd="0" presId="urn:microsoft.com/office/officeart/2018/2/layout/IconCircleList"/>
    <dgm:cxn modelId="{4F8204FC-A84D-406D-A4E6-6C25AE3644FA}" type="presParOf" srcId="{ABC1A60F-DBDD-4A03-B1FA-3594534310B6}" destId="{AB5B98F5-1114-49F3-910D-B27CE838486C}" srcOrd="12" destOrd="0" presId="urn:microsoft.com/office/officeart/2018/2/layout/IconCircleList"/>
    <dgm:cxn modelId="{22031410-FE7E-429B-9215-B6AB269046C3}" type="presParOf" srcId="{AB5B98F5-1114-49F3-910D-B27CE838486C}" destId="{9F655631-98A7-4042-8493-E197B01B405C}" srcOrd="0" destOrd="0" presId="urn:microsoft.com/office/officeart/2018/2/layout/IconCircleList"/>
    <dgm:cxn modelId="{FC46DDCB-AA47-41F5-93D5-7C7A4E0DA851}" type="presParOf" srcId="{AB5B98F5-1114-49F3-910D-B27CE838486C}" destId="{EEF419AD-7D57-4CC7-9DDC-8C33289BCB36}" srcOrd="1" destOrd="0" presId="urn:microsoft.com/office/officeart/2018/2/layout/IconCircleList"/>
    <dgm:cxn modelId="{2B04D109-A37E-4328-90D8-7FBFA0C41C33}" type="presParOf" srcId="{AB5B98F5-1114-49F3-910D-B27CE838486C}" destId="{2F4AC251-7BD3-4E7D-B6AD-AB03C7A0EEB2}" srcOrd="2" destOrd="0" presId="urn:microsoft.com/office/officeart/2018/2/layout/IconCircleList"/>
    <dgm:cxn modelId="{45BE9D21-591F-4336-9D39-C7F0E4A32821}" type="presParOf" srcId="{AB5B98F5-1114-49F3-910D-B27CE838486C}" destId="{9C3E5CFF-B64F-4BEF-B348-70DDB966733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92D3A3-EB68-48CD-9CB8-349B06BF4FB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A7E1FC8-41CC-433A-950F-0C2683E1CA47}">
      <dgm:prSet/>
      <dgm:spPr/>
      <dgm:t>
        <a:bodyPr/>
        <a:lstStyle/>
        <a:p>
          <a:pPr>
            <a:defRPr cap="all"/>
          </a:pPr>
          <a:r>
            <a:rPr lang="en-US"/>
            <a:t>Performance</a:t>
          </a:r>
        </a:p>
      </dgm:t>
    </dgm:pt>
    <dgm:pt modelId="{CDDE8A4C-D41B-45E7-9656-7F33B084A365}" type="parTrans" cxnId="{9679FA04-0031-40A2-83E0-9687F54531CE}">
      <dgm:prSet/>
      <dgm:spPr/>
      <dgm:t>
        <a:bodyPr/>
        <a:lstStyle/>
        <a:p>
          <a:endParaRPr lang="en-US"/>
        </a:p>
      </dgm:t>
    </dgm:pt>
    <dgm:pt modelId="{5213677E-FD1F-4E30-A980-8157098E924E}" type="sibTrans" cxnId="{9679FA04-0031-40A2-83E0-9687F54531CE}">
      <dgm:prSet/>
      <dgm:spPr/>
      <dgm:t>
        <a:bodyPr/>
        <a:lstStyle/>
        <a:p>
          <a:endParaRPr lang="en-US"/>
        </a:p>
      </dgm:t>
    </dgm:pt>
    <dgm:pt modelId="{6B86FCFB-0284-4AA9-A004-157EE45FA126}">
      <dgm:prSet/>
      <dgm:spPr/>
      <dgm:t>
        <a:bodyPr/>
        <a:lstStyle/>
        <a:p>
          <a:pPr>
            <a:defRPr cap="all"/>
          </a:pPr>
          <a:r>
            <a:rPr lang="en-US"/>
            <a:t>Efficiency </a:t>
          </a:r>
        </a:p>
      </dgm:t>
    </dgm:pt>
    <dgm:pt modelId="{3665E8B4-AB40-4E89-8CD6-47CFA57A66BA}" type="parTrans" cxnId="{E78B4611-E590-40F5-9FEE-6DE708F153E5}">
      <dgm:prSet/>
      <dgm:spPr/>
      <dgm:t>
        <a:bodyPr/>
        <a:lstStyle/>
        <a:p>
          <a:endParaRPr lang="en-US"/>
        </a:p>
      </dgm:t>
    </dgm:pt>
    <dgm:pt modelId="{33A79569-12D2-4407-A3EE-63493C2DBFBE}" type="sibTrans" cxnId="{E78B4611-E590-40F5-9FEE-6DE708F153E5}">
      <dgm:prSet/>
      <dgm:spPr/>
      <dgm:t>
        <a:bodyPr/>
        <a:lstStyle/>
        <a:p>
          <a:endParaRPr lang="en-US"/>
        </a:p>
      </dgm:t>
    </dgm:pt>
    <dgm:pt modelId="{2075D3ED-92FB-4CA4-8471-0A9AD5A87056}">
      <dgm:prSet/>
      <dgm:spPr/>
      <dgm:t>
        <a:bodyPr/>
        <a:lstStyle/>
        <a:p>
          <a:pPr>
            <a:defRPr cap="all"/>
          </a:pPr>
          <a:r>
            <a:rPr lang="en-US"/>
            <a:t>Control</a:t>
          </a:r>
        </a:p>
      </dgm:t>
    </dgm:pt>
    <dgm:pt modelId="{9AB03730-3225-4202-9D45-DB601A220868}" type="parTrans" cxnId="{0351A04C-5244-4D83-893C-27216097579B}">
      <dgm:prSet/>
      <dgm:spPr/>
      <dgm:t>
        <a:bodyPr/>
        <a:lstStyle/>
        <a:p>
          <a:endParaRPr lang="en-US"/>
        </a:p>
      </dgm:t>
    </dgm:pt>
    <dgm:pt modelId="{307E374C-8989-4D64-8ED4-00C4E70C047A}" type="sibTrans" cxnId="{0351A04C-5244-4D83-893C-27216097579B}">
      <dgm:prSet/>
      <dgm:spPr/>
      <dgm:t>
        <a:bodyPr/>
        <a:lstStyle/>
        <a:p>
          <a:endParaRPr lang="en-US"/>
        </a:p>
      </dgm:t>
    </dgm:pt>
    <dgm:pt modelId="{1F2E2C77-61C6-4A5A-9049-E5B6FCA22CE5}" type="pres">
      <dgm:prSet presAssocID="{2192D3A3-EB68-48CD-9CB8-349B06BF4FBA}" presName="root" presStyleCnt="0">
        <dgm:presLayoutVars>
          <dgm:dir/>
          <dgm:resizeHandles val="exact"/>
        </dgm:presLayoutVars>
      </dgm:prSet>
      <dgm:spPr/>
    </dgm:pt>
    <dgm:pt modelId="{719C9662-7688-4BDD-B996-551DB4610CCC}" type="pres">
      <dgm:prSet presAssocID="{2A7E1FC8-41CC-433A-950F-0C2683E1CA47}" presName="compNode" presStyleCnt="0"/>
      <dgm:spPr/>
    </dgm:pt>
    <dgm:pt modelId="{1F321EAC-E373-42FD-8C90-F3BB6B30611D}" type="pres">
      <dgm:prSet presAssocID="{2A7E1FC8-41CC-433A-950F-0C2683E1CA47}" presName="iconBgRect" presStyleLbl="bgShp" presStyleIdx="0" presStyleCnt="3"/>
      <dgm:spPr/>
    </dgm:pt>
    <dgm:pt modelId="{82A27EEB-434E-4E7F-9B6E-1AF56598CEFF}" type="pres">
      <dgm:prSet presAssocID="{2A7E1FC8-41CC-433A-950F-0C2683E1CA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Notation"/>
        </a:ext>
      </dgm:extLst>
    </dgm:pt>
    <dgm:pt modelId="{941BB799-C31B-44AE-87B6-769292472677}" type="pres">
      <dgm:prSet presAssocID="{2A7E1FC8-41CC-433A-950F-0C2683E1CA47}" presName="spaceRect" presStyleCnt="0"/>
      <dgm:spPr/>
    </dgm:pt>
    <dgm:pt modelId="{56D1D566-4BCC-4395-8B39-EB5DC2C01D22}" type="pres">
      <dgm:prSet presAssocID="{2A7E1FC8-41CC-433A-950F-0C2683E1CA47}" presName="textRect" presStyleLbl="revTx" presStyleIdx="0" presStyleCnt="3">
        <dgm:presLayoutVars>
          <dgm:chMax val="1"/>
          <dgm:chPref val="1"/>
        </dgm:presLayoutVars>
      </dgm:prSet>
      <dgm:spPr/>
    </dgm:pt>
    <dgm:pt modelId="{B26A6B9A-0CC4-46DC-8BEB-975F2D7F054B}" type="pres">
      <dgm:prSet presAssocID="{5213677E-FD1F-4E30-A980-8157098E924E}" presName="sibTrans" presStyleCnt="0"/>
      <dgm:spPr/>
    </dgm:pt>
    <dgm:pt modelId="{2F96E605-9345-4617-9DFF-1CC81E21B872}" type="pres">
      <dgm:prSet presAssocID="{6B86FCFB-0284-4AA9-A004-157EE45FA126}" presName="compNode" presStyleCnt="0"/>
      <dgm:spPr/>
    </dgm:pt>
    <dgm:pt modelId="{B8AE8541-1779-41ED-8B60-A65AA0387657}" type="pres">
      <dgm:prSet presAssocID="{6B86FCFB-0284-4AA9-A004-157EE45FA126}" presName="iconBgRect" presStyleLbl="bgShp" presStyleIdx="1" presStyleCnt="3"/>
      <dgm:spPr/>
    </dgm:pt>
    <dgm:pt modelId="{77A988FC-7BD7-4A57-8D0C-C7D82669F8E6}" type="pres">
      <dgm:prSet presAssocID="{6B86FCFB-0284-4AA9-A004-157EE45FA1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64130261-5B89-4DEB-91FD-7D6AB2FC7B0A}" type="pres">
      <dgm:prSet presAssocID="{6B86FCFB-0284-4AA9-A004-157EE45FA126}" presName="spaceRect" presStyleCnt="0"/>
      <dgm:spPr/>
    </dgm:pt>
    <dgm:pt modelId="{C1F3AE1C-3A62-42BE-BB3B-3C77FD2A1264}" type="pres">
      <dgm:prSet presAssocID="{6B86FCFB-0284-4AA9-A004-157EE45FA126}" presName="textRect" presStyleLbl="revTx" presStyleIdx="1" presStyleCnt="3">
        <dgm:presLayoutVars>
          <dgm:chMax val="1"/>
          <dgm:chPref val="1"/>
        </dgm:presLayoutVars>
      </dgm:prSet>
      <dgm:spPr/>
    </dgm:pt>
    <dgm:pt modelId="{8464E411-8164-4915-8E03-81912E6013E8}" type="pres">
      <dgm:prSet presAssocID="{33A79569-12D2-4407-A3EE-63493C2DBFBE}" presName="sibTrans" presStyleCnt="0"/>
      <dgm:spPr/>
    </dgm:pt>
    <dgm:pt modelId="{A92BD317-D743-4E0E-B2F3-B8B9FACA676C}" type="pres">
      <dgm:prSet presAssocID="{2075D3ED-92FB-4CA4-8471-0A9AD5A87056}" presName="compNode" presStyleCnt="0"/>
      <dgm:spPr/>
    </dgm:pt>
    <dgm:pt modelId="{93DC5499-9EA5-4078-BE58-76A9F3623944}" type="pres">
      <dgm:prSet presAssocID="{2075D3ED-92FB-4CA4-8471-0A9AD5A87056}" presName="iconBgRect" presStyleLbl="bgShp" presStyleIdx="2" presStyleCnt="3"/>
      <dgm:spPr/>
    </dgm:pt>
    <dgm:pt modelId="{A6848A60-B0A9-4EC7-8EF7-F3EF728BE6E8}" type="pres">
      <dgm:prSet presAssocID="{2075D3ED-92FB-4CA4-8471-0A9AD5A870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B7EA6BD9-039A-4EDA-ACD1-2744B5F6207B}" type="pres">
      <dgm:prSet presAssocID="{2075D3ED-92FB-4CA4-8471-0A9AD5A87056}" presName="spaceRect" presStyleCnt="0"/>
      <dgm:spPr/>
    </dgm:pt>
    <dgm:pt modelId="{1452BF1F-F1DE-4120-8EA7-37B67B67B9DF}" type="pres">
      <dgm:prSet presAssocID="{2075D3ED-92FB-4CA4-8471-0A9AD5A87056}" presName="textRect" presStyleLbl="revTx" presStyleIdx="2" presStyleCnt="3">
        <dgm:presLayoutVars>
          <dgm:chMax val="1"/>
          <dgm:chPref val="1"/>
        </dgm:presLayoutVars>
      </dgm:prSet>
      <dgm:spPr/>
    </dgm:pt>
  </dgm:ptLst>
  <dgm:cxnLst>
    <dgm:cxn modelId="{4E223004-24FC-4F9D-B439-5DFDE209BD4C}" type="presOf" srcId="{6B86FCFB-0284-4AA9-A004-157EE45FA126}" destId="{C1F3AE1C-3A62-42BE-BB3B-3C77FD2A1264}" srcOrd="0" destOrd="0" presId="urn:microsoft.com/office/officeart/2018/5/layout/IconCircleLabelList"/>
    <dgm:cxn modelId="{9679FA04-0031-40A2-83E0-9687F54531CE}" srcId="{2192D3A3-EB68-48CD-9CB8-349B06BF4FBA}" destId="{2A7E1FC8-41CC-433A-950F-0C2683E1CA47}" srcOrd="0" destOrd="0" parTransId="{CDDE8A4C-D41B-45E7-9656-7F33B084A365}" sibTransId="{5213677E-FD1F-4E30-A980-8157098E924E}"/>
    <dgm:cxn modelId="{E78B4611-E590-40F5-9FEE-6DE708F153E5}" srcId="{2192D3A3-EB68-48CD-9CB8-349B06BF4FBA}" destId="{6B86FCFB-0284-4AA9-A004-157EE45FA126}" srcOrd="1" destOrd="0" parTransId="{3665E8B4-AB40-4E89-8CD6-47CFA57A66BA}" sibTransId="{33A79569-12D2-4407-A3EE-63493C2DBFBE}"/>
    <dgm:cxn modelId="{81C14B17-D2DC-47BE-B203-287C47C929BA}" type="presOf" srcId="{2A7E1FC8-41CC-433A-950F-0C2683E1CA47}" destId="{56D1D566-4BCC-4395-8B39-EB5DC2C01D22}" srcOrd="0" destOrd="0" presId="urn:microsoft.com/office/officeart/2018/5/layout/IconCircleLabelList"/>
    <dgm:cxn modelId="{0351A04C-5244-4D83-893C-27216097579B}" srcId="{2192D3A3-EB68-48CD-9CB8-349B06BF4FBA}" destId="{2075D3ED-92FB-4CA4-8471-0A9AD5A87056}" srcOrd="2" destOrd="0" parTransId="{9AB03730-3225-4202-9D45-DB601A220868}" sibTransId="{307E374C-8989-4D64-8ED4-00C4E70C047A}"/>
    <dgm:cxn modelId="{2CD0E6DD-7D16-43E7-B09A-38B25BAC5C76}" type="presOf" srcId="{2075D3ED-92FB-4CA4-8471-0A9AD5A87056}" destId="{1452BF1F-F1DE-4120-8EA7-37B67B67B9DF}" srcOrd="0" destOrd="0" presId="urn:microsoft.com/office/officeart/2018/5/layout/IconCircleLabelList"/>
    <dgm:cxn modelId="{CA4ABAF8-6C43-4635-AE5C-14FCD445869C}" type="presOf" srcId="{2192D3A3-EB68-48CD-9CB8-349B06BF4FBA}" destId="{1F2E2C77-61C6-4A5A-9049-E5B6FCA22CE5}" srcOrd="0" destOrd="0" presId="urn:microsoft.com/office/officeart/2018/5/layout/IconCircleLabelList"/>
    <dgm:cxn modelId="{6B12505E-86CE-42C6-A606-292173424CF4}" type="presParOf" srcId="{1F2E2C77-61C6-4A5A-9049-E5B6FCA22CE5}" destId="{719C9662-7688-4BDD-B996-551DB4610CCC}" srcOrd="0" destOrd="0" presId="urn:microsoft.com/office/officeart/2018/5/layout/IconCircleLabelList"/>
    <dgm:cxn modelId="{1955D41C-9D8D-4B08-BFD4-5548C15C0C6F}" type="presParOf" srcId="{719C9662-7688-4BDD-B996-551DB4610CCC}" destId="{1F321EAC-E373-42FD-8C90-F3BB6B30611D}" srcOrd="0" destOrd="0" presId="urn:microsoft.com/office/officeart/2018/5/layout/IconCircleLabelList"/>
    <dgm:cxn modelId="{4D7DAE9B-C033-4B5D-AD6B-164FA12EB7C7}" type="presParOf" srcId="{719C9662-7688-4BDD-B996-551DB4610CCC}" destId="{82A27EEB-434E-4E7F-9B6E-1AF56598CEFF}" srcOrd="1" destOrd="0" presId="urn:microsoft.com/office/officeart/2018/5/layout/IconCircleLabelList"/>
    <dgm:cxn modelId="{897E603C-0AAF-4A62-9BB3-98140CFF975E}" type="presParOf" srcId="{719C9662-7688-4BDD-B996-551DB4610CCC}" destId="{941BB799-C31B-44AE-87B6-769292472677}" srcOrd="2" destOrd="0" presId="urn:microsoft.com/office/officeart/2018/5/layout/IconCircleLabelList"/>
    <dgm:cxn modelId="{BDD82EA7-A9CF-4655-971C-F5994E12E6F9}" type="presParOf" srcId="{719C9662-7688-4BDD-B996-551DB4610CCC}" destId="{56D1D566-4BCC-4395-8B39-EB5DC2C01D22}" srcOrd="3" destOrd="0" presId="urn:microsoft.com/office/officeart/2018/5/layout/IconCircleLabelList"/>
    <dgm:cxn modelId="{D21D549C-BF37-45D0-82C7-8250273A91E3}" type="presParOf" srcId="{1F2E2C77-61C6-4A5A-9049-E5B6FCA22CE5}" destId="{B26A6B9A-0CC4-46DC-8BEB-975F2D7F054B}" srcOrd="1" destOrd="0" presId="urn:microsoft.com/office/officeart/2018/5/layout/IconCircleLabelList"/>
    <dgm:cxn modelId="{FA5D8521-487F-42FD-853F-A33F8035E94C}" type="presParOf" srcId="{1F2E2C77-61C6-4A5A-9049-E5B6FCA22CE5}" destId="{2F96E605-9345-4617-9DFF-1CC81E21B872}" srcOrd="2" destOrd="0" presId="urn:microsoft.com/office/officeart/2018/5/layout/IconCircleLabelList"/>
    <dgm:cxn modelId="{8B33B6F9-619F-4D8F-BCF6-82990AF6325D}" type="presParOf" srcId="{2F96E605-9345-4617-9DFF-1CC81E21B872}" destId="{B8AE8541-1779-41ED-8B60-A65AA0387657}" srcOrd="0" destOrd="0" presId="urn:microsoft.com/office/officeart/2018/5/layout/IconCircleLabelList"/>
    <dgm:cxn modelId="{EC10300D-3B14-4B05-89E1-01F79C90245B}" type="presParOf" srcId="{2F96E605-9345-4617-9DFF-1CC81E21B872}" destId="{77A988FC-7BD7-4A57-8D0C-C7D82669F8E6}" srcOrd="1" destOrd="0" presId="urn:microsoft.com/office/officeart/2018/5/layout/IconCircleLabelList"/>
    <dgm:cxn modelId="{717192F4-5A21-4266-8E3B-833B9B6D01BC}" type="presParOf" srcId="{2F96E605-9345-4617-9DFF-1CC81E21B872}" destId="{64130261-5B89-4DEB-91FD-7D6AB2FC7B0A}" srcOrd="2" destOrd="0" presId="urn:microsoft.com/office/officeart/2018/5/layout/IconCircleLabelList"/>
    <dgm:cxn modelId="{D6489CB5-D431-4D97-85C9-5DEDCF29B554}" type="presParOf" srcId="{2F96E605-9345-4617-9DFF-1CC81E21B872}" destId="{C1F3AE1C-3A62-42BE-BB3B-3C77FD2A1264}" srcOrd="3" destOrd="0" presId="urn:microsoft.com/office/officeart/2018/5/layout/IconCircleLabelList"/>
    <dgm:cxn modelId="{57E511B9-8D1A-4270-B898-9750A75A5D2B}" type="presParOf" srcId="{1F2E2C77-61C6-4A5A-9049-E5B6FCA22CE5}" destId="{8464E411-8164-4915-8E03-81912E6013E8}" srcOrd="3" destOrd="0" presId="urn:microsoft.com/office/officeart/2018/5/layout/IconCircleLabelList"/>
    <dgm:cxn modelId="{91EC5C28-D06E-4625-8F78-CF2A822E3853}" type="presParOf" srcId="{1F2E2C77-61C6-4A5A-9049-E5B6FCA22CE5}" destId="{A92BD317-D743-4E0E-B2F3-B8B9FACA676C}" srcOrd="4" destOrd="0" presId="urn:microsoft.com/office/officeart/2018/5/layout/IconCircleLabelList"/>
    <dgm:cxn modelId="{689F0781-FA85-4FB0-9091-F5BD2FC6B61D}" type="presParOf" srcId="{A92BD317-D743-4E0E-B2F3-B8B9FACA676C}" destId="{93DC5499-9EA5-4078-BE58-76A9F3623944}" srcOrd="0" destOrd="0" presId="urn:microsoft.com/office/officeart/2018/5/layout/IconCircleLabelList"/>
    <dgm:cxn modelId="{4CF40FFF-1FDF-4385-9090-9570108A9543}" type="presParOf" srcId="{A92BD317-D743-4E0E-B2F3-B8B9FACA676C}" destId="{A6848A60-B0A9-4EC7-8EF7-F3EF728BE6E8}" srcOrd="1" destOrd="0" presId="urn:microsoft.com/office/officeart/2018/5/layout/IconCircleLabelList"/>
    <dgm:cxn modelId="{0C093041-A554-4E95-84E0-4129A308EA21}" type="presParOf" srcId="{A92BD317-D743-4E0E-B2F3-B8B9FACA676C}" destId="{B7EA6BD9-039A-4EDA-ACD1-2744B5F6207B}" srcOrd="2" destOrd="0" presId="urn:microsoft.com/office/officeart/2018/5/layout/IconCircleLabelList"/>
    <dgm:cxn modelId="{43CAAB2D-D1B2-46FE-AA81-42B87CD96F3A}" type="presParOf" srcId="{A92BD317-D743-4E0E-B2F3-B8B9FACA676C}" destId="{1452BF1F-F1DE-4120-8EA7-37B67B67B9D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599E29-6114-46C1-8280-2F407A430FA8}"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C0DC7AC2-5ECC-4377-823D-C1B49E892A75}">
      <dgm:prSet/>
      <dgm:spPr/>
      <dgm:t>
        <a:bodyPr/>
        <a:lstStyle/>
        <a:p>
          <a:r>
            <a:rPr lang="en-US"/>
            <a:t>Simplify the large volume of data </a:t>
          </a:r>
        </a:p>
      </dgm:t>
    </dgm:pt>
    <dgm:pt modelId="{C184CFC1-3271-46FB-A143-C66F8A529E72}" type="parTrans" cxnId="{3804BABD-16D8-40D7-91BA-9A53DF88CDE5}">
      <dgm:prSet/>
      <dgm:spPr/>
      <dgm:t>
        <a:bodyPr/>
        <a:lstStyle/>
        <a:p>
          <a:endParaRPr lang="en-US"/>
        </a:p>
      </dgm:t>
    </dgm:pt>
    <dgm:pt modelId="{928AC01B-9FE0-4CCF-A88F-278D71BA6530}" type="sibTrans" cxnId="{3804BABD-16D8-40D7-91BA-9A53DF88CDE5}">
      <dgm:prSet/>
      <dgm:spPr/>
      <dgm:t>
        <a:bodyPr/>
        <a:lstStyle/>
        <a:p>
          <a:endParaRPr lang="en-US"/>
        </a:p>
      </dgm:t>
    </dgm:pt>
    <dgm:pt modelId="{3DDFEFA3-4268-475B-8B5F-64889EC79D35}">
      <dgm:prSet/>
      <dgm:spPr/>
      <dgm:t>
        <a:bodyPr/>
        <a:lstStyle/>
        <a:p>
          <a:r>
            <a:rPr lang="en-US"/>
            <a:t>View activity details directly and easily.</a:t>
          </a:r>
        </a:p>
      </dgm:t>
    </dgm:pt>
    <dgm:pt modelId="{7CEA6723-2ED8-495B-8FEF-0443C9BC110D}" type="parTrans" cxnId="{1742665C-7F58-4031-B10B-33FC004A891F}">
      <dgm:prSet/>
      <dgm:spPr/>
      <dgm:t>
        <a:bodyPr/>
        <a:lstStyle/>
        <a:p>
          <a:endParaRPr lang="en-US"/>
        </a:p>
      </dgm:t>
    </dgm:pt>
    <dgm:pt modelId="{6FE2C28A-3359-4340-8A4E-15CA1C87F7E7}" type="sibTrans" cxnId="{1742665C-7F58-4031-B10B-33FC004A891F}">
      <dgm:prSet/>
      <dgm:spPr/>
      <dgm:t>
        <a:bodyPr/>
        <a:lstStyle/>
        <a:p>
          <a:endParaRPr lang="en-US"/>
        </a:p>
      </dgm:t>
    </dgm:pt>
    <dgm:pt modelId="{2456802E-AFFE-4D2F-B98A-B3C2A1AD8C66}">
      <dgm:prSet/>
      <dgm:spPr/>
      <dgm:t>
        <a:bodyPr/>
        <a:lstStyle/>
        <a:p>
          <a:r>
            <a:rPr lang="en-US"/>
            <a:t>Compare information from different activities.</a:t>
          </a:r>
        </a:p>
      </dgm:t>
    </dgm:pt>
    <dgm:pt modelId="{62F9D7F7-1772-4E15-B534-BF13D75E6CF9}" type="parTrans" cxnId="{FC6A841D-31E7-4467-988B-7C711DEE00ED}">
      <dgm:prSet/>
      <dgm:spPr/>
      <dgm:t>
        <a:bodyPr/>
        <a:lstStyle/>
        <a:p>
          <a:endParaRPr lang="en-US"/>
        </a:p>
      </dgm:t>
    </dgm:pt>
    <dgm:pt modelId="{2DE15B7E-BDA6-49F2-9C6C-89946708530E}" type="sibTrans" cxnId="{FC6A841D-31E7-4467-988B-7C711DEE00ED}">
      <dgm:prSet/>
      <dgm:spPr/>
      <dgm:t>
        <a:bodyPr/>
        <a:lstStyle/>
        <a:p>
          <a:endParaRPr lang="en-US"/>
        </a:p>
      </dgm:t>
    </dgm:pt>
    <dgm:pt modelId="{30223F8A-DF3B-4F74-90EA-715BEB1266CA}">
      <dgm:prSet/>
      <dgm:spPr/>
      <dgm:t>
        <a:bodyPr/>
        <a:lstStyle/>
        <a:p>
          <a:r>
            <a:rPr lang="en-US"/>
            <a:t>Gain time in managing your work.</a:t>
          </a:r>
        </a:p>
      </dgm:t>
    </dgm:pt>
    <dgm:pt modelId="{16694E9F-1DDD-4042-B08C-B098962F40CB}" type="parTrans" cxnId="{1D2C2E1A-563F-473B-AF81-C186C1A6DB36}">
      <dgm:prSet/>
      <dgm:spPr/>
      <dgm:t>
        <a:bodyPr/>
        <a:lstStyle/>
        <a:p>
          <a:endParaRPr lang="en-US"/>
        </a:p>
      </dgm:t>
    </dgm:pt>
    <dgm:pt modelId="{2FD00A13-3FAC-432C-A616-DB117D0E5DBE}" type="sibTrans" cxnId="{1D2C2E1A-563F-473B-AF81-C186C1A6DB36}">
      <dgm:prSet/>
      <dgm:spPr/>
      <dgm:t>
        <a:bodyPr/>
        <a:lstStyle/>
        <a:p>
          <a:endParaRPr lang="en-US"/>
        </a:p>
      </dgm:t>
    </dgm:pt>
    <dgm:pt modelId="{CD74CB2C-D3CF-4BA1-8818-8DCA4ED27CB6}">
      <dgm:prSet/>
      <dgm:spPr/>
      <dgm:t>
        <a:bodyPr/>
        <a:lstStyle/>
        <a:p>
          <a:r>
            <a:rPr lang="en-US"/>
            <a:t>Access project activities quickly and easily.</a:t>
          </a:r>
        </a:p>
      </dgm:t>
    </dgm:pt>
    <dgm:pt modelId="{00D24377-3517-40DB-A92A-1D1CF960ED28}" type="parTrans" cxnId="{A30AFEB9-ACAB-43FF-BDA3-C4B8CCABFC5A}">
      <dgm:prSet/>
      <dgm:spPr/>
      <dgm:t>
        <a:bodyPr/>
        <a:lstStyle/>
        <a:p>
          <a:endParaRPr lang="en-US"/>
        </a:p>
      </dgm:t>
    </dgm:pt>
    <dgm:pt modelId="{90FCE13F-6E3E-469C-8D62-9907296EC02C}" type="sibTrans" cxnId="{A30AFEB9-ACAB-43FF-BDA3-C4B8CCABFC5A}">
      <dgm:prSet/>
      <dgm:spPr/>
      <dgm:t>
        <a:bodyPr/>
        <a:lstStyle/>
        <a:p>
          <a:endParaRPr lang="en-US"/>
        </a:p>
      </dgm:t>
    </dgm:pt>
    <dgm:pt modelId="{A2F6622C-781B-4B46-93F1-7B21D7479997}">
      <dgm:prSet/>
      <dgm:spPr/>
      <dgm:t>
        <a:bodyPr/>
        <a:lstStyle/>
        <a:p>
          <a:r>
            <a:rPr lang="en-US"/>
            <a:t>Control and monitor the our hotel easily.</a:t>
          </a:r>
        </a:p>
      </dgm:t>
    </dgm:pt>
    <dgm:pt modelId="{088C8C84-AB7F-499F-8CCD-FC20E9D63CFB}" type="parTrans" cxnId="{C3BAA6F9-2402-40A2-A900-3738F89AEE7C}">
      <dgm:prSet/>
      <dgm:spPr/>
      <dgm:t>
        <a:bodyPr/>
        <a:lstStyle/>
        <a:p>
          <a:endParaRPr lang="en-US"/>
        </a:p>
      </dgm:t>
    </dgm:pt>
    <dgm:pt modelId="{8DF69A54-FDDE-4CA8-AD17-64FD545F430A}" type="sibTrans" cxnId="{C3BAA6F9-2402-40A2-A900-3738F89AEE7C}">
      <dgm:prSet/>
      <dgm:spPr/>
      <dgm:t>
        <a:bodyPr/>
        <a:lstStyle/>
        <a:p>
          <a:endParaRPr lang="en-US"/>
        </a:p>
      </dgm:t>
    </dgm:pt>
    <dgm:pt modelId="{0D86767B-3E4E-46EA-9C76-8282675B4C2B}" type="pres">
      <dgm:prSet presAssocID="{D8599E29-6114-46C1-8280-2F407A430FA8}" presName="Name0" presStyleCnt="0">
        <dgm:presLayoutVars>
          <dgm:dir/>
          <dgm:resizeHandles val="exact"/>
        </dgm:presLayoutVars>
      </dgm:prSet>
      <dgm:spPr/>
    </dgm:pt>
    <dgm:pt modelId="{5D76A211-E372-4270-B046-4920CD79C3E2}" type="pres">
      <dgm:prSet presAssocID="{C0DC7AC2-5ECC-4377-823D-C1B49E892A75}" presName="node" presStyleLbl="node1" presStyleIdx="0" presStyleCnt="6">
        <dgm:presLayoutVars>
          <dgm:bulletEnabled val="1"/>
        </dgm:presLayoutVars>
      </dgm:prSet>
      <dgm:spPr/>
    </dgm:pt>
    <dgm:pt modelId="{889E1C13-2526-4889-9499-218622924D8C}" type="pres">
      <dgm:prSet presAssocID="{928AC01B-9FE0-4CCF-A88F-278D71BA6530}" presName="sibTrans" presStyleLbl="sibTrans1D1" presStyleIdx="0" presStyleCnt="5"/>
      <dgm:spPr/>
    </dgm:pt>
    <dgm:pt modelId="{C6624272-5FAF-4A63-A31C-423881BA79D7}" type="pres">
      <dgm:prSet presAssocID="{928AC01B-9FE0-4CCF-A88F-278D71BA6530}" presName="connectorText" presStyleLbl="sibTrans1D1" presStyleIdx="0" presStyleCnt="5"/>
      <dgm:spPr/>
    </dgm:pt>
    <dgm:pt modelId="{425ADCF4-1A6F-4C89-BC94-DE4BB41675A5}" type="pres">
      <dgm:prSet presAssocID="{3DDFEFA3-4268-475B-8B5F-64889EC79D35}" presName="node" presStyleLbl="node1" presStyleIdx="1" presStyleCnt="6">
        <dgm:presLayoutVars>
          <dgm:bulletEnabled val="1"/>
        </dgm:presLayoutVars>
      </dgm:prSet>
      <dgm:spPr/>
    </dgm:pt>
    <dgm:pt modelId="{F879DDC3-6BE1-4922-A4C4-435178D69B56}" type="pres">
      <dgm:prSet presAssocID="{6FE2C28A-3359-4340-8A4E-15CA1C87F7E7}" presName="sibTrans" presStyleLbl="sibTrans1D1" presStyleIdx="1" presStyleCnt="5"/>
      <dgm:spPr/>
    </dgm:pt>
    <dgm:pt modelId="{DBC2DF47-98F2-4814-9350-8A8E5DE708ED}" type="pres">
      <dgm:prSet presAssocID="{6FE2C28A-3359-4340-8A4E-15CA1C87F7E7}" presName="connectorText" presStyleLbl="sibTrans1D1" presStyleIdx="1" presStyleCnt="5"/>
      <dgm:spPr/>
    </dgm:pt>
    <dgm:pt modelId="{066C57A8-35D7-4B67-8207-413714470C58}" type="pres">
      <dgm:prSet presAssocID="{2456802E-AFFE-4D2F-B98A-B3C2A1AD8C66}" presName="node" presStyleLbl="node1" presStyleIdx="2" presStyleCnt="6">
        <dgm:presLayoutVars>
          <dgm:bulletEnabled val="1"/>
        </dgm:presLayoutVars>
      </dgm:prSet>
      <dgm:spPr/>
    </dgm:pt>
    <dgm:pt modelId="{F5E1FCBA-12F5-43B5-A689-35141B5E4C6A}" type="pres">
      <dgm:prSet presAssocID="{2DE15B7E-BDA6-49F2-9C6C-89946708530E}" presName="sibTrans" presStyleLbl="sibTrans1D1" presStyleIdx="2" presStyleCnt="5"/>
      <dgm:spPr/>
    </dgm:pt>
    <dgm:pt modelId="{9C817B36-CEBC-4616-8990-BF8960B3CD91}" type="pres">
      <dgm:prSet presAssocID="{2DE15B7E-BDA6-49F2-9C6C-89946708530E}" presName="connectorText" presStyleLbl="sibTrans1D1" presStyleIdx="2" presStyleCnt="5"/>
      <dgm:spPr/>
    </dgm:pt>
    <dgm:pt modelId="{BB293AC1-C430-4468-8286-065EF4803A79}" type="pres">
      <dgm:prSet presAssocID="{30223F8A-DF3B-4F74-90EA-715BEB1266CA}" presName="node" presStyleLbl="node1" presStyleIdx="3" presStyleCnt="6">
        <dgm:presLayoutVars>
          <dgm:bulletEnabled val="1"/>
        </dgm:presLayoutVars>
      </dgm:prSet>
      <dgm:spPr/>
    </dgm:pt>
    <dgm:pt modelId="{923BF119-0331-426B-A942-284AAEA23AAF}" type="pres">
      <dgm:prSet presAssocID="{2FD00A13-3FAC-432C-A616-DB117D0E5DBE}" presName="sibTrans" presStyleLbl="sibTrans1D1" presStyleIdx="3" presStyleCnt="5"/>
      <dgm:spPr/>
    </dgm:pt>
    <dgm:pt modelId="{B7EFCE00-F0C7-4BEA-8545-D3A685C85203}" type="pres">
      <dgm:prSet presAssocID="{2FD00A13-3FAC-432C-A616-DB117D0E5DBE}" presName="connectorText" presStyleLbl="sibTrans1D1" presStyleIdx="3" presStyleCnt="5"/>
      <dgm:spPr/>
    </dgm:pt>
    <dgm:pt modelId="{A3B4C2F3-9AB1-4583-BF00-5CF578E9B244}" type="pres">
      <dgm:prSet presAssocID="{CD74CB2C-D3CF-4BA1-8818-8DCA4ED27CB6}" presName="node" presStyleLbl="node1" presStyleIdx="4" presStyleCnt="6">
        <dgm:presLayoutVars>
          <dgm:bulletEnabled val="1"/>
        </dgm:presLayoutVars>
      </dgm:prSet>
      <dgm:spPr/>
    </dgm:pt>
    <dgm:pt modelId="{0FE33655-9C8C-4E5A-BB87-F2ED3A05D983}" type="pres">
      <dgm:prSet presAssocID="{90FCE13F-6E3E-469C-8D62-9907296EC02C}" presName="sibTrans" presStyleLbl="sibTrans1D1" presStyleIdx="4" presStyleCnt="5"/>
      <dgm:spPr/>
    </dgm:pt>
    <dgm:pt modelId="{0A1784A1-F0A6-40A2-A961-1FCE6215010E}" type="pres">
      <dgm:prSet presAssocID="{90FCE13F-6E3E-469C-8D62-9907296EC02C}" presName="connectorText" presStyleLbl="sibTrans1D1" presStyleIdx="4" presStyleCnt="5"/>
      <dgm:spPr/>
    </dgm:pt>
    <dgm:pt modelId="{A51F02D1-2E1D-49DF-8E51-F0EC6232F40D}" type="pres">
      <dgm:prSet presAssocID="{A2F6622C-781B-4B46-93F1-7B21D7479997}" presName="node" presStyleLbl="node1" presStyleIdx="5" presStyleCnt="6">
        <dgm:presLayoutVars>
          <dgm:bulletEnabled val="1"/>
        </dgm:presLayoutVars>
      </dgm:prSet>
      <dgm:spPr/>
    </dgm:pt>
  </dgm:ptLst>
  <dgm:cxnLst>
    <dgm:cxn modelId="{6AB63E0A-6891-4460-AE41-942D86A1A969}" type="presOf" srcId="{C0DC7AC2-5ECC-4377-823D-C1B49E892A75}" destId="{5D76A211-E372-4270-B046-4920CD79C3E2}" srcOrd="0" destOrd="0" presId="urn:microsoft.com/office/officeart/2016/7/layout/RepeatingBendingProcessNew"/>
    <dgm:cxn modelId="{1D2C2E1A-563F-473B-AF81-C186C1A6DB36}" srcId="{D8599E29-6114-46C1-8280-2F407A430FA8}" destId="{30223F8A-DF3B-4F74-90EA-715BEB1266CA}" srcOrd="3" destOrd="0" parTransId="{16694E9F-1DDD-4042-B08C-B098962F40CB}" sibTransId="{2FD00A13-3FAC-432C-A616-DB117D0E5DBE}"/>
    <dgm:cxn modelId="{FC6A841D-31E7-4467-988B-7C711DEE00ED}" srcId="{D8599E29-6114-46C1-8280-2F407A430FA8}" destId="{2456802E-AFFE-4D2F-B98A-B3C2A1AD8C66}" srcOrd="2" destOrd="0" parTransId="{62F9D7F7-1772-4E15-B534-BF13D75E6CF9}" sibTransId="{2DE15B7E-BDA6-49F2-9C6C-89946708530E}"/>
    <dgm:cxn modelId="{DB6AA81E-82E7-4699-A8C6-73EE6A05A8B2}" type="presOf" srcId="{90FCE13F-6E3E-469C-8D62-9907296EC02C}" destId="{0FE33655-9C8C-4E5A-BB87-F2ED3A05D983}" srcOrd="0" destOrd="0" presId="urn:microsoft.com/office/officeart/2016/7/layout/RepeatingBendingProcessNew"/>
    <dgm:cxn modelId="{8F9C732A-F38B-4EF4-96E0-DDC341A1BFF4}" type="presOf" srcId="{2FD00A13-3FAC-432C-A616-DB117D0E5DBE}" destId="{B7EFCE00-F0C7-4BEA-8545-D3A685C85203}" srcOrd="1" destOrd="0" presId="urn:microsoft.com/office/officeart/2016/7/layout/RepeatingBendingProcessNew"/>
    <dgm:cxn modelId="{9DAB6C5B-1E4F-4945-82AF-9F5BF09D75D7}" type="presOf" srcId="{2DE15B7E-BDA6-49F2-9C6C-89946708530E}" destId="{F5E1FCBA-12F5-43B5-A689-35141B5E4C6A}" srcOrd="0" destOrd="0" presId="urn:microsoft.com/office/officeart/2016/7/layout/RepeatingBendingProcessNew"/>
    <dgm:cxn modelId="{BD64555B-8A5F-4C06-A358-A75874BEC5F4}" type="presOf" srcId="{6FE2C28A-3359-4340-8A4E-15CA1C87F7E7}" destId="{F879DDC3-6BE1-4922-A4C4-435178D69B56}" srcOrd="0" destOrd="0" presId="urn:microsoft.com/office/officeart/2016/7/layout/RepeatingBendingProcessNew"/>
    <dgm:cxn modelId="{1742665C-7F58-4031-B10B-33FC004A891F}" srcId="{D8599E29-6114-46C1-8280-2F407A430FA8}" destId="{3DDFEFA3-4268-475B-8B5F-64889EC79D35}" srcOrd="1" destOrd="0" parTransId="{7CEA6723-2ED8-495B-8FEF-0443C9BC110D}" sibTransId="{6FE2C28A-3359-4340-8A4E-15CA1C87F7E7}"/>
    <dgm:cxn modelId="{CEF5B360-022A-4B7A-A943-8AE0607EB159}" type="presOf" srcId="{2DE15B7E-BDA6-49F2-9C6C-89946708530E}" destId="{9C817B36-CEBC-4616-8990-BF8960B3CD91}" srcOrd="1" destOrd="0" presId="urn:microsoft.com/office/officeart/2016/7/layout/RepeatingBendingProcessNew"/>
    <dgm:cxn modelId="{6390AA71-637F-4EAA-8488-0EDFA9C81BF7}" type="presOf" srcId="{2456802E-AFFE-4D2F-B98A-B3C2A1AD8C66}" destId="{066C57A8-35D7-4B67-8207-413714470C58}" srcOrd="0" destOrd="0" presId="urn:microsoft.com/office/officeart/2016/7/layout/RepeatingBendingProcessNew"/>
    <dgm:cxn modelId="{DA23D253-ED61-48FE-B472-68DA73E95F31}" type="presOf" srcId="{3DDFEFA3-4268-475B-8B5F-64889EC79D35}" destId="{425ADCF4-1A6F-4C89-BC94-DE4BB41675A5}" srcOrd="0" destOrd="0" presId="urn:microsoft.com/office/officeart/2016/7/layout/RepeatingBendingProcessNew"/>
    <dgm:cxn modelId="{B8208875-8F7C-44F6-B82A-1E07F140B7CC}" type="presOf" srcId="{6FE2C28A-3359-4340-8A4E-15CA1C87F7E7}" destId="{DBC2DF47-98F2-4814-9350-8A8E5DE708ED}" srcOrd="1" destOrd="0" presId="urn:microsoft.com/office/officeart/2016/7/layout/RepeatingBendingProcessNew"/>
    <dgm:cxn modelId="{71BD847A-AB8B-447F-B7F8-47563465F39C}" type="presOf" srcId="{928AC01B-9FE0-4CCF-A88F-278D71BA6530}" destId="{C6624272-5FAF-4A63-A31C-423881BA79D7}" srcOrd="1" destOrd="0" presId="urn:microsoft.com/office/officeart/2016/7/layout/RepeatingBendingProcessNew"/>
    <dgm:cxn modelId="{0769C77A-1B8D-4CF6-8252-CAE55256248B}" type="presOf" srcId="{D8599E29-6114-46C1-8280-2F407A430FA8}" destId="{0D86767B-3E4E-46EA-9C76-8282675B4C2B}" srcOrd="0" destOrd="0" presId="urn:microsoft.com/office/officeart/2016/7/layout/RepeatingBendingProcessNew"/>
    <dgm:cxn modelId="{41CC0D87-4116-4FD1-932F-D93463977997}" type="presOf" srcId="{CD74CB2C-D3CF-4BA1-8818-8DCA4ED27CB6}" destId="{A3B4C2F3-9AB1-4583-BF00-5CF578E9B244}" srcOrd="0" destOrd="0" presId="urn:microsoft.com/office/officeart/2016/7/layout/RepeatingBendingProcessNew"/>
    <dgm:cxn modelId="{4823529B-A906-44F9-A46C-B93FF590FBDE}" type="presOf" srcId="{A2F6622C-781B-4B46-93F1-7B21D7479997}" destId="{A51F02D1-2E1D-49DF-8E51-F0EC6232F40D}" srcOrd="0" destOrd="0" presId="urn:microsoft.com/office/officeart/2016/7/layout/RepeatingBendingProcessNew"/>
    <dgm:cxn modelId="{2E3EFC9E-AA23-4C55-8CAD-F917F0C26A6F}" type="presOf" srcId="{30223F8A-DF3B-4F74-90EA-715BEB1266CA}" destId="{BB293AC1-C430-4468-8286-065EF4803A79}" srcOrd="0" destOrd="0" presId="urn:microsoft.com/office/officeart/2016/7/layout/RepeatingBendingProcessNew"/>
    <dgm:cxn modelId="{E0F524B3-CFED-4110-BADA-EE1D84979A9B}" type="presOf" srcId="{90FCE13F-6E3E-469C-8D62-9907296EC02C}" destId="{0A1784A1-F0A6-40A2-A961-1FCE6215010E}" srcOrd="1" destOrd="0" presId="urn:microsoft.com/office/officeart/2016/7/layout/RepeatingBendingProcessNew"/>
    <dgm:cxn modelId="{A30AFEB9-ACAB-43FF-BDA3-C4B8CCABFC5A}" srcId="{D8599E29-6114-46C1-8280-2F407A430FA8}" destId="{CD74CB2C-D3CF-4BA1-8818-8DCA4ED27CB6}" srcOrd="4" destOrd="0" parTransId="{00D24377-3517-40DB-A92A-1D1CF960ED28}" sibTransId="{90FCE13F-6E3E-469C-8D62-9907296EC02C}"/>
    <dgm:cxn modelId="{3804BABD-16D8-40D7-91BA-9A53DF88CDE5}" srcId="{D8599E29-6114-46C1-8280-2F407A430FA8}" destId="{C0DC7AC2-5ECC-4377-823D-C1B49E892A75}" srcOrd="0" destOrd="0" parTransId="{C184CFC1-3271-46FB-A143-C66F8A529E72}" sibTransId="{928AC01B-9FE0-4CCF-A88F-278D71BA6530}"/>
    <dgm:cxn modelId="{FC045DCB-CC01-4C1D-A9DD-D4AE81CC0522}" type="presOf" srcId="{928AC01B-9FE0-4CCF-A88F-278D71BA6530}" destId="{889E1C13-2526-4889-9499-218622924D8C}" srcOrd="0" destOrd="0" presId="urn:microsoft.com/office/officeart/2016/7/layout/RepeatingBendingProcessNew"/>
    <dgm:cxn modelId="{1F6274E0-000D-49C0-9B90-D200502B0E61}" type="presOf" srcId="{2FD00A13-3FAC-432C-A616-DB117D0E5DBE}" destId="{923BF119-0331-426B-A942-284AAEA23AAF}" srcOrd="0" destOrd="0" presId="urn:microsoft.com/office/officeart/2016/7/layout/RepeatingBendingProcessNew"/>
    <dgm:cxn modelId="{C3BAA6F9-2402-40A2-A900-3738F89AEE7C}" srcId="{D8599E29-6114-46C1-8280-2F407A430FA8}" destId="{A2F6622C-781B-4B46-93F1-7B21D7479997}" srcOrd="5" destOrd="0" parTransId="{088C8C84-AB7F-499F-8CCD-FC20E9D63CFB}" sibTransId="{8DF69A54-FDDE-4CA8-AD17-64FD545F430A}"/>
    <dgm:cxn modelId="{17E6411F-1C05-4496-AC96-59FD44756E3A}" type="presParOf" srcId="{0D86767B-3E4E-46EA-9C76-8282675B4C2B}" destId="{5D76A211-E372-4270-B046-4920CD79C3E2}" srcOrd="0" destOrd="0" presId="urn:microsoft.com/office/officeart/2016/7/layout/RepeatingBendingProcessNew"/>
    <dgm:cxn modelId="{974AB390-B152-4A08-ADC9-F30266E17618}" type="presParOf" srcId="{0D86767B-3E4E-46EA-9C76-8282675B4C2B}" destId="{889E1C13-2526-4889-9499-218622924D8C}" srcOrd="1" destOrd="0" presId="urn:microsoft.com/office/officeart/2016/7/layout/RepeatingBendingProcessNew"/>
    <dgm:cxn modelId="{DAFFDEF6-F53D-4A73-8F3F-04E224F5DA03}" type="presParOf" srcId="{889E1C13-2526-4889-9499-218622924D8C}" destId="{C6624272-5FAF-4A63-A31C-423881BA79D7}" srcOrd="0" destOrd="0" presId="urn:microsoft.com/office/officeart/2016/7/layout/RepeatingBendingProcessNew"/>
    <dgm:cxn modelId="{10B13095-88AF-49AF-AC3B-8562BC527F1F}" type="presParOf" srcId="{0D86767B-3E4E-46EA-9C76-8282675B4C2B}" destId="{425ADCF4-1A6F-4C89-BC94-DE4BB41675A5}" srcOrd="2" destOrd="0" presId="urn:microsoft.com/office/officeart/2016/7/layout/RepeatingBendingProcessNew"/>
    <dgm:cxn modelId="{3E43DCDE-AAC9-4D40-B46D-9C3386E03592}" type="presParOf" srcId="{0D86767B-3E4E-46EA-9C76-8282675B4C2B}" destId="{F879DDC3-6BE1-4922-A4C4-435178D69B56}" srcOrd="3" destOrd="0" presId="urn:microsoft.com/office/officeart/2016/7/layout/RepeatingBendingProcessNew"/>
    <dgm:cxn modelId="{D631838C-EA6A-4DA1-84F1-F8AEF784CBA0}" type="presParOf" srcId="{F879DDC3-6BE1-4922-A4C4-435178D69B56}" destId="{DBC2DF47-98F2-4814-9350-8A8E5DE708ED}" srcOrd="0" destOrd="0" presId="urn:microsoft.com/office/officeart/2016/7/layout/RepeatingBendingProcessNew"/>
    <dgm:cxn modelId="{617943EF-5307-4DB6-8C04-7A0E8CD438C0}" type="presParOf" srcId="{0D86767B-3E4E-46EA-9C76-8282675B4C2B}" destId="{066C57A8-35D7-4B67-8207-413714470C58}" srcOrd="4" destOrd="0" presId="urn:microsoft.com/office/officeart/2016/7/layout/RepeatingBendingProcessNew"/>
    <dgm:cxn modelId="{DB97E1C5-C60E-4F73-B2EC-B668F63BE530}" type="presParOf" srcId="{0D86767B-3E4E-46EA-9C76-8282675B4C2B}" destId="{F5E1FCBA-12F5-43B5-A689-35141B5E4C6A}" srcOrd="5" destOrd="0" presId="urn:microsoft.com/office/officeart/2016/7/layout/RepeatingBendingProcessNew"/>
    <dgm:cxn modelId="{31F6C506-531D-414E-B8E3-5DDD7601A2B3}" type="presParOf" srcId="{F5E1FCBA-12F5-43B5-A689-35141B5E4C6A}" destId="{9C817B36-CEBC-4616-8990-BF8960B3CD91}" srcOrd="0" destOrd="0" presId="urn:microsoft.com/office/officeart/2016/7/layout/RepeatingBendingProcessNew"/>
    <dgm:cxn modelId="{2E1934EA-6712-4133-AECD-E9182AB85F94}" type="presParOf" srcId="{0D86767B-3E4E-46EA-9C76-8282675B4C2B}" destId="{BB293AC1-C430-4468-8286-065EF4803A79}" srcOrd="6" destOrd="0" presId="urn:microsoft.com/office/officeart/2016/7/layout/RepeatingBendingProcessNew"/>
    <dgm:cxn modelId="{4D430DD0-58D6-4894-9101-95F66BF13C23}" type="presParOf" srcId="{0D86767B-3E4E-46EA-9C76-8282675B4C2B}" destId="{923BF119-0331-426B-A942-284AAEA23AAF}" srcOrd="7" destOrd="0" presId="urn:microsoft.com/office/officeart/2016/7/layout/RepeatingBendingProcessNew"/>
    <dgm:cxn modelId="{165531F4-3CF0-43FA-9717-CB312D941F7B}" type="presParOf" srcId="{923BF119-0331-426B-A942-284AAEA23AAF}" destId="{B7EFCE00-F0C7-4BEA-8545-D3A685C85203}" srcOrd="0" destOrd="0" presId="urn:microsoft.com/office/officeart/2016/7/layout/RepeatingBendingProcessNew"/>
    <dgm:cxn modelId="{72B641C0-5D2C-433B-8420-AF402A15C004}" type="presParOf" srcId="{0D86767B-3E4E-46EA-9C76-8282675B4C2B}" destId="{A3B4C2F3-9AB1-4583-BF00-5CF578E9B244}" srcOrd="8" destOrd="0" presId="urn:microsoft.com/office/officeart/2016/7/layout/RepeatingBendingProcessNew"/>
    <dgm:cxn modelId="{E3104378-071E-4EB5-9C41-5C30CE3F685A}" type="presParOf" srcId="{0D86767B-3E4E-46EA-9C76-8282675B4C2B}" destId="{0FE33655-9C8C-4E5A-BB87-F2ED3A05D983}" srcOrd="9" destOrd="0" presId="urn:microsoft.com/office/officeart/2016/7/layout/RepeatingBendingProcessNew"/>
    <dgm:cxn modelId="{59ED06BF-056D-4527-8F48-78BABB04CA03}" type="presParOf" srcId="{0FE33655-9C8C-4E5A-BB87-F2ED3A05D983}" destId="{0A1784A1-F0A6-40A2-A961-1FCE6215010E}" srcOrd="0" destOrd="0" presId="urn:microsoft.com/office/officeart/2016/7/layout/RepeatingBendingProcessNew"/>
    <dgm:cxn modelId="{62BBD7DF-4BF8-4363-BE7E-088581FFDE12}" type="presParOf" srcId="{0D86767B-3E4E-46EA-9C76-8282675B4C2B}" destId="{A51F02D1-2E1D-49DF-8E51-F0EC6232F40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365E6A-1D95-4B29-AD35-667F5B3F9F2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CE6CFBF-04B3-43DD-83CD-1AEB47B6A7AE}">
      <dgm:prSet/>
      <dgm:spPr/>
      <dgm:t>
        <a:bodyPr/>
        <a:lstStyle/>
        <a:p>
          <a:r>
            <a:rPr lang="en-US"/>
            <a:t>Label </a:t>
          </a:r>
        </a:p>
      </dgm:t>
    </dgm:pt>
    <dgm:pt modelId="{615D429A-E219-4B9E-837F-B6CCA3BB3B78}" type="parTrans" cxnId="{3C43A36B-2AE9-4311-8626-6E6D3D8C9C39}">
      <dgm:prSet/>
      <dgm:spPr/>
      <dgm:t>
        <a:bodyPr/>
        <a:lstStyle/>
        <a:p>
          <a:endParaRPr lang="en-US"/>
        </a:p>
      </dgm:t>
    </dgm:pt>
    <dgm:pt modelId="{9AEBA15D-9547-4588-B5F1-DAAA661B2088}" type="sibTrans" cxnId="{3C43A36B-2AE9-4311-8626-6E6D3D8C9C39}">
      <dgm:prSet/>
      <dgm:spPr/>
      <dgm:t>
        <a:bodyPr/>
        <a:lstStyle/>
        <a:p>
          <a:endParaRPr lang="en-US"/>
        </a:p>
      </dgm:t>
    </dgm:pt>
    <dgm:pt modelId="{FE7E598F-7F5D-4BBB-A08D-CD94F1D0A48A}">
      <dgm:prSet/>
      <dgm:spPr/>
      <dgm:t>
        <a:bodyPr/>
        <a:lstStyle/>
        <a:p>
          <a:r>
            <a:rPr lang="en-US"/>
            <a:t>DataGrid View </a:t>
          </a:r>
        </a:p>
      </dgm:t>
    </dgm:pt>
    <dgm:pt modelId="{26D1C279-220C-4623-BA0C-A5B0F09F32B9}" type="parTrans" cxnId="{92650BC8-B5BE-407B-BCAA-283B9C8117C0}">
      <dgm:prSet/>
      <dgm:spPr/>
      <dgm:t>
        <a:bodyPr/>
        <a:lstStyle/>
        <a:p>
          <a:endParaRPr lang="en-US"/>
        </a:p>
      </dgm:t>
    </dgm:pt>
    <dgm:pt modelId="{4B7C4566-3976-4F65-A094-82A2A75D64F3}" type="sibTrans" cxnId="{92650BC8-B5BE-407B-BCAA-283B9C8117C0}">
      <dgm:prSet/>
      <dgm:spPr/>
      <dgm:t>
        <a:bodyPr/>
        <a:lstStyle/>
        <a:p>
          <a:endParaRPr lang="en-US"/>
        </a:p>
      </dgm:t>
    </dgm:pt>
    <dgm:pt modelId="{BB194FCA-6FAD-4A6C-B5E6-142D8E1777AE}">
      <dgm:prSet/>
      <dgm:spPr/>
      <dgm:t>
        <a:bodyPr/>
        <a:lstStyle/>
        <a:p>
          <a:r>
            <a:rPr lang="en-US"/>
            <a:t>ComboBox</a:t>
          </a:r>
        </a:p>
      </dgm:t>
    </dgm:pt>
    <dgm:pt modelId="{8AA4E704-0CDF-4828-A38E-F57CEC0C2282}" type="parTrans" cxnId="{3109D8A9-1182-4F42-BF0E-0C406E67488F}">
      <dgm:prSet/>
      <dgm:spPr/>
      <dgm:t>
        <a:bodyPr/>
        <a:lstStyle/>
        <a:p>
          <a:endParaRPr lang="en-US"/>
        </a:p>
      </dgm:t>
    </dgm:pt>
    <dgm:pt modelId="{EC418A7A-040E-4FB1-9847-FD14E838923F}" type="sibTrans" cxnId="{3109D8A9-1182-4F42-BF0E-0C406E67488F}">
      <dgm:prSet/>
      <dgm:spPr/>
      <dgm:t>
        <a:bodyPr/>
        <a:lstStyle/>
        <a:p>
          <a:endParaRPr lang="en-US"/>
        </a:p>
      </dgm:t>
    </dgm:pt>
    <dgm:pt modelId="{934B18F9-70B9-435A-8776-8A816B0BAECA}">
      <dgm:prSet/>
      <dgm:spPr/>
      <dgm:t>
        <a:bodyPr/>
        <a:lstStyle/>
        <a:p>
          <a:r>
            <a:rPr lang="en-US"/>
            <a:t>Button  </a:t>
          </a:r>
        </a:p>
      </dgm:t>
    </dgm:pt>
    <dgm:pt modelId="{F52B4037-3BCE-4656-94E0-69A6CBCCD42F}" type="parTrans" cxnId="{5EA5181A-8714-46C7-933B-19A8F7E561B3}">
      <dgm:prSet/>
      <dgm:spPr/>
      <dgm:t>
        <a:bodyPr/>
        <a:lstStyle/>
        <a:p>
          <a:endParaRPr lang="en-US"/>
        </a:p>
      </dgm:t>
    </dgm:pt>
    <dgm:pt modelId="{D64D2BA3-D77B-488C-908B-0303308ACC12}" type="sibTrans" cxnId="{5EA5181A-8714-46C7-933B-19A8F7E561B3}">
      <dgm:prSet/>
      <dgm:spPr/>
      <dgm:t>
        <a:bodyPr/>
        <a:lstStyle/>
        <a:p>
          <a:endParaRPr lang="en-US"/>
        </a:p>
      </dgm:t>
    </dgm:pt>
    <dgm:pt modelId="{4E6F30C8-F8E3-43A4-8A5C-68DAC6ED488D}">
      <dgm:prSet/>
      <dgm:spPr/>
      <dgm:t>
        <a:bodyPr/>
        <a:lstStyle/>
        <a:p>
          <a:r>
            <a:rPr lang="en-US"/>
            <a:t>Picture Box</a:t>
          </a:r>
        </a:p>
      </dgm:t>
    </dgm:pt>
    <dgm:pt modelId="{0019DBB1-9494-42D1-BDB9-2155023484C9}" type="parTrans" cxnId="{8E88F515-D342-479B-BE12-8F6253CA1588}">
      <dgm:prSet/>
      <dgm:spPr/>
      <dgm:t>
        <a:bodyPr/>
        <a:lstStyle/>
        <a:p>
          <a:endParaRPr lang="en-US"/>
        </a:p>
      </dgm:t>
    </dgm:pt>
    <dgm:pt modelId="{33A69B99-2074-42D6-BB7C-729BF80483C7}" type="sibTrans" cxnId="{8E88F515-D342-479B-BE12-8F6253CA1588}">
      <dgm:prSet/>
      <dgm:spPr/>
      <dgm:t>
        <a:bodyPr/>
        <a:lstStyle/>
        <a:p>
          <a:endParaRPr lang="en-US"/>
        </a:p>
      </dgm:t>
    </dgm:pt>
    <dgm:pt modelId="{D040BD48-04AB-4CB3-8B93-96170E3C43BD}">
      <dgm:prSet/>
      <dgm:spPr/>
      <dgm:t>
        <a:bodyPr/>
        <a:lstStyle/>
        <a:p>
          <a:r>
            <a:rPr lang="en-US"/>
            <a:t>Panel </a:t>
          </a:r>
        </a:p>
      </dgm:t>
    </dgm:pt>
    <dgm:pt modelId="{19250F91-FC72-4A2B-B72B-A0F06B22876C}" type="parTrans" cxnId="{154BAC55-E6F7-4AC9-BB97-DCA6800162EF}">
      <dgm:prSet/>
      <dgm:spPr/>
      <dgm:t>
        <a:bodyPr/>
        <a:lstStyle/>
        <a:p>
          <a:endParaRPr lang="en-US"/>
        </a:p>
      </dgm:t>
    </dgm:pt>
    <dgm:pt modelId="{5709639B-A7AD-4C4D-82D2-19404FB0A859}" type="sibTrans" cxnId="{154BAC55-E6F7-4AC9-BB97-DCA6800162EF}">
      <dgm:prSet/>
      <dgm:spPr/>
      <dgm:t>
        <a:bodyPr/>
        <a:lstStyle/>
        <a:p>
          <a:endParaRPr lang="en-US"/>
        </a:p>
      </dgm:t>
    </dgm:pt>
    <dgm:pt modelId="{3DB8D8F4-1F3D-4F47-A750-3193D861E47F}">
      <dgm:prSet/>
      <dgm:spPr/>
      <dgm:t>
        <a:bodyPr/>
        <a:lstStyle/>
        <a:p>
          <a:r>
            <a:rPr lang="en-US"/>
            <a:t>Date time Picker</a:t>
          </a:r>
        </a:p>
      </dgm:t>
    </dgm:pt>
    <dgm:pt modelId="{9E18A6CF-30EE-43F8-8542-ABAEC9434D90}" type="parTrans" cxnId="{82884CAE-3138-473A-A519-1D426DB5B682}">
      <dgm:prSet/>
      <dgm:spPr/>
      <dgm:t>
        <a:bodyPr/>
        <a:lstStyle/>
        <a:p>
          <a:endParaRPr lang="en-US"/>
        </a:p>
      </dgm:t>
    </dgm:pt>
    <dgm:pt modelId="{E78C56F8-ECD6-4C2A-9956-A8C92122EDA6}" type="sibTrans" cxnId="{82884CAE-3138-473A-A519-1D426DB5B682}">
      <dgm:prSet/>
      <dgm:spPr/>
      <dgm:t>
        <a:bodyPr/>
        <a:lstStyle/>
        <a:p>
          <a:endParaRPr lang="en-US"/>
        </a:p>
      </dgm:t>
    </dgm:pt>
    <dgm:pt modelId="{5E5F55C7-FD6F-4DB1-AA68-BCAA524E0FB5}">
      <dgm:prSet/>
      <dgm:spPr/>
      <dgm:t>
        <a:bodyPr/>
        <a:lstStyle/>
        <a:p>
          <a:r>
            <a:rPr lang="en-US" dirty="0"/>
            <a:t>Text box </a:t>
          </a:r>
        </a:p>
      </dgm:t>
    </dgm:pt>
    <dgm:pt modelId="{27D805D5-83AD-4046-AE50-7B1F415A4874}" type="parTrans" cxnId="{DA9BD688-77F8-45DB-B18F-E9E26DE975B5}">
      <dgm:prSet/>
      <dgm:spPr/>
      <dgm:t>
        <a:bodyPr/>
        <a:lstStyle/>
        <a:p>
          <a:endParaRPr lang="en-US"/>
        </a:p>
      </dgm:t>
    </dgm:pt>
    <dgm:pt modelId="{0B9EB1E6-6CA2-4479-B6CE-94EE2289BA62}" type="sibTrans" cxnId="{DA9BD688-77F8-45DB-B18F-E9E26DE975B5}">
      <dgm:prSet/>
      <dgm:spPr/>
      <dgm:t>
        <a:bodyPr/>
        <a:lstStyle/>
        <a:p>
          <a:endParaRPr lang="en-US"/>
        </a:p>
      </dgm:t>
    </dgm:pt>
    <dgm:pt modelId="{BF0BFA5C-DF60-426B-B102-C786FC2A7345}">
      <dgm:prSet/>
      <dgm:spPr/>
      <dgm:t>
        <a:bodyPr/>
        <a:lstStyle/>
        <a:p>
          <a:r>
            <a:rPr lang="en-US"/>
            <a:t>Group </a:t>
          </a:r>
        </a:p>
      </dgm:t>
    </dgm:pt>
    <dgm:pt modelId="{8EC1DA1C-7C6C-4E8E-800D-6BEAED31355F}" type="parTrans" cxnId="{E5C3F582-0DD3-4434-9B7A-703E2C410372}">
      <dgm:prSet/>
      <dgm:spPr/>
      <dgm:t>
        <a:bodyPr/>
        <a:lstStyle/>
        <a:p>
          <a:endParaRPr lang="en-US"/>
        </a:p>
      </dgm:t>
    </dgm:pt>
    <dgm:pt modelId="{E1CAE082-BAF9-4DC4-99AE-3BCEAB76FF50}" type="sibTrans" cxnId="{E5C3F582-0DD3-4434-9B7A-703E2C410372}">
      <dgm:prSet/>
      <dgm:spPr/>
      <dgm:t>
        <a:bodyPr/>
        <a:lstStyle/>
        <a:p>
          <a:endParaRPr lang="en-US"/>
        </a:p>
      </dgm:t>
    </dgm:pt>
    <dgm:pt modelId="{3BA5E514-866B-46FB-A9C2-547236BE3319}" type="pres">
      <dgm:prSet presAssocID="{5D365E6A-1D95-4B29-AD35-667F5B3F9F20}" presName="diagram" presStyleCnt="0">
        <dgm:presLayoutVars>
          <dgm:dir/>
          <dgm:resizeHandles val="exact"/>
        </dgm:presLayoutVars>
      </dgm:prSet>
      <dgm:spPr/>
    </dgm:pt>
    <dgm:pt modelId="{FB4186C8-00F1-4276-BB08-542B4C19519A}" type="pres">
      <dgm:prSet presAssocID="{3CE6CFBF-04B3-43DD-83CD-1AEB47B6A7AE}" presName="node" presStyleLbl="node1" presStyleIdx="0" presStyleCnt="9">
        <dgm:presLayoutVars>
          <dgm:bulletEnabled val="1"/>
        </dgm:presLayoutVars>
      </dgm:prSet>
      <dgm:spPr/>
    </dgm:pt>
    <dgm:pt modelId="{F9B6DA38-DCF4-4B91-9513-E2028B37628A}" type="pres">
      <dgm:prSet presAssocID="{9AEBA15D-9547-4588-B5F1-DAAA661B2088}" presName="sibTrans" presStyleCnt="0"/>
      <dgm:spPr/>
    </dgm:pt>
    <dgm:pt modelId="{7272C095-AD0D-40D2-80DA-27706E28FAD4}" type="pres">
      <dgm:prSet presAssocID="{FE7E598F-7F5D-4BBB-A08D-CD94F1D0A48A}" presName="node" presStyleLbl="node1" presStyleIdx="1" presStyleCnt="9">
        <dgm:presLayoutVars>
          <dgm:bulletEnabled val="1"/>
        </dgm:presLayoutVars>
      </dgm:prSet>
      <dgm:spPr/>
    </dgm:pt>
    <dgm:pt modelId="{FC2A3F9E-8E9D-4829-8783-069A8461D6F8}" type="pres">
      <dgm:prSet presAssocID="{4B7C4566-3976-4F65-A094-82A2A75D64F3}" presName="sibTrans" presStyleCnt="0"/>
      <dgm:spPr/>
    </dgm:pt>
    <dgm:pt modelId="{9E334142-FAE9-4A2A-91A4-7618B0DFDAD8}" type="pres">
      <dgm:prSet presAssocID="{BB194FCA-6FAD-4A6C-B5E6-142D8E1777AE}" presName="node" presStyleLbl="node1" presStyleIdx="2" presStyleCnt="9">
        <dgm:presLayoutVars>
          <dgm:bulletEnabled val="1"/>
        </dgm:presLayoutVars>
      </dgm:prSet>
      <dgm:spPr/>
    </dgm:pt>
    <dgm:pt modelId="{B1DF8B3D-9F8A-49B6-8F60-282736722285}" type="pres">
      <dgm:prSet presAssocID="{EC418A7A-040E-4FB1-9847-FD14E838923F}" presName="sibTrans" presStyleCnt="0"/>
      <dgm:spPr/>
    </dgm:pt>
    <dgm:pt modelId="{0169DB33-7728-48E6-8BF6-894569BBBF90}" type="pres">
      <dgm:prSet presAssocID="{934B18F9-70B9-435A-8776-8A816B0BAECA}" presName="node" presStyleLbl="node1" presStyleIdx="3" presStyleCnt="9">
        <dgm:presLayoutVars>
          <dgm:bulletEnabled val="1"/>
        </dgm:presLayoutVars>
      </dgm:prSet>
      <dgm:spPr/>
    </dgm:pt>
    <dgm:pt modelId="{4E3D4382-7E7A-41F6-8E68-A5566859591F}" type="pres">
      <dgm:prSet presAssocID="{D64D2BA3-D77B-488C-908B-0303308ACC12}" presName="sibTrans" presStyleCnt="0"/>
      <dgm:spPr/>
    </dgm:pt>
    <dgm:pt modelId="{10A4EFB5-A494-4DEE-B594-CEC6E843BFD5}" type="pres">
      <dgm:prSet presAssocID="{4E6F30C8-F8E3-43A4-8A5C-68DAC6ED488D}" presName="node" presStyleLbl="node1" presStyleIdx="4" presStyleCnt="9">
        <dgm:presLayoutVars>
          <dgm:bulletEnabled val="1"/>
        </dgm:presLayoutVars>
      </dgm:prSet>
      <dgm:spPr/>
    </dgm:pt>
    <dgm:pt modelId="{EE769927-0992-44E1-B623-EE2FA1410576}" type="pres">
      <dgm:prSet presAssocID="{33A69B99-2074-42D6-BB7C-729BF80483C7}" presName="sibTrans" presStyleCnt="0"/>
      <dgm:spPr/>
    </dgm:pt>
    <dgm:pt modelId="{FD56DA37-B01A-4633-B4FC-6A2F01B55837}" type="pres">
      <dgm:prSet presAssocID="{D040BD48-04AB-4CB3-8B93-96170E3C43BD}" presName="node" presStyleLbl="node1" presStyleIdx="5" presStyleCnt="9">
        <dgm:presLayoutVars>
          <dgm:bulletEnabled val="1"/>
        </dgm:presLayoutVars>
      </dgm:prSet>
      <dgm:spPr/>
    </dgm:pt>
    <dgm:pt modelId="{45C426BE-BB95-4EBD-8B3B-DF4FDEA3FB9E}" type="pres">
      <dgm:prSet presAssocID="{5709639B-A7AD-4C4D-82D2-19404FB0A859}" presName="sibTrans" presStyleCnt="0"/>
      <dgm:spPr/>
    </dgm:pt>
    <dgm:pt modelId="{BCC80F43-3BD3-4865-9CC9-2E069C5A9EF4}" type="pres">
      <dgm:prSet presAssocID="{3DB8D8F4-1F3D-4F47-A750-3193D861E47F}" presName="node" presStyleLbl="node1" presStyleIdx="6" presStyleCnt="9">
        <dgm:presLayoutVars>
          <dgm:bulletEnabled val="1"/>
        </dgm:presLayoutVars>
      </dgm:prSet>
      <dgm:spPr/>
    </dgm:pt>
    <dgm:pt modelId="{FC5386E7-3D19-430A-A96C-D7EF352A20E2}" type="pres">
      <dgm:prSet presAssocID="{E78C56F8-ECD6-4C2A-9956-A8C92122EDA6}" presName="sibTrans" presStyleCnt="0"/>
      <dgm:spPr/>
    </dgm:pt>
    <dgm:pt modelId="{727CE291-ADF0-4BA7-B7FF-6FF6F1DA36E8}" type="pres">
      <dgm:prSet presAssocID="{5E5F55C7-FD6F-4DB1-AA68-BCAA524E0FB5}" presName="node" presStyleLbl="node1" presStyleIdx="7" presStyleCnt="9">
        <dgm:presLayoutVars>
          <dgm:bulletEnabled val="1"/>
        </dgm:presLayoutVars>
      </dgm:prSet>
      <dgm:spPr/>
    </dgm:pt>
    <dgm:pt modelId="{E1305CCD-E529-406B-AE21-BB6D37BBF939}" type="pres">
      <dgm:prSet presAssocID="{0B9EB1E6-6CA2-4479-B6CE-94EE2289BA62}" presName="sibTrans" presStyleCnt="0"/>
      <dgm:spPr/>
    </dgm:pt>
    <dgm:pt modelId="{3F019090-CC87-411E-BDDE-B614EF88E4A4}" type="pres">
      <dgm:prSet presAssocID="{BF0BFA5C-DF60-426B-B102-C786FC2A7345}" presName="node" presStyleLbl="node1" presStyleIdx="8" presStyleCnt="9">
        <dgm:presLayoutVars>
          <dgm:bulletEnabled val="1"/>
        </dgm:presLayoutVars>
      </dgm:prSet>
      <dgm:spPr/>
    </dgm:pt>
  </dgm:ptLst>
  <dgm:cxnLst>
    <dgm:cxn modelId="{33CB350B-2EAF-4FD1-ABDC-6DC939099CB8}" type="presOf" srcId="{5E5F55C7-FD6F-4DB1-AA68-BCAA524E0FB5}" destId="{727CE291-ADF0-4BA7-B7FF-6FF6F1DA36E8}" srcOrd="0" destOrd="0" presId="urn:microsoft.com/office/officeart/2005/8/layout/default"/>
    <dgm:cxn modelId="{8E88F515-D342-479B-BE12-8F6253CA1588}" srcId="{5D365E6A-1D95-4B29-AD35-667F5B3F9F20}" destId="{4E6F30C8-F8E3-43A4-8A5C-68DAC6ED488D}" srcOrd="4" destOrd="0" parTransId="{0019DBB1-9494-42D1-BDB9-2155023484C9}" sibTransId="{33A69B99-2074-42D6-BB7C-729BF80483C7}"/>
    <dgm:cxn modelId="{5EA5181A-8714-46C7-933B-19A8F7E561B3}" srcId="{5D365E6A-1D95-4B29-AD35-667F5B3F9F20}" destId="{934B18F9-70B9-435A-8776-8A816B0BAECA}" srcOrd="3" destOrd="0" parTransId="{F52B4037-3BCE-4656-94E0-69A6CBCCD42F}" sibTransId="{D64D2BA3-D77B-488C-908B-0303308ACC12}"/>
    <dgm:cxn modelId="{4C7A1C38-EEF9-4B01-B4E4-3349BA481770}" type="presOf" srcId="{3CE6CFBF-04B3-43DD-83CD-1AEB47B6A7AE}" destId="{FB4186C8-00F1-4276-BB08-542B4C19519A}" srcOrd="0" destOrd="0" presId="urn:microsoft.com/office/officeart/2005/8/layout/default"/>
    <dgm:cxn modelId="{19A2F166-2A29-4E7F-A759-EF6C9DF364C3}" type="presOf" srcId="{4E6F30C8-F8E3-43A4-8A5C-68DAC6ED488D}" destId="{10A4EFB5-A494-4DEE-B594-CEC6E843BFD5}" srcOrd="0" destOrd="0" presId="urn:microsoft.com/office/officeart/2005/8/layout/default"/>
    <dgm:cxn modelId="{3C43A36B-2AE9-4311-8626-6E6D3D8C9C39}" srcId="{5D365E6A-1D95-4B29-AD35-667F5B3F9F20}" destId="{3CE6CFBF-04B3-43DD-83CD-1AEB47B6A7AE}" srcOrd="0" destOrd="0" parTransId="{615D429A-E219-4B9E-837F-B6CCA3BB3B78}" sibTransId="{9AEBA15D-9547-4588-B5F1-DAAA661B2088}"/>
    <dgm:cxn modelId="{D7BD3952-60E1-4F6E-8F14-4117C7BB1810}" type="presOf" srcId="{BF0BFA5C-DF60-426B-B102-C786FC2A7345}" destId="{3F019090-CC87-411E-BDDE-B614EF88E4A4}" srcOrd="0" destOrd="0" presId="urn:microsoft.com/office/officeart/2005/8/layout/default"/>
    <dgm:cxn modelId="{154BAC55-E6F7-4AC9-BB97-DCA6800162EF}" srcId="{5D365E6A-1D95-4B29-AD35-667F5B3F9F20}" destId="{D040BD48-04AB-4CB3-8B93-96170E3C43BD}" srcOrd="5" destOrd="0" parTransId="{19250F91-FC72-4A2B-B72B-A0F06B22876C}" sibTransId="{5709639B-A7AD-4C4D-82D2-19404FB0A859}"/>
    <dgm:cxn modelId="{A522FA5A-46CC-46D9-B5DD-C5CF1FC96A4F}" type="presOf" srcId="{FE7E598F-7F5D-4BBB-A08D-CD94F1D0A48A}" destId="{7272C095-AD0D-40D2-80DA-27706E28FAD4}" srcOrd="0" destOrd="0" presId="urn:microsoft.com/office/officeart/2005/8/layout/default"/>
    <dgm:cxn modelId="{1740C87F-3632-4E59-BE0D-6EB2BAF70C42}" type="presOf" srcId="{5D365E6A-1D95-4B29-AD35-667F5B3F9F20}" destId="{3BA5E514-866B-46FB-A9C2-547236BE3319}" srcOrd="0" destOrd="0" presId="urn:microsoft.com/office/officeart/2005/8/layout/default"/>
    <dgm:cxn modelId="{E5C3F582-0DD3-4434-9B7A-703E2C410372}" srcId="{5D365E6A-1D95-4B29-AD35-667F5B3F9F20}" destId="{BF0BFA5C-DF60-426B-B102-C786FC2A7345}" srcOrd="8" destOrd="0" parTransId="{8EC1DA1C-7C6C-4E8E-800D-6BEAED31355F}" sibTransId="{E1CAE082-BAF9-4DC4-99AE-3BCEAB76FF50}"/>
    <dgm:cxn modelId="{DA9BD688-77F8-45DB-B18F-E9E26DE975B5}" srcId="{5D365E6A-1D95-4B29-AD35-667F5B3F9F20}" destId="{5E5F55C7-FD6F-4DB1-AA68-BCAA524E0FB5}" srcOrd="7" destOrd="0" parTransId="{27D805D5-83AD-4046-AE50-7B1F415A4874}" sibTransId="{0B9EB1E6-6CA2-4479-B6CE-94EE2289BA62}"/>
    <dgm:cxn modelId="{809F1FA8-B37A-4B5C-BD97-9F64E3720BB1}" type="presOf" srcId="{3DB8D8F4-1F3D-4F47-A750-3193D861E47F}" destId="{BCC80F43-3BD3-4865-9CC9-2E069C5A9EF4}" srcOrd="0" destOrd="0" presId="urn:microsoft.com/office/officeart/2005/8/layout/default"/>
    <dgm:cxn modelId="{3109D8A9-1182-4F42-BF0E-0C406E67488F}" srcId="{5D365E6A-1D95-4B29-AD35-667F5B3F9F20}" destId="{BB194FCA-6FAD-4A6C-B5E6-142D8E1777AE}" srcOrd="2" destOrd="0" parTransId="{8AA4E704-0CDF-4828-A38E-F57CEC0C2282}" sibTransId="{EC418A7A-040E-4FB1-9847-FD14E838923F}"/>
    <dgm:cxn modelId="{82884CAE-3138-473A-A519-1D426DB5B682}" srcId="{5D365E6A-1D95-4B29-AD35-667F5B3F9F20}" destId="{3DB8D8F4-1F3D-4F47-A750-3193D861E47F}" srcOrd="6" destOrd="0" parTransId="{9E18A6CF-30EE-43F8-8542-ABAEC9434D90}" sibTransId="{E78C56F8-ECD6-4C2A-9956-A8C92122EDA6}"/>
    <dgm:cxn modelId="{44AB92B2-0238-4500-828E-B7E3BA330005}" type="presOf" srcId="{934B18F9-70B9-435A-8776-8A816B0BAECA}" destId="{0169DB33-7728-48E6-8BF6-894569BBBF90}" srcOrd="0" destOrd="0" presId="urn:microsoft.com/office/officeart/2005/8/layout/default"/>
    <dgm:cxn modelId="{92650BC8-B5BE-407B-BCAA-283B9C8117C0}" srcId="{5D365E6A-1D95-4B29-AD35-667F5B3F9F20}" destId="{FE7E598F-7F5D-4BBB-A08D-CD94F1D0A48A}" srcOrd="1" destOrd="0" parTransId="{26D1C279-220C-4623-BA0C-A5B0F09F32B9}" sibTransId="{4B7C4566-3976-4F65-A094-82A2A75D64F3}"/>
    <dgm:cxn modelId="{C48A55F9-F817-490F-B2B6-EABBAEC2D1CC}" type="presOf" srcId="{D040BD48-04AB-4CB3-8B93-96170E3C43BD}" destId="{FD56DA37-B01A-4633-B4FC-6A2F01B55837}" srcOrd="0" destOrd="0" presId="urn:microsoft.com/office/officeart/2005/8/layout/default"/>
    <dgm:cxn modelId="{99C67AFB-B906-40FB-8735-5E05CAD617AF}" type="presOf" srcId="{BB194FCA-6FAD-4A6C-B5E6-142D8E1777AE}" destId="{9E334142-FAE9-4A2A-91A4-7618B0DFDAD8}" srcOrd="0" destOrd="0" presId="urn:microsoft.com/office/officeart/2005/8/layout/default"/>
    <dgm:cxn modelId="{B9F8B050-6A59-4FF0-950F-581A8014F3B0}" type="presParOf" srcId="{3BA5E514-866B-46FB-A9C2-547236BE3319}" destId="{FB4186C8-00F1-4276-BB08-542B4C19519A}" srcOrd="0" destOrd="0" presId="urn:microsoft.com/office/officeart/2005/8/layout/default"/>
    <dgm:cxn modelId="{3FAE3EBE-980D-4285-8571-4B2EB19C392D}" type="presParOf" srcId="{3BA5E514-866B-46FB-A9C2-547236BE3319}" destId="{F9B6DA38-DCF4-4B91-9513-E2028B37628A}" srcOrd="1" destOrd="0" presId="urn:microsoft.com/office/officeart/2005/8/layout/default"/>
    <dgm:cxn modelId="{25B1A79E-D281-4804-9979-2B48CED1EC80}" type="presParOf" srcId="{3BA5E514-866B-46FB-A9C2-547236BE3319}" destId="{7272C095-AD0D-40D2-80DA-27706E28FAD4}" srcOrd="2" destOrd="0" presId="urn:microsoft.com/office/officeart/2005/8/layout/default"/>
    <dgm:cxn modelId="{3E0E128F-1FA0-489A-BF4F-1E9082C785CA}" type="presParOf" srcId="{3BA5E514-866B-46FB-A9C2-547236BE3319}" destId="{FC2A3F9E-8E9D-4829-8783-069A8461D6F8}" srcOrd="3" destOrd="0" presId="urn:microsoft.com/office/officeart/2005/8/layout/default"/>
    <dgm:cxn modelId="{253C2F78-9FFA-4F9B-88C5-089157D594B9}" type="presParOf" srcId="{3BA5E514-866B-46FB-A9C2-547236BE3319}" destId="{9E334142-FAE9-4A2A-91A4-7618B0DFDAD8}" srcOrd="4" destOrd="0" presId="urn:microsoft.com/office/officeart/2005/8/layout/default"/>
    <dgm:cxn modelId="{FF3CCCA6-BB38-4A7F-AD1A-3C092DC8E213}" type="presParOf" srcId="{3BA5E514-866B-46FB-A9C2-547236BE3319}" destId="{B1DF8B3D-9F8A-49B6-8F60-282736722285}" srcOrd="5" destOrd="0" presId="urn:microsoft.com/office/officeart/2005/8/layout/default"/>
    <dgm:cxn modelId="{ED5B3009-AD10-4770-9919-7616BF0A339F}" type="presParOf" srcId="{3BA5E514-866B-46FB-A9C2-547236BE3319}" destId="{0169DB33-7728-48E6-8BF6-894569BBBF90}" srcOrd="6" destOrd="0" presId="urn:microsoft.com/office/officeart/2005/8/layout/default"/>
    <dgm:cxn modelId="{1A89315F-EAD4-4D9C-BE1C-BCFEC5781A34}" type="presParOf" srcId="{3BA5E514-866B-46FB-A9C2-547236BE3319}" destId="{4E3D4382-7E7A-41F6-8E68-A5566859591F}" srcOrd="7" destOrd="0" presId="urn:microsoft.com/office/officeart/2005/8/layout/default"/>
    <dgm:cxn modelId="{AC183FC7-A61F-404C-9CE9-06C0ACE82211}" type="presParOf" srcId="{3BA5E514-866B-46FB-A9C2-547236BE3319}" destId="{10A4EFB5-A494-4DEE-B594-CEC6E843BFD5}" srcOrd="8" destOrd="0" presId="urn:microsoft.com/office/officeart/2005/8/layout/default"/>
    <dgm:cxn modelId="{86F4A1F8-00F0-45F0-9628-AE712AE70198}" type="presParOf" srcId="{3BA5E514-866B-46FB-A9C2-547236BE3319}" destId="{EE769927-0992-44E1-B623-EE2FA1410576}" srcOrd="9" destOrd="0" presId="urn:microsoft.com/office/officeart/2005/8/layout/default"/>
    <dgm:cxn modelId="{A5593D42-0C66-46BE-AAC7-8FF21DE3563D}" type="presParOf" srcId="{3BA5E514-866B-46FB-A9C2-547236BE3319}" destId="{FD56DA37-B01A-4633-B4FC-6A2F01B55837}" srcOrd="10" destOrd="0" presId="urn:microsoft.com/office/officeart/2005/8/layout/default"/>
    <dgm:cxn modelId="{00023AC7-D504-4839-991C-30F522DA98B0}" type="presParOf" srcId="{3BA5E514-866B-46FB-A9C2-547236BE3319}" destId="{45C426BE-BB95-4EBD-8B3B-DF4FDEA3FB9E}" srcOrd="11" destOrd="0" presId="urn:microsoft.com/office/officeart/2005/8/layout/default"/>
    <dgm:cxn modelId="{5A6C9712-37F1-4AA7-B763-0820DD559F94}" type="presParOf" srcId="{3BA5E514-866B-46FB-A9C2-547236BE3319}" destId="{BCC80F43-3BD3-4865-9CC9-2E069C5A9EF4}" srcOrd="12" destOrd="0" presId="urn:microsoft.com/office/officeart/2005/8/layout/default"/>
    <dgm:cxn modelId="{477C7D1F-D9AB-40CD-87FC-AC7988D07024}" type="presParOf" srcId="{3BA5E514-866B-46FB-A9C2-547236BE3319}" destId="{FC5386E7-3D19-430A-A96C-D7EF352A20E2}" srcOrd="13" destOrd="0" presId="urn:microsoft.com/office/officeart/2005/8/layout/default"/>
    <dgm:cxn modelId="{18BBFF61-0B21-472A-AA04-69DF2831F874}" type="presParOf" srcId="{3BA5E514-866B-46FB-A9C2-547236BE3319}" destId="{727CE291-ADF0-4BA7-B7FF-6FF6F1DA36E8}" srcOrd="14" destOrd="0" presId="urn:microsoft.com/office/officeart/2005/8/layout/default"/>
    <dgm:cxn modelId="{30CF7B2E-2D9B-421B-99E1-6D89EBAF374D}" type="presParOf" srcId="{3BA5E514-866B-46FB-A9C2-547236BE3319}" destId="{E1305CCD-E529-406B-AE21-BB6D37BBF939}" srcOrd="15" destOrd="0" presId="urn:microsoft.com/office/officeart/2005/8/layout/default"/>
    <dgm:cxn modelId="{E62C0724-3188-417B-A312-3C9F8F5C4ED5}" type="presParOf" srcId="{3BA5E514-866B-46FB-A9C2-547236BE3319}" destId="{3F019090-CC87-411E-BDDE-B614EF88E4A4}"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274FE-C51F-4F6C-9D93-6A895679E142}" type="doc">
      <dgm:prSet loTypeId="urn:microsoft.com/office/officeart/2005/8/layout/hList9" loCatId="list" qsTypeId="urn:microsoft.com/office/officeart/2005/8/quickstyle/simple2" qsCatId="simple" csTypeId="urn:microsoft.com/office/officeart/2005/8/colors/colorful5" csCatId="colorful" phldr="1"/>
      <dgm:spPr/>
      <dgm:t>
        <a:bodyPr/>
        <a:lstStyle/>
        <a:p>
          <a:endParaRPr lang="en-US"/>
        </a:p>
      </dgm:t>
    </dgm:pt>
    <dgm:pt modelId="{5D88FD51-EEAC-4B40-85AD-A3217A9A6538}">
      <dgm:prSet/>
      <dgm:spPr/>
      <dgm:t>
        <a:bodyPr/>
        <a:lstStyle/>
        <a:p>
          <a:r>
            <a:rPr lang="en-US" dirty="0"/>
            <a:t>Visual Basic </a:t>
          </a:r>
        </a:p>
      </dgm:t>
    </dgm:pt>
    <dgm:pt modelId="{35F4954D-AB42-4F8F-8C46-2C19A326B589}" type="parTrans" cxnId="{75BF6D61-C967-4542-B0D2-23DA2E988ABD}">
      <dgm:prSet/>
      <dgm:spPr/>
      <dgm:t>
        <a:bodyPr/>
        <a:lstStyle/>
        <a:p>
          <a:endParaRPr lang="en-US"/>
        </a:p>
      </dgm:t>
    </dgm:pt>
    <dgm:pt modelId="{D9222DCE-5752-437F-BF95-FCDE1BDACCF2}" type="sibTrans" cxnId="{75BF6D61-C967-4542-B0D2-23DA2E988ABD}">
      <dgm:prSet/>
      <dgm:spPr/>
      <dgm:t>
        <a:bodyPr/>
        <a:lstStyle/>
        <a:p>
          <a:endParaRPr lang="en-US"/>
        </a:p>
      </dgm:t>
    </dgm:pt>
    <dgm:pt modelId="{79A77625-9C1D-4BA2-A916-BF9BCC27AACF}">
      <dgm:prSet/>
      <dgm:spPr/>
      <dgm:t>
        <a:bodyPr/>
        <a:lstStyle/>
        <a:p>
          <a:r>
            <a:rPr lang="en-US"/>
            <a:t>Xampp</a:t>
          </a:r>
        </a:p>
      </dgm:t>
    </dgm:pt>
    <dgm:pt modelId="{517C4049-065C-4DD8-A18E-B0D735F63A6E}" type="parTrans" cxnId="{181F47E5-94DE-4E19-9939-8D71717014B3}">
      <dgm:prSet/>
      <dgm:spPr/>
      <dgm:t>
        <a:bodyPr/>
        <a:lstStyle/>
        <a:p>
          <a:endParaRPr lang="en-US"/>
        </a:p>
      </dgm:t>
    </dgm:pt>
    <dgm:pt modelId="{19B2957D-A981-4E91-88DD-79B13B5D5069}" type="sibTrans" cxnId="{181F47E5-94DE-4E19-9939-8D71717014B3}">
      <dgm:prSet/>
      <dgm:spPr/>
      <dgm:t>
        <a:bodyPr/>
        <a:lstStyle/>
        <a:p>
          <a:endParaRPr lang="en-US"/>
        </a:p>
      </dgm:t>
    </dgm:pt>
    <dgm:pt modelId="{9078BFD3-B873-4945-BC1D-BD3A760EE8F2}">
      <dgm:prSet/>
      <dgm:spPr/>
      <dgm:t>
        <a:bodyPr/>
        <a:lstStyle/>
        <a:p>
          <a:r>
            <a:rPr lang="en-US"/>
            <a:t>Firefox</a:t>
          </a:r>
        </a:p>
      </dgm:t>
    </dgm:pt>
    <dgm:pt modelId="{85D2F6EE-F3C3-4587-879B-5C631CD5386C}" type="parTrans" cxnId="{F0F52D1F-F585-4A81-B4A9-7E42491A6F99}">
      <dgm:prSet/>
      <dgm:spPr/>
      <dgm:t>
        <a:bodyPr/>
        <a:lstStyle/>
        <a:p>
          <a:endParaRPr lang="en-US"/>
        </a:p>
      </dgm:t>
    </dgm:pt>
    <dgm:pt modelId="{0373332D-9F76-4A33-97BB-770B0F60BE7B}" type="sibTrans" cxnId="{F0F52D1F-F585-4A81-B4A9-7E42491A6F99}">
      <dgm:prSet/>
      <dgm:spPr/>
      <dgm:t>
        <a:bodyPr/>
        <a:lstStyle/>
        <a:p>
          <a:endParaRPr lang="en-US"/>
        </a:p>
      </dgm:t>
    </dgm:pt>
    <dgm:pt modelId="{5BAE9FDC-79A1-4715-B323-ED0B583516F1}">
      <dgm:prSet/>
      <dgm:spPr/>
      <dgm:t>
        <a:bodyPr/>
        <a:lstStyle/>
        <a:p>
          <a:endParaRPr lang="en-US" dirty="0"/>
        </a:p>
      </dgm:t>
    </dgm:pt>
    <dgm:pt modelId="{914DA574-4114-48CB-82F0-EFE161781AA6}" type="parTrans" cxnId="{CD380508-A801-4A8F-93C1-00054F236F62}">
      <dgm:prSet/>
      <dgm:spPr/>
      <dgm:t>
        <a:bodyPr/>
        <a:lstStyle/>
        <a:p>
          <a:endParaRPr lang="en-US"/>
        </a:p>
      </dgm:t>
    </dgm:pt>
    <dgm:pt modelId="{FE8E865C-C490-4F1A-B2FD-5F674F7F63F9}" type="sibTrans" cxnId="{CD380508-A801-4A8F-93C1-00054F236F62}">
      <dgm:prSet/>
      <dgm:spPr/>
      <dgm:t>
        <a:bodyPr/>
        <a:lstStyle/>
        <a:p>
          <a:endParaRPr lang="en-US"/>
        </a:p>
      </dgm:t>
    </dgm:pt>
    <dgm:pt modelId="{FB82D6F4-C1BA-4A0F-B4CC-E6AED8887B5C}">
      <dgm:prSet/>
      <dgm:spPr/>
      <dgm:t>
        <a:bodyPr/>
        <a:lstStyle/>
        <a:p>
          <a:r>
            <a:rPr lang="en-US" dirty="0"/>
            <a:t>MY SQL  </a:t>
          </a:r>
        </a:p>
      </dgm:t>
    </dgm:pt>
    <dgm:pt modelId="{0B215245-417D-48A6-B260-34019FDDE79F}" type="sibTrans" cxnId="{13A38D66-F757-4A0C-9C9D-65F52EBA53BA}">
      <dgm:prSet/>
      <dgm:spPr/>
      <dgm:t>
        <a:bodyPr/>
        <a:lstStyle/>
        <a:p>
          <a:endParaRPr lang="en-US"/>
        </a:p>
      </dgm:t>
    </dgm:pt>
    <dgm:pt modelId="{C7F496BA-DA04-48F7-AAA8-B0DE5F17CBC4}" type="parTrans" cxnId="{13A38D66-F757-4A0C-9C9D-65F52EBA53BA}">
      <dgm:prSet/>
      <dgm:spPr/>
      <dgm:t>
        <a:bodyPr/>
        <a:lstStyle/>
        <a:p>
          <a:endParaRPr lang="en-US"/>
        </a:p>
      </dgm:t>
    </dgm:pt>
    <dgm:pt modelId="{0BA67312-BBF5-4B4B-AF2F-F6298EF591E4}" type="pres">
      <dgm:prSet presAssocID="{F24274FE-C51F-4F6C-9D93-6A895679E142}" presName="list" presStyleCnt="0">
        <dgm:presLayoutVars>
          <dgm:dir/>
          <dgm:animLvl val="lvl"/>
        </dgm:presLayoutVars>
      </dgm:prSet>
      <dgm:spPr/>
    </dgm:pt>
    <dgm:pt modelId="{9E0888B8-99F8-4786-9230-E7246DEB876B}" type="pres">
      <dgm:prSet presAssocID="{5D88FD51-EEAC-4B40-85AD-A3217A9A6538}" presName="posSpace" presStyleCnt="0"/>
      <dgm:spPr/>
    </dgm:pt>
    <dgm:pt modelId="{00F481E9-8C46-47F9-AFF4-78C1408DFF34}" type="pres">
      <dgm:prSet presAssocID="{5D88FD51-EEAC-4B40-85AD-A3217A9A6538}" presName="vertFlow" presStyleCnt="0"/>
      <dgm:spPr/>
    </dgm:pt>
    <dgm:pt modelId="{FA24E177-8703-4EB2-965A-CD7E367B4C1A}" type="pres">
      <dgm:prSet presAssocID="{5D88FD51-EEAC-4B40-85AD-A3217A9A6538}" presName="topSpace" presStyleCnt="0"/>
      <dgm:spPr/>
    </dgm:pt>
    <dgm:pt modelId="{FB3EF219-DD95-409C-8A43-13DD41FD2234}" type="pres">
      <dgm:prSet presAssocID="{5D88FD51-EEAC-4B40-85AD-A3217A9A6538}" presName="firstComp" presStyleCnt="0"/>
      <dgm:spPr/>
    </dgm:pt>
    <dgm:pt modelId="{76E2065A-89F4-4141-B6D5-C98B310EF42B}" type="pres">
      <dgm:prSet presAssocID="{5D88FD51-EEAC-4B40-85AD-A3217A9A6538}" presName="firstChild" presStyleLbl="bgAccFollowNode1" presStyleIdx="0" presStyleCnt="4"/>
      <dgm:spPr/>
    </dgm:pt>
    <dgm:pt modelId="{8374FC81-522F-4D81-9C6C-E1EB6A0BEC75}" type="pres">
      <dgm:prSet presAssocID="{5D88FD51-EEAC-4B40-85AD-A3217A9A6538}" presName="firstChildTx" presStyleLbl="bgAccFollowNode1" presStyleIdx="0" presStyleCnt="4">
        <dgm:presLayoutVars>
          <dgm:bulletEnabled val="1"/>
        </dgm:presLayoutVars>
      </dgm:prSet>
      <dgm:spPr/>
    </dgm:pt>
    <dgm:pt modelId="{ABB195E5-F652-42A0-97C5-B115F3AA0F2C}" type="pres">
      <dgm:prSet presAssocID="{5D88FD51-EEAC-4B40-85AD-A3217A9A6538}" presName="negSpace" presStyleCnt="0"/>
      <dgm:spPr/>
    </dgm:pt>
    <dgm:pt modelId="{041CF899-3C5F-4C39-ABEB-A553C26512BB}" type="pres">
      <dgm:prSet presAssocID="{5D88FD51-EEAC-4B40-85AD-A3217A9A6538}" presName="circle" presStyleLbl="node1" presStyleIdx="0" presStyleCnt="4"/>
      <dgm:spPr/>
    </dgm:pt>
    <dgm:pt modelId="{24ADFF71-FC52-4E57-9508-50A8F14DA124}" type="pres">
      <dgm:prSet presAssocID="{D9222DCE-5752-437F-BF95-FCDE1BDACCF2}" presName="transSpace" presStyleCnt="0"/>
      <dgm:spPr/>
    </dgm:pt>
    <dgm:pt modelId="{024C9860-4473-4630-BA17-E688B9FDE170}" type="pres">
      <dgm:prSet presAssocID="{79A77625-9C1D-4BA2-A916-BF9BCC27AACF}" presName="posSpace" presStyleCnt="0"/>
      <dgm:spPr/>
    </dgm:pt>
    <dgm:pt modelId="{FC1BA019-39BE-44FE-B18A-DDCFD98C03E5}" type="pres">
      <dgm:prSet presAssocID="{79A77625-9C1D-4BA2-A916-BF9BCC27AACF}" presName="vertFlow" presStyleCnt="0"/>
      <dgm:spPr/>
    </dgm:pt>
    <dgm:pt modelId="{FCE42DD1-AE67-4656-B017-F6D1D1A6BD61}" type="pres">
      <dgm:prSet presAssocID="{79A77625-9C1D-4BA2-A916-BF9BCC27AACF}" presName="topSpace" presStyleCnt="0"/>
      <dgm:spPr/>
    </dgm:pt>
    <dgm:pt modelId="{F7F99C39-06A3-45D9-BC66-A78C07F7E99E}" type="pres">
      <dgm:prSet presAssocID="{79A77625-9C1D-4BA2-A916-BF9BCC27AACF}" presName="firstComp" presStyleCnt="0"/>
      <dgm:spPr/>
    </dgm:pt>
    <dgm:pt modelId="{3F605956-AB31-4AF1-9757-4C8FFAB240FB}" type="pres">
      <dgm:prSet presAssocID="{79A77625-9C1D-4BA2-A916-BF9BCC27AACF}" presName="firstChild" presStyleLbl="bgAccFollowNode1" presStyleIdx="1" presStyleCnt="4"/>
      <dgm:spPr/>
    </dgm:pt>
    <dgm:pt modelId="{2DCC3EC7-CCC2-4CDC-A804-E1285B29ADB8}" type="pres">
      <dgm:prSet presAssocID="{79A77625-9C1D-4BA2-A916-BF9BCC27AACF}" presName="firstChildTx" presStyleLbl="bgAccFollowNode1" presStyleIdx="1" presStyleCnt="4">
        <dgm:presLayoutVars>
          <dgm:bulletEnabled val="1"/>
        </dgm:presLayoutVars>
      </dgm:prSet>
      <dgm:spPr/>
    </dgm:pt>
    <dgm:pt modelId="{195E7061-7B4B-44F9-ADEC-F7A1D1B3E29C}" type="pres">
      <dgm:prSet presAssocID="{79A77625-9C1D-4BA2-A916-BF9BCC27AACF}" presName="negSpace" presStyleCnt="0"/>
      <dgm:spPr/>
    </dgm:pt>
    <dgm:pt modelId="{CA4EED37-0F3C-43FD-97F1-2A48F074808D}" type="pres">
      <dgm:prSet presAssocID="{79A77625-9C1D-4BA2-A916-BF9BCC27AACF}" presName="circle" presStyleLbl="node1" presStyleIdx="1" presStyleCnt="4"/>
      <dgm:spPr/>
    </dgm:pt>
    <dgm:pt modelId="{25BEC282-0948-4983-9C0D-E0CB006A922E}" type="pres">
      <dgm:prSet presAssocID="{19B2957D-A981-4E91-88DD-79B13B5D5069}" presName="transSpace" presStyleCnt="0"/>
      <dgm:spPr/>
    </dgm:pt>
    <dgm:pt modelId="{67FDF0AD-9BE3-4683-993D-7EB602718484}" type="pres">
      <dgm:prSet presAssocID="{9078BFD3-B873-4945-BC1D-BD3A760EE8F2}" presName="posSpace" presStyleCnt="0"/>
      <dgm:spPr/>
    </dgm:pt>
    <dgm:pt modelId="{CD8E59F6-58B7-497F-845E-972410BD0E13}" type="pres">
      <dgm:prSet presAssocID="{9078BFD3-B873-4945-BC1D-BD3A760EE8F2}" presName="vertFlow" presStyleCnt="0"/>
      <dgm:spPr/>
    </dgm:pt>
    <dgm:pt modelId="{F88D4D1B-364C-4928-9725-037ADC15C414}" type="pres">
      <dgm:prSet presAssocID="{9078BFD3-B873-4945-BC1D-BD3A760EE8F2}" presName="topSpace" presStyleCnt="0"/>
      <dgm:spPr/>
    </dgm:pt>
    <dgm:pt modelId="{4614DDE1-93E9-4175-8320-48D6E5366698}" type="pres">
      <dgm:prSet presAssocID="{9078BFD3-B873-4945-BC1D-BD3A760EE8F2}" presName="firstComp" presStyleCnt="0"/>
      <dgm:spPr/>
    </dgm:pt>
    <dgm:pt modelId="{236F0016-955B-40D8-81F5-C3E74DACCAF8}" type="pres">
      <dgm:prSet presAssocID="{9078BFD3-B873-4945-BC1D-BD3A760EE8F2}" presName="firstChild" presStyleLbl="bgAccFollowNode1" presStyleIdx="2" presStyleCnt="4"/>
      <dgm:spPr/>
    </dgm:pt>
    <dgm:pt modelId="{B2CD3CFC-297A-485D-95C5-AF58C9D59B5A}" type="pres">
      <dgm:prSet presAssocID="{9078BFD3-B873-4945-BC1D-BD3A760EE8F2}" presName="firstChildTx" presStyleLbl="bgAccFollowNode1" presStyleIdx="2" presStyleCnt="4">
        <dgm:presLayoutVars>
          <dgm:bulletEnabled val="1"/>
        </dgm:presLayoutVars>
      </dgm:prSet>
      <dgm:spPr/>
    </dgm:pt>
    <dgm:pt modelId="{F46CA009-A0C1-4CAE-AC2D-877AEA195761}" type="pres">
      <dgm:prSet presAssocID="{9078BFD3-B873-4945-BC1D-BD3A760EE8F2}" presName="negSpace" presStyleCnt="0"/>
      <dgm:spPr/>
    </dgm:pt>
    <dgm:pt modelId="{4DB2BB4A-4C1A-4132-9841-B25265E709FE}" type="pres">
      <dgm:prSet presAssocID="{9078BFD3-B873-4945-BC1D-BD3A760EE8F2}" presName="circle" presStyleLbl="node1" presStyleIdx="2" presStyleCnt="4"/>
      <dgm:spPr/>
    </dgm:pt>
    <dgm:pt modelId="{052287E2-6334-4693-97AB-E3B2C910995D}" type="pres">
      <dgm:prSet presAssocID="{0373332D-9F76-4A33-97BB-770B0F60BE7B}" presName="transSpace" presStyleCnt="0"/>
      <dgm:spPr/>
    </dgm:pt>
    <dgm:pt modelId="{9A08DACF-D62A-4DCF-8ED9-AEF88F095A97}" type="pres">
      <dgm:prSet presAssocID="{FB82D6F4-C1BA-4A0F-B4CC-E6AED8887B5C}" presName="posSpace" presStyleCnt="0"/>
      <dgm:spPr/>
    </dgm:pt>
    <dgm:pt modelId="{E9F9802F-DF85-43BB-9491-A38B01392853}" type="pres">
      <dgm:prSet presAssocID="{FB82D6F4-C1BA-4A0F-B4CC-E6AED8887B5C}" presName="vertFlow" presStyleCnt="0"/>
      <dgm:spPr/>
    </dgm:pt>
    <dgm:pt modelId="{4AF867EC-99CB-40D2-BB7C-DFF6FFA8CF2F}" type="pres">
      <dgm:prSet presAssocID="{FB82D6F4-C1BA-4A0F-B4CC-E6AED8887B5C}" presName="topSpace" presStyleCnt="0"/>
      <dgm:spPr/>
    </dgm:pt>
    <dgm:pt modelId="{DCA980F2-789F-4766-A4F9-7A9D98FD051D}" type="pres">
      <dgm:prSet presAssocID="{FB82D6F4-C1BA-4A0F-B4CC-E6AED8887B5C}" presName="firstComp" presStyleCnt="0"/>
      <dgm:spPr/>
    </dgm:pt>
    <dgm:pt modelId="{3BEE2A7F-07C5-4A52-BD62-6D930CE215B7}" type="pres">
      <dgm:prSet presAssocID="{FB82D6F4-C1BA-4A0F-B4CC-E6AED8887B5C}" presName="firstChild" presStyleLbl="bgAccFollowNode1" presStyleIdx="3" presStyleCnt="4"/>
      <dgm:spPr/>
    </dgm:pt>
    <dgm:pt modelId="{521FC1A0-C09C-483E-8A6B-F8B1409294D0}" type="pres">
      <dgm:prSet presAssocID="{FB82D6F4-C1BA-4A0F-B4CC-E6AED8887B5C}" presName="firstChildTx" presStyleLbl="bgAccFollowNode1" presStyleIdx="3" presStyleCnt="4">
        <dgm:presLayoutVars>
          <dgm:bulletEnabled val="1"/>
        </dgm:presLayoutVars>
      </dgm:prSet>
      <dgm:spPr/>
    </dgm:pt>
    <dgm:pt modelId="{0605897B-A8FD-439D-80E0-21A4FD57FA0E}" type="pres">
      <dgm:prSet presAssocID="{FB82D6F4-C1BA-4A0F-B4CC-E6AED8887B5C}" presName="negSpace" presStyleCnt="0"/>
      <dgm:spPr/>
    </dgm:pt>
    <dgm:pt modelId="{AD8727B1-B9FA-4149-87CC-A1CE5F1F0679}" type="pres">
      <dgm:prSet presAssocID="{FB82D6F4-C1BA-4A0F-B4CC-E6AED8887B5C}" presName="circle" presStyleLbl="node1" presStyleIdx="3" presStyleCnt="4"/>
      <dgm:spPr/>
    </dgm:pt>
  </dgm:ptLst>
  <dgm:cxnLst>
    <dgm:cxn modelId="{CD380508-A801-4A8F-93C1-00054F236F62}" srcId="{5D88FD51-EEAC-4B40-85AD-A3217A9A6538}" destId="{5BAE9FDC-79A1-4715-B323-ED0B583516F1}" srcOrd="0" destOrd="0" parTransId="{914DA574-4114-48CB-82F0-EFE161781AA6}" sibTransId="{FE8E865C-C490-4F1A-B2FD-5F674F7F63F9}"/>
    <dgm:cxn modelId="{F0F52D1F-F585-4A81-B4A9-7E42491A6F99}" srcId="{F24274FE-C51F-4F6C-9D93-6A895679E142}" destId="{9078BFD3-B873-4945-BC1D-BD3A760EE8F2}" srcOrd="2" destOrd="0" parTransId="{85D2F6EE-F3C3-4587-879B-5C631CD5386C}" sibTransId="{0373332D-9F76-4A33-97BB-770B0F60BE7B}"/>
    <dgm:cxn modelId="{A54A103C-E92A-4756-8097-355636EE2DDC}" type="presOf" srcId="{5BAE9FDC-79A1-4715-B323-ED0B583516F1}" destId="{76E2065A-89F4-4141-B6D5-C98B310EF42B}" srcOrd="0" destOrd="0" presId="urn:microsoft.com/office/officeart/2005/8/layout/hList9"/>
    <dgm:cxn modelId="{75BF6D61-C967-4542-B0D2-23DA2E988ABD}" srcId="{F24274FE-C51F-4F6C-9D93-6A895679E142}" destId="{5D88FD51-EEAC-4B40-85AD-A3217A9A6538}" srcOrd="0" destOrd="0" parTransId="{35F4954D-AB42-4F8F-8C46-2C19A326B589}" sibTransId="{D9222DCE-5752-437F-BF95-FCDE1BDACCF2}"/>
    <dgm:cxn modelId="{BAB86363-51E5-4337-8577-F269167D0039}" type="presOf" srcId="{9078BFD3-B873-4945-BC1D-BD3A760EE8F2}" destId="{4DB2BB4A-4C1A-4132-9841-B25265E709FE}" srcOrd="0" destOrd="0" presId="urn:microsoft.com/office/officeart/2005/8/layout/hList9"/>
    <dgm:cxn modelId="{13A38D66-F757-4A0C-9C9D-65F52EBA53BA}" srcId="{F24274FE-C51F-4F6C-9D93-6A895679E142}" destId="{FB82D6F4-C1BA-4A0F-B4CC-E6AED8887B5C}" srcOrd="3" destOrd="0" parTransId="{C7F496BA-DA04-48F7-AAA8-B0DE5F17CBC4}" sibTransId="{0B215245-417D-48A6-B260-34019FDDE79F}"/>
    <dgm:cxn modelId="{B82FFC4B-95ED-4856-86D9-A30FD43061FC}" type="presOf" srcId="{79A77625-9C1D-4BA2-A916-BF9BCC27AACF}" destId="{CA4EED37-0F3C-43FD-97F1-2A48F074808D}" srcOrd="0" destOrd="0" presId="urn:microsoft.com/office/officeart/2005/8/layout/hList9"/>
    <dgm:cxn modelId="{E404BFBE-E332-4BFD-B0B9-DB758C8B8ADD}" type="presOf" srcId="{5D88FD51-EEAC-4B40-85AD-A3217A9A6538}" destId="{041CF899-3C5F-4C39-ABEB-A553C26512BB}" srcOrd="0" destOrd="0" presId="urn:microsoft.com/office/officeart/2005/8/layout/hList9"/>
    <dgm:cxn modelId="{C3C6E1D1-71B3-49EB-9966-AE716140B069}" type="presOf" srcId="{5BAE9FDC-79A1-4715-B323-ED0B583516F1}" destId="{8374FC81-522F-4D81-9C6C-E1EB6A0BEC75}" srcOrd="1" destOrd="0" presId="urn:microsoft.com/office/officeart/2005/8/layout/hList9"/>
    <dgm:cxn modelId="{65DB04D2-8270-4B48-903C-A7B7BEBE042D}" type="presOf" srcId="{F24274FE-C51F-4F6C-9D93-6A895679E142}" destId="{0BA67312-BBF5-4B4B-AF2F-F6298EF591E4}" srcOrd="0" destOrd="0" presId="urn:microsoft.com/office/officeart/2005/8/layout/hList9"/>
    <dgm:cxn modelId="{181F47E5-94DE-4E19-9939-8D71717014B3}" srcId="{F24274FE-C51F-4F6C-9D93-6A895679E142}" destId="{79A77625-9C1D-4BA2-A916-BF9BCC27AACF}" srcOrd="1" destOrd="0" parTransId="{517C4049-065C-4DD8-A18E-B0D735F63A6E}" sibTransId="{19B2957D-A981-4E91-88DD-79B13B5D5069}"/>
    <dgm:cxn modelId="{3F8404F4-CA31-4B96-9585-7E5EBDD11144}" type="presOf" srcId="{FB82D6F4-C1BA-4A0F-B4CC-E6AED8887B5C}" destId="{AD8727B1-B9FA-4149-87CC-A1CE5F1F0679}" srcOrd="0" destOrd="0" presId="urn:microsoft.com/office/officeart/2005/8/layout/hList9"/>
    <dgm:cxn modelId="{64E5DDDF-9DA8-478D-9072-5B58C5BE82E1}" type="presParOf" srcId="{0BA67312-BBF5-4B4B-AF2F-F6298EF591E4}" destId="{9E0888B8-99F8-4786-9230-E7246DEB876B}" srcOrd="0" destOrd="0" presId="urn:microsoft.com/office/officeart/2005/8/layout/hList9"/>
    <dgm:cxn modelId="{6FEFC6FF-4213-4873-AFEC-C9671C5BFF7D}" type="presParOf" srcId="{0BA67312-BBF5-4B4B-AF2F-F6298EF591E4}" destId="{00F481E9-8C46-47F9-AFF4-78C1408DFF34}" srcOrd="1" destOrd="0" presId="urn:microsoft.com/office/officeart/2005/8/layout/hList9"/>
    <dgm:cxn modelId="{67D8239D-4680-4AE4-928F-C8721C2A63EA}" type="presParOf" srcId="{00F481E9-8C46-47F9-AFF4-78C1408DFF34}" destId="{FA24E177-8703-4EB2-965A-CD7E367B4C1A}" srcOrd="0" destOrd="0" presId="urn:microsoft.com/office/officeart/2005/8/layout/hList9"/>
    <dgm:cxn modelId="{9CFB8BB0-8510-4073-A409-5FD9FEB43606}" type="presParOf" srcId="{00F481E9-8C46-47F9-AFF4-78C1408DFF34}" destId="{FB3EF219-DD95-409C-8A43-13DD41FD2234}" srcOrd="1" destOrd="0" presId="urn:microsoft.com/office/officeart/2005/8/layout/hList9"/>
    <dgm:cxn modelId="{8EA6878B-E3B3-465F-BE2B-1B94C6EFD733}" type="presParOf" srcId="{FB3EF219-DD95-409C-8A43-13DD41FD2234}" destId="{76E2065A-89F4-4141-B6D5-C98B310EF42B}" srcOrd="0" destOrd="0" presId="urn:microsoft.com/office/officeart/2005/8/layout/hList9"/>
    <dgm:cxn modelId="{A3269BF3-AE57-4456-9F14-C7176296BF58}" type="presParOf" srcId="{FB3EF219-DD95-409C-8A43-13DD41FD2234}" destId="{8374FC81-522F-4D81-9C6C-E1EB6A0BEC75}" srcOrd="1" destOrd="0" presId="urn:microsoft.com/office/officeart/2005/8/layout/hList9"/>
    <dgm:cxn modelId="{35D22D73-A030-47F2-B04A-5FE42A1ECC2C}" type="presParOf" srcId="{0BA67312-BBF5-4B4B-AF2F-F6298EF591E4}" destId="{ABB195E5-F652-42A0-97C5-B115F3AA0F2C}" srcOrd="2" destOrd="0" presId="urn:microsoft.com/office/officeart/2005/8/layout/hList9"/>
    <dgm:cxn modelId="{20E21DD1-7CDE-45F8-BB8E-CBBFD3A9A995}" type="presParOf" srcId="{0BA67312-BBF5-4B4B-AF2F-F6298EF591E4}" destId="{041CF899-3C5F-4C39-ABEB-A553C26512BB}" srcOrd="3" destOrd="0" presId="urn:microsoft.com/office/officeart/2005/8/layout/hList9"/>
    <dgm:cxn modelId="{7C47C9FE-EAE6-4194-9ABF-C3A4D75136A7}" type="presParOf" srcId="{0BA67312-BBF5-4B4B-AF2F-F6298EF591E4}" destId="{24ADFF71-FC52-4E57-9508-50A8F14DA124}" srcOrd="4" destOrd="0" presId="urn:microsoft.com/office/officeart/2005/8/layout/hList9"/>
    <dgm:cxn modelId="{C9787465-30E0-4DC8-94F4-1B0457C42ED4}" type="presParOf" srcId="{0BA67312-BBF5-4B4B-AF2F-F6298EF591E4}" destId="{024C9860-4473-4630-BA17-E688B9FDE170}" srcOrd="5" destOrd="0" presId="urn:microsoft.com/office/officeart/2005/8/layout/hList9"/>
    <dgm:cxn modelId="{A3CA9980-CCB5-4F1A-9C98-2F36121422E0}" type="presParOf" srcId="{0BA67312-BBF5-4B4B-AF2F-F6298EF591E4}" destId="{FC1BA019-39BE-44FE-B18A-DDCFD98C03E5}" srcOrd="6" destOrd="0" presId="urn:microsoft.com/office/officeart/2005/8/layout/hList9"/>
    <dgm:cxn modelId="{28E6E251-C3FE-4077-AD6A-AA8CAF27C5C8}" type="presParOf" srcId="{FC1BA019-39BE-44FE-B18A-DDCFD98C03E5}" destId="{FCE42DD1-AE67-4656-B017-F6D1D1A6BD61}" srcOrd="0" destOrd="0" presId="urn:microsoft.com/office/officeart/2005/8/layout/hList9"/>
    <dgm:cxn modelId="{A342949D-543E-409F-82EC-D202F4AB55F8}" type="presParOf" srcId="{FC1BA019-39BE-44FE-B18A-DDCFD98C03E5}" destId="{F7F99C39-06A3-45D9-BC66-A78C07F7E99E}" srcOrd="1" destOrd="0" presId="urn:microsoft.com/office/officeart/2005/8/layout/hList9"/>
    <dgm:cxn modelId="{B332B67D-F7DF-4405-B759-B4051529A7A4}" type="presParOf" srcId="{F7F99C39-06A3-45D9-BC66-A78C07F7E99E}" destId="{3F605956-AB31-4AF1-9757-4C8FFAB240FB}" srcOrd="0" destOrd="0" presId="urn:microsoft.com/office/officeart/2005/8/layout/hList9"/>
    <dgm:cxn modelId="{1F6B0D15-EDFB-454E-BF23-1D46FDD4816B}" type="presParOf" srcId="{F7F99C39-06A3-45D9-BC66-A78C07F7E99E}" destId="{2DCC3EC7-CCC2-4CDC-A804-E1285B29ADB8}" srcOrd="1" destOrd="0" presId="urn:microsoft.com/office/officeart/2005/8/layout/hList9"/>
    <dgm:cxn modelId="{0B93F56C-4A4B-40EB-BB42-0D46ADF011A8}" type="presParOf" srcId="{0BA67312-BBF5-4B4B-AF2F-F6298EF591E4}" destId="{195E7061-7B4B-44F9-ADEC-F7A1D1B3E29C}" srcOrd="7" destOrd="0" presId="urn:microsoft.com/office/officeart/2005/8/layout/hList9"/>
    <dgm:cxn modelId="{5C31C218-8863-4D8F-81FD-5E4704492A03}" type="presParOf" srcId="{0BA67312-BBF5-4B4B-AF2F-F6298EF591E4}" destId="{CA4EED37-0F3C-43FD-97F1-2A48F074808D}" srcOrd="8" destOrd="0" presId="urn:microsoft.com/office/officeart/2005/8/layout/hList9"/>
    <dgm:cxn modelId="{E468814E-F9A0-43E9-8228-304730BC5DAB}" type="presParOf" srcId="{0BA67312-BBF5-4B4B-AF2F-F6298EF591E4}" destId="{25BEC282-0948-4983-9C0D-E0CB006A922E}" srcOrd="9" destOrd="0" presId="urn:microsoft.com/office/officeart/2005/8/layout/hList9"/>
    <dgm:cxn modelId="{D07C4B79-5E96-4D29-9379-1ECAD7DDED4D}" type="presParOf" srcId="{0BA67312-BBF5-4B4B-AF2F-F6298EF591E4}" destId="{67FDF0AD-9BE3-4683-993D-7EB602718484}" srcOrd="10" destOrd="0" presId="urn:microsoft.com/office/officeart/2005/8/layout/hList9"/>
    <dgm:cxn modelId="{E7AD3B6D-B6DA-4DB5-BA7E-987B13CE01EA}" type="presParOf" srcId="{0BA67312-BBF5-4B4B-AF2F-F6298EF591E4}" destId="{CD8E59F6-58B7-497F-845E-972410BD0E13}" srcOrd="11" destOrd="0" presId="urn:microsoft.com/office/officeart/2005/8/layout/hList9"/>
    <dgm:cxn modelId="{890C9D3F-62A3-4A2B-9FF4-9A0551C62600}" type="presParOf" srcId="{CD8E59F6-58B7-497F-845E-972410BD0E13}" destId="{F88D4D1B-364C-4928-9725-037ADC15C414}" srcOrd="0" destOrd="0" presId="urn:microsoft.com/office/officeart/2005/8/layout/hList9"/>
    <dgm:cxn modelId="{6874F7C2-5CF5-495B-A536-1FEEFE1AE746}" type="presParOf" srcId="{CD8E59F6-58B7-497F-845E-972410BD0E13}" destId="{4614DDE1-93E9-4175-8320-48D6E5366698}" srcOrd="1" destOrd="0" presId="urn:microsoft.com/office/officeart/2005/8/layout/hList9"/>
    <dgm:cxn modelId="{3E7A360B-51B3-4AD3-B541-47E743C91F01}" type="presParOf" srcId="{4614DDE1-93E9-4175-8320-48D6E5366698}" destId="{236F0016-955B-40D8-81F5-C3E74DACCAF8}" srcOrd="0" destOrd="0" presId="urn:microsoft.com/office/officeart/2005/8/layout/hList9"/>
    <dgm:cxn modelId="{34AB4D5F-D256-4A28-82E5-0E662F411B68}" type="presParOf" srcId="{4614DDE1-93E9-4175-8320-48D6E5366698}" destId="{B2CD3CFC-297A-485D-95C5-AF58C9D59B5A}" srcOrd="1" destOrd="0" presId="urn:microsoft.com/office/officeart/2005/8/layout/hList9"/>
    <dgm:cxn modelId="{4153236B-784A-4FAE-A7BE-CF10D6573BD4}" type="presParOf" srcId="{0BA67312-BBF5-4B4B-AF2F-F6298EF591E4}" destId="{F46CA009-A0C1-4CAE-AC2D-877AEA195761}" srcOrd="12" destOrd="0" presId="urn:microsoft.com/office/officeart/2005/8/layout/hList9"/>
    <dgm:cxn modelId="{7A9EA8DE-617C-494D-A625-74B70F52DC48}" type="presParOf" srcId="{0BA67312-BBF5-4B4B-AF2F-F6298EF591E4}" destId="{4DB2BB4A-4C1A-4132-9841-B25265E709FE}" srcOrd="13" destOrd="0" presId="urn:microsoft.com/office/officeart/2005/8/layout/hList9"/>
    <dgm:cxn modelId="{D51BF9D5-B8F6-437D-BD59-2D010556F2C5}" type="presParOf" srcId="{0BA67312-BBF5-4B4B-AF2F-F6298EF591E4}" destId="{052287E2-6334-4693-97AB-E3B2C910995D}" srcOrd="14" destOrd="0" presId="urn:microsoft.com/office/officeart/2005/8/layout/hList9"/>
    <dgm:cxn modelId="{B2A9A04A-BD50-42E0-9FE1-13FBEF1D9BB3}" type="presParOf" srcId="{0BA67312-BBF5-4B4B-AF2F-F6298EF591E4}" destId="{9A08DACF-D62A-4DCF-8ED9-AEF88F095A97}" srcOrd="15" destOrd="0" presId="urn:microsoft.com/office/officeart/2005/8/layout/hList9"/>
    <dgm:cxn modelId="{81DC9E29-60A0-488C-B76A-DD400FD97B5F}" type="presParOf" srcId="{0BA67312-BBF5-4B4B-AF2F-F6298EF591E4}" destId="{E9F9802F-DF85-43BB-9491-A38B01392853}" srcOrd="16" destOrd="0" presId="urn:microsoft.com/office/officeart/2005/8/layout/hList9"/>
    <dgm:cxn modelId="{D91BA4F6-46FA-45EB-AA88-59B495775DD2}" type="presParOf" srcId="{E9F9802F-DF85-43BB-9491-A38B01392853}" destId="{4AF867EC-99CB-40D2-BB7C-DFF6FFA8CF2F}" srcOrd="0" destOrd="0" presId="urn:microsoft.com/office/officeart/2005/8/layout/hList9"/>
    <dgm:cxn modelId="{FF6E8DB6-7CBF-462A-A9A8-1CD605628234}" type="presParOf" srcId="{E9F9802F-DF85-43BB-9491-A38B01392853}" destId="{DCA980F2-789F-4766-A4F9-7A9D98FD051D}" srcOrd="1" destOrd="0" presId="urn:microsoft.com/office/officeart/2005/8/layout/hList9"/>
    <dgm:cxn modelId="{ED54E2D0-76D2-402F-93C4-9D658B364FB9}" type="presParOf" srcId="{DCA980F2-789F-4766-A4F9-7A9D98FD051D}" destId="{3BEE2A7F-07C5-4A52-BD62-6D930CE215B7}" srcOrd="0" destOrd="0" presId="urn:microsoft.com/office/officeart/2005/8/layout/hList9"/>
    <dgm:cxn modelId="{7AE02768-FF40-4418-A433-8DA5ABF0C721}" type="presParOf" srcId="{DCA980F2-789F-4766-A4F9-7A9D98FD051D}" destId="{521FC1A0-C09C-483E-8A6B-F8B1409294D0}" srcOrd="1" destOrd="0" presId="urn:microsoft.com/office/officeart/2005/8/layout/hList9"/>
    <dgm:cxn modelId="{9F59357C-8CF0-4D2C-999A-2738789EBCF5}" type="presParOf" srcId="{0BA67312-BBF5-4B4B-AF2F-F6298EF591E4}" destId="{0605897B-A8FD-439D-80E0-21A4FD57FA0E}" srcOrd="17" destOrd="0" presId="urn:microsoft.com/office/officeart/2005/8/layout/hList9"/>
    <dgm:cxn modelId="{25519394-0D96-4C56-94D4-DD9950A35DDD}" type="presParOf" srcId="{0BA67312-BBF5-4B4B-AF2F-F6298EF591E4}" destId="{AD8727B1-B9FA-4149-87CC-A1CE5F1F0679}"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A3B42-7053-48F8-A27E-4A96CAF884C6}">
      <dsp:nvSpPr>
        <dsp:cNvPr id="0" name=""/>
        <dsp:cNvSpPr/>
      </dsp:nvSpPr>
      <dsp:spPr>
        <a:xfrm>
          <a:off x="0" y="0"/>
          <a:ext cx="51664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DB85C-2753-4BB9-8D43-11E940E6E37A}">
      <dsp:nvSpPr>
        <dsp:cNvPr id="0" name=""/>
        <dsp:cNvSpPr/>
      </dsp:nvSpPr>
      <dsp:spPr>
        <a:xfrm>
          <a:off x="0" y="0"/>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u="sng" kern="1200" dirty="0"/>
            <a:t>Table of Content </a:t>
          </a:r>
          <a:endParaRPr lang="en-US" sz="3100" kern="1200" dirty="0"/>
        </a:p>
      </dsp:txBody>
      <dsp:txXfrm>
        <a:off x="0" y="0"/>
        <a:ext cx="5166475" cy="656547"/>
      </dsp:txXfrm>
    </dsp:sp>
    <dsp:sp modelId="{33283D0C-DA5B-4367-A3F1-5729EF1611B3}">
      <dsp:nvSpPr>
        <dsp:cNvPr id="0" name=""/>
        <dsp:cNvSpPr/>
      </dsp:nvSpPr>
      <dsp:spPr>
        <a:xfrm>
          <a:off x="0" y="656547"/>
          <a:ext cx="5166475" cy="0"/>
        </a:xfrm>
        <a:prstGeom prst="line">
          <a:avLst/>
        </a:prstGeom>
        <a:solidFill>
          <a:schemeClr val="accent2">
            <a:hueOff val="891237"/>
            <a:satOff val="5072"/>
            <a:lumOff val="1569"/>
            <a:alphaOff val="0"/>
          </a:schemeClr>
        </a:solidFill>
        <a:ln w="12700" cap="flat" cmpd="sng" algn="ctr">
          <a:solidFill>
            <a:schemeClr val="accent2">
              <a:hueOff val="891237"/>
              <a:satOff val="5072"/>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6E274-993A-406B-8599-B88BA40069DD}">
      <dsp:nvSpPr>
        <dsp:cNvPr id="0" name=""/>
        <dsp:cNvSpPr/>
      </dsp:nvSpPr>
      <dsp:spPr>
        <a:xfrm>
          <a:off x="0" y="656547"/>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Introduction   </a:t>
          </a:r>
        </a:p>
      </dsp:txBody>
      <dsp:txXfrm>
        <a:off x="0" y="656547"/>
        <a:ext cx="5166475" cy="656547"/>
      </dsp:txXfrm>
    </dsp:sp>
    <dsp:sp modelId="{1ADBCEBF-6CF6-4201-952D-9B4C2929457D}">
      <dsp:nvSpPr>
        <dsp:cNvPr id="0" name=""/>
        <dsp:cNvSpPr/>
      </dsp:nvSpPr>
      <dsp:spPr>
        <a:xfrm>
          <a:off x="0" y="1313095"/>
          <a:ext cx="5166475" cy="0"/>
        </a:xfrm>
        <a:prstGeom prst="line">
          <a:avLst/>
        </a:prstGeom>
        <a:solidFill>
          <a:schemeClr val="accent2">
            <a:hueOff val="1782475"/>
            <a:satOff val="10144"/>
            <a:lumOff val="3137"/>
            <a:alphaOff val="0"/>
          </a:schemeClr>
        </a:solidFill>
        <a:ln w="12700" cap="flat" cmpd="sng" algn="ctr">
          <a:solidFill>
            <a:schemeClr val="accent2">
              <a:hueOff val="1782475"/>
              <a:satOff val="10144"/>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5F898-D649-495C-A79C-A76467423E0C}">
      <dsp:nvSpPr>
        <dsp:cNvPr id="0" name=""/>
        <dsp:cNvSpPr/>
      </dsp:nvSpPr>
      <dsp:spPr>
        <a:xfrm>
          <a:off x="0" y="1313095"/>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Features of our Program</a:t>
          </a:r>
        </a:p>
      </dsp:txBody>
      <dsp:txXfrm>
        <a:off x="0" y="1313095"/>
        <a:ext cx="5166475" cy="656547"/>
      </dsp:txXfrm>
    </dsp:sp>
    <dsp:sp modelId="{26423FA6-41A3-4175-AAEF-4A450E2F92B1}">
      <dsp:nvSpPr>
        <dsp:cNvPr id="0" name=""/>
        <dsp:cNvSpPr/>
      </dsp:nvSpPr>
      <dsp:spPr>
        <a:xfrm>
          <a:off x="0" y="1969642"/>
          <a:ext cx="5166475" cy="0"/>
        </a:xfrm>
        <a:prstGeom prst="line">
          <a:avLst/>
        </a:prstGeom>
        <a:solidFill>
          <a:schemeClr val="accent2">
            <a:hueOff val="2673712"/>
            <a:satOff val="15216"/>
            <a:lumOff val="4706"/>
            <a:alphaOff val="0"/>
          </a:schemeClr>
        </a:solidFill>
        <a:ln w="12700" cap="flat" cmpd="sng" algn="ctr">
          <a:solidFill>
            <a:schemeClr val="accent2">
              <a:hueOff val="2673712"/>
              <a:satOff val="15216"/>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C8FD2-21F8-4ADC-998B-7C7DA1CBE912}">
      <dsp:nvSpPr>
        <dsp:cNvPr id="0" name=""/>
        <dsp:cNvSpPr/>
      </dsp:nvSpPr>
      <dsp:spPr>
        <a:xfrm>
          <a:off x="0" y="1969642"/>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Advantages  of our Project </a:t>
          </a:r>
        </a:p>
      </dsp:txBody>
      <dsp:txXfrm>
        <a:off x="0" y="1969642"/>
        <a:ext cx="5166475" cy="656547"/>
      </dsp:txXfrm>
    </dsp:sp>
    <dsp:sp modelId="{B869D8F5-FF94-4EDC-B817-1CA9B71B885F}">
      <dsp:nvSpPr>
        <dsp:cNvPr id="0" name=""/>
        <dsp:cNvSpPr/>
      </dsp:nvSpPr>
      <dsp:spPr>
        <a:xfrm>
          <a:off x="0" y="2626190"/>
          <a:ext cx="5166475" cy="0"/>
        </a:xfrm>
        <a:prstGeom prst="line">
          <a:avLst/>
        </a:prstGeom>
        <a:solidFill>
          <a:schemeClr val="accent2">
            <a:hueOff val="3564949"/>
            <a:satOff val="20288"/>
            <a:lumOff val="6274"/>
            <a:alphaOff val="0"/>
          </a:schemeClr>
        </a:solidFill>
        <a:ln w="12700" cap="flat" cmpd="sng" algn="ctr">
          <a:solidFill>
            <a:schemeClr val="accent2">
              <a:hueOff val="3564949"/>
              <a:satOff val="20288"/>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378DC-93D9-4848-B5D5-318297524F76}">
      <dsp:nvSpPr>
        <dsp:cNvPr id="0" name=""/>
        <dsp:cNvSpPr/>
      </dsp:nvSpPr>
      <dsp:spPr>
        <a:xfrm>
          <a:off x="0" y="2626190"/>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Project Overview</a:t>
          </a:r>
        </a:p>
      </dsp:txBody>
      <dsp:txXfrm>
        <a:off x="0" y="2626190"/>
        <a:ext cx="5166475" cy="656547"/>
      </dsp:txXfrm>
    </dsp:sp>
    <dsp:sp modelId="{48FAD2B8-A2B7-4607-87F3-86F434BE2230}">
      <dsp:nvSpPr>
        <dsp:cNvPr id="0" name=""/>
        <dsp:cNvSpPr/>
      </dsp:nvSpPr>
      <dsp:spPr>
        <a:xfrm>
          <a:off x="0" y="3282738"/>
          <a:ext cx="5166475" cy="0"/>
        </a:xfrm>
        <a:prstGeom prst="line">
          <a:avLst/>
        </a:prstGeom>
        <a:solidFill>
          <a:schemeClr val="accent2">
            <a:hueOff val="4456187"/>
            <a:satOff val="25360"/>
            <a:lumOff val="7843"/>
            <a:alphaOff val="0"/>
          </a:schemeClr>
        </a:solidFill>
        <a:ln w="12700" cap="flat" cmpd="sng" algn="ctr">
          <a:solidFill>
            <a:schemeClr val="accent2">
              <a:hueOff val="4456187"/>
              <a:satOff val="25360"/>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C5480-187F-421F-B8C5-8BE0996E61B8}">
      <dsp:nvSpPr>
        <dsp:cNvPr id="0" name=""/>
        <dsp:cNvSpPr/>
      </dsp:nvSpPr>
      <dsp:spPr>
        <a:xfrm>
          <a:off x="0" y="3282738"/>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Tools/ Software</a:t>
          </a:r>
        </a:p>
      </dsp:txBody>
      <dsp:txXfrm>
        <a:off x="0" y="3282738"/>
        <a:ext cx="5166475" cy="656547"/>
      </dsp:txXfrm>
    </dsp:sp>
    <dsp:sp modelId="{8BE0F822-39E5-446B-8CFF-B14AAC30C4EC}">
      <dsp:nvSpPr>
        <dsp:cNvPr id="0" name=""/>
        <dsp:cNvSpPr/>
      </dsp:nvSpPr>
      <dsp:spPr>
        <a:xfrm>
          <a:off x="0" y="3939285"/>
          <a:ext cx="5166475" cy="0"/>
        </a:xfrm>
        <a:prstGeom prst="line">
          <a:avLst/>
        </a:prstGeom>
        <a:solidFill>
          <a:schemeClr val="accent2">
            <a:hueOff val="5347424"/>
            <a:satOff val="30432"/>
            <a:lumOff val="9411"/>
            <a:alphaOff val="0"/>
          </a:schemeClr>
        </a:solidFill>
        <a:ln w="12700" cap="flat" cmpd="sng" algn="ctr">
          <a:solidFill>
            <a:schemeClr val="accent2">
              <a:hueOff val="5347424"/>
              <a:satOff val="30432"/>
              <a:lumOff val="94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D8FA6-52D3-42B3-A94C-B0C0C6B722DB}">
      <dsp:nvSpPr>
        <dsp:cNvPr id="0" name=""/>
        <dsp:cNvSpPr/>
      </dsp:nvSpPr>
      <dsp:spPr>
        <a:xfrm>
          <a:off x="0" y="3939285"/>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Future Scope of our application </a:t>
          </a:r>
        </a:p>
      </dsp:txBody>
      <dsp:txXfrm>
        <a:off x="0" y="3939285"/>
        <a:ext cx="5166475" cy="656547"/>
      </dsp:txXfrm>
    </dsp:sp>
    <dsp:sp modelId="{BC53B5D3-E63C-4D1E-8AEA-B67E724A7BF8}">
      <dsp:nvSpPr>
        <dsp:cNvPr id="0" name=""/>
        <dsp:cNvSpPr/>
      </dsp:nvSpPr>
      <dsp:spPr>
        <a:xfrm>
          <a:off x="0" y="4595833"/>
          <a:ext cx="5166475" cy="0"/>
        </a:xfrm>
        <a:prstGeom prst="line">
          <a:avLst/>
        </a:prstGeom>
        <a:solidFill>
          <a:schemeClr val="accent2">
            <a:hueOff val="6238661"/>
            <a:satOff val="35504"/>
            <a:lumOff val="10980"/>
            <a:alphaOff val="0"/>
          </a:schemeClr>
        </a:solidFill>
        <a:ln w="12700" cap="flat" cmpd="sng" algn="ctr">
          <a:solidFill>
            <a:schemeClr val="accent2">
              <a:hueOff val="6238661"/>
              <a:satOff val="35504"/>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35A32F-C286-4C15-AE39-6457D5D1F265}">
      <dsp:nvSpPr>
        <dsp:cNvPr id="0" name=""/>
        <dsp:cNvSpPr/>
      </dsp:nvSpPr>
      <dsp:spPr>
        <a:xfrm>
          <a:off x="0" y="4595833"/>
          <a:ext cx="5166475" cy="65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Conclusion </a:t>
          </a:r>
        </a:p>
      </dsp:txBody>
      <dsp:txXfrm>
        <a:off x="0" y="4595833"/>
        <a:ext cx="5166475" cy="656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E159D-4239-4FA6-86B9-AFE5924E7B3B}">
      <dsp:nvSpPr>
        <dsp:cNvPr id="0" name=""/>
        <dsp:cNvSpPr/>
      </dsp:nvSpPr>
      <dsp:spPr>
        <a:xfrm>
          <a:off x="132374" y="129431"/>
          <a:ext cx="903088" cy="90308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4311A-D7C3-4940-9300-47970BAA0ACF}">
      <dsp:nvSpPr>
        <dsp:cNvPr id="0" name=""/>
        <dsp:cNvSpPr/>
      </dsp:nvSpPr>
      <dsp:spPr>
        <a:xfrm>
          <a:off x="322023" y="319079"/>
          <a:ext cx="523791" cy="523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70593-720D-4DDB-8137-AE1EAC259CE3}">
      <dsp:nvSpPr>
        <dsp:cNvPr id="0" name=""/>
        <dsp:cNvSpPr/>
      </dsp:nvSpPr>
      <dsp:spPr>
        <a:xfrm>
          <a:off x="1228981" y="129431"/>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Separate Login for both kitchen &amp; reservation table</a:t>
          </a:r>
        </a:p>
      </dsp:txBody>
      <dsp:txXfrm>
        <a:off x="1228981" y="129431"/>
        <a:ext cx="2128707" cy="903088"/>
      </dsp:txXfrm>
    </dsp:sp>
    <dsp:sp modelId="{4ED16BD5-C365-40E1-86EE-D6FD2020B686}">
      <dsp:nvSpPr>
        <dsp:cNvPr id="0" name=""/>
        <dsp:cNvSpPr/>
      </dsp:nvSpPr>
      <dsp:spPr>
        <a:xfrm>
          <a:off x="3728600" y="129431"/>
          <a:ext cx="903088" cy="9030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CE891-DDA4-426F-8A13-ADD145CED324}">
      <dsp:nvSpPr>
        <dsp:cNvPr id="0" name=""/>
        <dsp:cNvSpPr/>
      </dsp:nvSpPr>
      <dsp:spPr>
        <a:xfrm>
          <a:off x="3918248" y="319079"/>
          <a:ext cx="523791" cy="523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F1BC00-4651-4C34-8862-184566AE06DD}">
      <dsp:nvSpPr>
        <dsp:cNvPr id="0" name=""/>
        <dsp:cNvSpPr/>
      </dsp:nvSpPr>
      <dsp:spPr>
        <a:xfrm>
          <a:off x="4825207" y="129431"/>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Universal Search field where you can search using any data type</a:t>
          </a:r>
        </a:p>
      </dsp:txBody>
      <dsp:txXfrm>
        <a:off x="4825207" y="129431"/>
        <a:ext cx="2128707" cy="903088"/>
      </dsp:txXfrm>
    </dsp:sp>
    <dsp:sp modelId="{0E6543AA-CB49-488F-90A0-01B40DA3C7A9}">
      <dsp:nvSpPr>
        <dsp:cNvPr id="0" name=""/>
        <dsp:cNvSpPr/>
      </dsp:nvSpPr>
      <dsp:spPr>
        <a:xfrm>
          <a:off x="7324825" y="129431"/>
          <a:ext cx="903088" cy="90308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7A191-18F7-420C-84F6-1B28B8992536}">
      <dsp:nvSpPr>
        <dsp:cNvPr id="0" name=""/>
        <dsp:cNvSpPr/>
      </dsp:nvSpPr>
      <dsp:spPr>
        <a:xfrm>
          <a:off x="7514474" y="319079"/>
          <a:ext cx="523791" cy="523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B32845-9AED-4913-B0FA-63628FA85994}">
      <dsp:nvSpPr>
        <dsp:cNvPr id="0" name=""/>
        <dsp:cNvSpPr/>
      </dsp:nvSpPr>
      <dsp:spPr>
        <a:xfrm>
          <a:off x="8421432" y="129431"/>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Add/edit/update/delete an entry</a:t>
          </a:r>
        </a:p>
      </dsp:txBody>
      <dsp:txXfrm>
        <a:off x="8421432" y="129431"/>
        <a:ext cx="2128707" cy="903088"/>
      </dsp:txXfrm>
    </dsp:sp>
    <dsp:sp modelId="{8B18969E-E3CC-422D-A023-144CB69705A9}">
      <dsp:nvSpPr>
        <dsp:cNvPr id="0" name=""/>
        <dsp:cNvSpPr/>
      </dsp:nvSpPr>
      <dsp:spPr>
        <a:xfrm>
          <a:off x="132374" y="1797036"/>
          <a:ext cx="903088" cy="90308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26D34-624F-45D5-9034-B1BC1DA42826}">
      <dsp:nvSpPr>
        <dsp:cNvPr id="0" name=""/>
        <dsp:cNvSpPr/>
      </dsp:nvSpPr>
      <dsp:spPr>
        <a:xfrm>
          <a:off x="322023" y="1986684"/>
          <a:ext cx="523791" cy="523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7B9BF7-6271-48A5-9B63-E5D5F8240D40}">
      <dsp:nvSpPr>
        <dsp:cNvPr id="0" name=""/>
        <dsp:cNvSpPr/>
      </dsp:nvSpPr>
      <dsp:spPr>
        <a:xfrm>
          <a:off x="1228981" y="1797036"/>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Room Availability &amp; Reservation</a:t>
          </a:r>
        </a:p>
      </dsp:txBody>
      <dsp:txXfrm>
        <a:off x="1228981" y="1797036"/>
        <a:ext cx="2128707" cy="903088"/>
      </dsp:txXfrm>
    </dsp:sp>
    <dsp:sp modelId="{C0CF22EE-BEA9-4D0D-AEFB-72A1C8F1496F}">
      <dsp:nvSpPr>
        <dsp:cNvPr id="0" name=""/>
        <dsp:cNvSpPr/>
      </dsp:nvSpPr>
      <dsp:spPr>
        <a:xfrm>
          <a:off x="3728600" y="1797036"/>
          <a:ext cx="903088" cy="90308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A9250-443D-49DE-8C41-E976941267B8}">
      <dsp:nvSpPr>
        <dsp:cNvPr id="0" name=""/>
        <dsp:cNvSpPr/>
      </dsp:nvSpPr>
      <dsp:spPr>
        <a:xfrm>
          <a:off x="3918248" y="1986684"/>
          <a:ext cx="523791" cy="5237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B33E70-B150-4BCF-A740-91B883067D6D}">
      <dsp:nvSpPr>
        <dsp:cNvPr id="0" name=""/>
        <dsp:cNvSpPr/>
      </dsp:nvSpPr>
      <dsp:spPr>
        <a:xfrm>
          <a:off x="4825207" y="1797036"/>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Credit card &amp; Debit card verification</a:t>
          </a:r>
        </a:p>
      </dsp:txBody>
      <dsp:txXfrm>
        <a:off x="4825207" y="1797036"/>
        <a:ext cx="2128707" cy="903088"/>
      </dsp:txXfrm>
    </dsp:sp>
    <dsp:sp modelId="{E6A3E250-3DB8-4D4A-9692-D5C472CA2FAD}">
      <dsp:nvSpPr>
        <dsp:cNvPr id="0" name=""/>
        <dsp:cNvSpPr/>
      </dsp:nvSpPr>
      <dsp:spPr>
        <a:xfrm>
          <a:off x="7324825" y="1797036"/>
          <a:ext cx="903088" cy="90308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271E9-FB9C-4CF5-9D55-5E36924E1EFE}">
      <dsp:nvSpPr>
        <dsp:cNvPr id="0" name=""/>
        <dsp:cNvSpPr/>
      </dsp:nvSpPr>
      <dsp:spPr>
        <a:xfrm>
          <a:off x="7514474" y="1986684"/>
          <a:ext cx="523791" cy="5237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9F897-6612-46E5-AFA6-D35C95B36CBD}">
      <dsp:nvSpPr>
        <dsp:cNvPr id="0" name=""/>
        <dsp:cNvSpPr/>
      </dsp:nvSpPr>
      <dsp:spPr>
        <a:xfrm>
          <a:off x="8421432" y="1797036"/>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Reservation with complete details</a:t>
          </a:r>
        </a:p>
      </dsp:txBody>
      <dsp:txXfrm>
        <a:off x="8421432" y="1797036"/>
        <a:ext cx="2128707" cy="903088"/>
      </dsp:txXfrm>
    </dsp:sp>
    <dsp:sp modelId="{9F655631-98A7-4042-8493-E197B01B405C}">
      <dsp:nvSpPr>
        <dsp:cNvPr id="0" name=""/>
        <dsp:cNvSpPr/>
      </dsp:nvSpPr>
      <dsp:spPr>
        <a:xfrm>
          <a:off x="132374" y="3464641"/>
          <a:ext cx="903088" cy="9030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419AD-7D57-4CC7-9DDC-8C33289BCB36}">
      <dsp:nvSpPr>
        <dsp:cNvPr id="0" name=""/>
        <dsp:cNvSpPr/>
      </dsp:nvSpPr>
      <dsp:spPr>
        <a:xfrm>
          <a:off x="322023" y="3654290"/>
          <a:ext cx="523791" cy="5237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3E5CFF-B64F-4BEF-B348-70DDB966733C}">
      <dsp:nvSpPr>
        <dsp:cNvPr id="0" name=""/>
        <dsp:cNvSpPr/>
      </dsp:nvSpPr>
      <dsp:spPr>
        <a:xfrm>
          <a:off x="1228981" y="3464641"/>
          <a:ext cx="2128707" cy="903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Overview of Reservations from all hotel rooms in </a:t>
          </a:r>
          <a:r>
            <a:rPr lang="en-US" sz="2000" i="1" kern="1200"/>
            <a:t>data gridview</a:t>
          </a:r>
          <a:endParaRPr lang="en-US" sz="2000" kern="1200"/>
        </a:p>
      </dsp:txBody>
      <dsp:txXfrm>
        <a:off x="1228981" y="3464641"/>
        <a:ext cx="2128707" cy="903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21EAC-E373-42FD-8C90-F3BB6B30611D}">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27EEB-434E-4E7F-9B6E-1AF56598CEFF}">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D1D566-4BCC-4395-8B39-EB5DC2C01D22}">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Performance</a:t>
          </a:r>
        </a:p>
      </dsp:txBody>
      <dsp:txXfrm>
        <a:off x="35606" y="2695306"/>
        <a:ext cx="2981250" cy="720000"/>
      </dsp:txXfrm>
    </dsp:sp>
    <dsp:sp modelId="{B8AE8541-1779-41ED-8B60-A65AA0387657}">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988FC-7BD7-4A57-8D0C-C7D82669F8E6}">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F3AE1C-3A62-42BE-BB3B-3C77FD2A1264}">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Efficiency </a:t>
          </a:r>
        </a:p>
      </dsp:txBody>
      <dsp:txXfrm>
        <a:off x="3538574" y="2695306"/>
        <a:ext cx="2981250" cy="720000"/>
      </dsp:txXfrm>
    </dsp:sp>
    <dsp:sp modelId="{93DC5499-9EA5-4078-BE58-76A9F3623944}">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48A60-B0A9-4EC7-8EF7-F3EF728BE6E8}">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52BF1F-F1DE-4120-8EA7-37B67B67B9DF}">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Control</a:t>
          </a:r>
        </a:p>
      </dsp:txBody>
      <dsp:txXfrm>
        <a:off x="7041543" y="2695306"/>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E1C13-2526-4889-9499-218622924D8C}">
      <dsp:nvSpPr>
        <dsp:cNvPr id="0" name=""/>
        <dsp:cNvSpPr/>
      </dsp:nvSpPr>
      <dsp:spPr>
        <a:xfrm>
          <a:off x="3127207" y="736839"/>
          <a:ext cx="568090" cy="91440"/>
        </a:xfrm>
        <a:custGeom>
          <a:avLst/>
          <a:gdLst/>
          <a:ahLst/>
          <a:cxnLst/>
          <a:rect l="0" t="0" r="0" b="0"/>
          <a:pathLst>
            <a:path>
              <a:moveTo>
                <a:pt x="0" y="45720"/>
              </a:moveTo>
              <a:lnTo>
                <a:pt x="568090"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285" y="779565"/>
        <a:ext cx="29934" cy="5986"/>
      </dsp:txXfrm>
    </dsp:sp>
    <dsp:sp modelId="{5D76A211-E372-4270-B046-4920CD79C3E2}">
      <dsp:nvSpPr>
        <dsp:cNvPr id="0" name=""/>
        <dsp:cNvSpPr/>
      </dsp:nvSpPr>
      <dsp:spPr>
        <a:xfrm>
          <a:off x="526003" y="1658"/>
          <a:ext cx="2603003" cy="156180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Simplify the large volume of data </a:t>
          </a:r>
        </a:p>
      </dsp:txBody>
      <dsp:txXfrm>
        <a:off x="526003" y="1658"/>
        <a:ext cx="2603003" cy="1561802"/>
      </dsp:txXfrm>
    </dsp:sp>
    <dsp:sp modelId="{F879DDC3-6BE1-4922-A4C4-435178D69B56}">
      <dsp:nvSpPr>
        <dsp:cNvPr id="0" name=""/>
        <dsp:cNvSpPr/>
      </dsp:nvSpPr>
      <dsp:spPr>
        <a:xfrm>
          <a:off x="6328901" y="736839"/>
          <a:ext cx="568090" cy="91440"/>
        </a:xfrm>
        <a:custGeom>
          <a:avLst/>
          <a:gdLst/>
          <a:ahLst/>
          <a:cxnLst/>
          <a:rect l="0" t="0" r="0" b="0"/>
          <a:pathLst>
            <a:path>
              <a:moveTo>
                <a:pt x="0" y="45720"/>
              </a:moveTo>
              <a:lnTo>
                <a:pt x="568090"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7980" y="779565"/>
        <a:ext cx="29934" cy="5986"/>
      </dsp:txXfrm>
    </dsp:sp>
    <dsp:sp modelId="{425ADCF4-1A6F-4C89-BC94-DE4BB41675A5}">
      <dsp:nvSpPr>
        <dsp:cNvPr id="0" name=""/>
        <dsp:cNvSpPr/>
      </dsp:nvSpPr>
      <dsp:spPr>
        <a:xfrm>
          <a:off x="3727698" y="1658"/>
          <a:ext cx="2603003" cy="156180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View activity details directly and easily.</a:t>
          </a:r>
        </a:p>
      </dsp:txBody>
      <dsp:txXfrm>
        <a:off x="3727698" y="1658"/>
        <a:ext cx="2603003" cy="1561802"/>
      </dsp:txXfrm>
    </dsp:sp>
    <dsp:sp modelId="{F5E1FCBA-12F5-43B5-A689-35141B5E4C6A}">
      <dsp:nvSpPr>
        <dsp:cNvPr id="0" name=""/>
        <dsp:cNvSpPr/>
      </dsp:nvSpPr>
      <dsp:spPr>
        <a:xfrm>
          <a:off x="1827505" y="1561660"/>
          <a:ext cx="6403389" cy="568090"/>
        </a:xfrm>
        <a:custGeom>
          <a:avLst/>
          <a:gdLst/>
          <a:ahLst/>
          <a:cxnLst/>
          <a:rect l="0" t="0" r="0" b="0"/>
          <a:pathLst>
            <a:path>
              <a:moveTo>
                <a:pt x="6403389" y="0"/>
              </a:moveTo>
              <a:lnTo>
                <a:pt x="6403389" y="301145"/>
              </a:lnTo>
              <a:lnTo>
                <a:pt x="0" y="301145"/>
              </a:lnTo>
              <a:lnTo>
                <a:pt x="0" y="56809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68417" y="1842712"/>
        <a:ext cx="321565" cy="5986"/>
      </dsp:txXfrm>
    </dsp:sp>
    <dsp:sp modelId="{066C57A8-35D7-4B67-8207-413714470C58}">
      <dsp:nvSpPr>
        <dsp:cNvPr id="0" name=""/>
        <dsp:cNvSpPr/>
      </dsp:nvSpPr>
      <dsp:spPr>
        <a:xfrm>
          <a:off x="6929392" y="1658"/>
          <a:ext cx="2603003" cy="15618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Compare information from different activities.</a:t>
          </a:r>
        </a:p>
      </dsp:txBody>
      <dsp:txXfrm>
        <a:off x="6929392" y="1658"/>
        <a:ext cx="2603003" cy="1561802"/>
      </dsp:txXfrm>
    </dsp:sp>
    <dsp:sp modelId="{923BF119-0331-426B-A942-284AAEA23AAF}">
      <dsp:nvSpPr>
        <dsp:cNvPr id="0" name=""/>
        <dsp:cNvSpPr/>
      </dsp:nvSpPr>
      <dsp:spPr>
        <a:xfrm>
          <a:off x="3127207" y="2897332"/>
          <a:ext cx="568090" cy="91440"/>
        </a:xfrm>
        <a:custGeom>
          <a:avLst/>
          <a:gdLst/>
          <a:ahLst/>
          <a:cxnLst/>
          <a:rect l="0" t="0" r="0" b="0"/>
          <a:pathLst>
            <a:path>
              <a:moveTo>
                <a:pt x="0" y="45720"/>
              </a:moveTo>
              <a:lnTo>
                <a:pt x="568090"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285" y="2940059"/>
        <a:ext cx="29934" cy="5986"/>
      </dsp:txXfrm>
    </dsp:sp>
    <dsp:sp modelId="{BB293AC1-C430-4468-8286-065EF4803A79}">
      <dsp:nvSpPr>
        <dsp:cNvPr id="0" name=""/>
        <dsp:cNvSpPr/>
      </dsp:nvSpPr>
      <dsp:spPr>
        <a:xfrm>
          <a:off x="526003" y="2162151"/>
          <a:ext cx="2603003" cy="156180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Gain time in managing your work.</a:t>
          </a:r>
        </a:p>
      </dsp:txBody>
      <dsp:txXfrm>
        <a:off x="526003" y="2162151"/>
        <a:ext cx="2603003" cy="1561802"/>
      </dsp:txXfrm>
    </dsp:sp>
    <dsp:sp modelId="{0FE33655-9C8C-4E5A-BB87-F2ED3A05D983}">
      <dsp:nvSpPr>
        <dsp:cNvPr id="0" name=""/>
        <dsp:cNvSpPr/>
      </dsp:nvSpPr>
      <dsp:spPr>
        <a:xfrm>
          <a:off x="6328901" y="2897332"/>
          <a:ext cx="568090" cy="91440"/>
        </a:xfrm>
        <a:custGeom>
          <a:avLst/>
          <a:gdLst/>
          <a:ahLst/>
          <a:cxnLst/>
          <a:rect l="0" t="0" r="0" b="0"/>
          <a:pathLst>
            <a:path>
              <a:moveTo>
                <a:pt x="0" y="45720"/>
              </a:moveTo>
              <a:lnTo>
                <a:pt x="568090" y="45720"/>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7980" y="2940059"/>
        <a:ext cx="29934" cy="5986"/>
      </dsp:txXfrm>
    </dsp:sp>
    <dsp:sp modelId="{A3B4C2F3-9AB1-4583-BF00-5CF578E9B244}">
      <dsp:nvSpPr>
        <dsp:cNvPr id="0" name=""/>
        <dsp:cNvSpPr/>
      </dsp:nvSpPr>
      <dsp:spPr>
        <a:xfrm>
          <a:off x="3727698" y="2162151"/>
          <a:ext cx="2603003" cy="156180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Access project activities quickly and easily.</a:t>
          </a:r>
        </a:p>
      </dsp:txBody>
      <dsp:txXfrm>
        <a:off x="3727698" y="2162151"/>
        <a:ext cx="2603003" cy="1561802"/>
      </dsp:txXfrm>
    </dsp:sp>
    <dsp:sp modelId="{A51F02D1-2E1D-49DF-8E51-F0EC6232F40D}">
      <dsp:nvSpPr>
        <dsp:cNvPr id="0" name=""/>
        <dsp:cNvSpPr/>
      </dsp:nvSpPr>
      <dsp:spPr>
        <a:xfrm>
          <a:off x="6929392" y="2162151"/>
          <a:ext cx="2603003" cy="156180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549" tIns="133886" rIns="127549" bIns="133886" numCol="1" spcCol="1270" anchor="ctr" anchorCtr="0">
          <a:noAutofit/>
        </a:bodyPr>
        <a:lstStyle/>
        <a:p>
          <a:pPr marL="0" lvl="0" indent="0" algn="ctr" defTabSz="1155700">
            <a:lnSpc>
              <a:spcPct val="90000"/>
            </a:lnSpc>
            <a:spcBef>
              <a:spcPct val="0"/>
            </a:spcBef>
            <a:spcAft>
              <a:spcPct val="35000"/>
            </a:spcAft>
            <a:buNone/>
          </a:pPr>
          <a:r>
            <a:rPr lang="en-US" sz="2600" kern="1200"/>
            <a:t>Control and monitor the our hotel easily.</a:t>
          </a:r>
        </a:p>
      </dsp:txBody>
      <dsp:txXfrm>
        <a:off x="6929392" y="2162151"/>
        <a:ext cx="2603003" cy="1561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186C8-00F1-4276-BB08-542B4C19519A}">
      <dsp:nvSpPr>
        <dsp:cNvPr id="0" name=""/>
        <dsp:cNvSpPr/>
      </dsp:nvSpPr>
      <dsp:spPr>
        <a:xfrm>
          <a:off x="0" y="769677"/>
          <a:ext cx="1845681" cy="11074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Label </a:t>
          </a:r>
        </a:p>
      </dsp:txBody>
      <dsp:txXfrm>
        <a:off x="0" y="769677"/>
        <a:ext cx="1845681" cy="1107408"/>
      </dsp:txXfrm>
    </dsp:sp>
    <dsp:sp modelId="{7272C095-AD0D-40D2-80DA-27706E28FAD4}">
      <dsp:nvSpPr>
        <dsp:cNvPr id="0" name=""/>
        <dsp:cNvSpPr/>
      </dsp:nvSpPr>
      <dsp:spPr>
        <a:xfrm>
          <a:off x="2030249" y="769677"/>
          <a:ext cx="1845681" cy="1107408"/>
        </a:xfrm>
        <a:prstGeom prst="rect">
          <a:avLst/>
        </a:prstGeom>
        <a:solidFill>
          <a:schemeClr val="accent5">
            <a:hueOff val="2389335"/>
            <a:satOff val="-5105"/>
            <a:lumOff val="-21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DataGrid View </a:t>
          </a:r>
        </a:p>
      </dsp:txBody>
      <dsp:txXfrm>
        <a:off x="2030249" y="769677"/>
        <a:ext cx="1845681" cy="1107408"/>
      </dsp:txXfrm>
    </dsp:sp>
    <dsp:sp modelId="{9E334142-FAE9-4A2A-91A4-7618B0DFDAD8}">
      <dsp:nvSpPr>
        <dsp:cNvPr id="0" name=""/>
        <dsp:cNvSpPr/>
      </dsp:nvSpPr>
      <dsp:spPr>
        <a:xfrm>
          <a:off x="4060499" y="769677"/>
          <a:ext cx="1845681" cy="1107408"/>
        </a:xfrm>
        <a:prstGeom prst="rect">
          <a:avLst/>
        </a:prstGeom>
        <a:solidFill>
          <a:schemeClr val="accent5">
            <a:hueOff val="4778671"/>
            <a:satOff val="-10209"/>
            <a:lumOff val="-42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ComboBox</a:t>
          </a:r>
        </a:p>
      </dsp:txBody>
      <dsp:txXfrm>
        <a:off x="4060499" y="769677"/>
        <a:ext cx="1845681" cy="1107408"/>
      </dsp:txXfrm>
    </dsp:sp>
    <dsp:sp modelId="{0169DB33-7728-48E6-8BF6-894569BBBF90}">
      <dsp:nvSpPr>
        <dsp:cNvPr id="0" name=""/>
        <dsp:cNvSpPr/>
      </dsp:nvSpPr>
      <dsp:spPr>
        <a:xfrm>
          <a:off x="0" y="2061654"/>
          <a:ext cx="1845681" cy="1107408"/>
        </a:xfrm>
        <a:prstGeom prst="rect">
          <a:avLst/>
        </a:prstGeom>
        <a:solidFill>
          <a:schemeClr val="accent5">
            <a:hueOff val="7168006"/>
            <a:satOff val="-15314"/>
            <a:lumOff val="-639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Button  </a:t>
          </a:r>
        </a:p>
      </dsp:txBody>
      <dsp:txXfrm>
        <a:off x="0" y="2061654"/>
        <a:ext cx="1845681" cy="1107408"/>
      </dsp:txXfrm>
    </dsp:sp>
    <dsp:sp modelId="{10A4EFB5-A494-4DEE-B594-CEC6E843BFD5}">
      <dsp:nvSpPr>
        <dsp:cNvPr id="0" name=""/>
        <dsp:cNvSpPr/>
      </dsp:nvSpPr>
      <dsp:spPr>
        <a:xfrm>
          <a:off x="2030249" y="2061654"/>
          <a:ext cx="1845681" cy="1107408"/>
        </a:xfrm>
        <a:prstGeom prst="rect">
          <a:avLst/>
        </a:prstGeom>
        <a:solidFill>
          <a:schemeClr val="accent5">
            <a:hueOff val="9557341"/>
            <a:satOff val="-20419"/>
            <a:lumOff val="-8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Picture Box</a:t>
          </a:r>
        </a:p>
      </dsp:txBody>
      <dsp:txXfrm>
        <a:off x="2030249" y="2061654"/>
        <a:ext cx="1845681" cy="1107408"/>
      </dsp:txXfrm>
    </dsp:sp>
    <dsp:sp modelId="{FD56DA37-B01A-4633-B4FC-6A2F01B55837}">
      <dsp:nvSpPr>
        <dsp:cNvPr id="0" name=""/>
        <dsp:cNvSpPr/>
      </dsp:nvSpPr>
      <dsp:spPr>
        <a:xfrm>
          <a:off x="4060499" y="2061654"/>
          <a:ext cx="1845681" cy="1107408"/>
        </a:xfrm>
        <a:prstGeom prst="rect">
          <a:avLst/>
        </a:prstGeom>
        <a:solidFill>
          <a:schemeClr val="accent5">
            <a:hueOff val="11946676"/>
            <a:satOff val="-25523"/>
            <a:lumOff val="-1066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Panel </a:t>
          </a:r>
        </a:p>
      </dsp:txBody>
      <dsp:txXfrm>
        <a:off x="4060499" y="2061654"/>
        <a:ext cx="1845681" cy="1107408"/>
      </dsp:txXfrm>
    </dsp:sp>
    <dsp:sp modelId="{BCC80F43-3BD3-4865-9CC9-2E069C5A9EF4}">
      <dsp:nvSpPr>
        <dsp:cNvPr id="0" name=""/>
        <dsp:cNvSpPr/>
      </dsp:nvSpPr>
      <dsp:spPr>
        <a:xfrm>
          <a:off x="0" y="3353631"/>
          <a:ext cx="1845681" cy="1107408"/>
        </a:xfrm>
        <a:prstGeom prst="rect">
          <a:avLst/>
        </a:prstGeom>
        <a:solidFill>
          <a:schemeClr val="accent5">
            <a:hueOff val="14336012"/>
            <a:satOff val="-30628"/>
            <a:lumOff val="-127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Date time Picker</a:t>
          </a:r>
        </a:p>
      </dsp:txBody>
      <dsp:txXfrm>
        <a:off x="0" y="3353631"/>
        <a:ext cx="1845681" cy="1107408"/>
      </dsp:txXfrm>
    </dsp:sp>
    <dsp:sp modelId="{727CE291-ADF0-4BA7-B7FF-6FF6F1DA36E8}">
      <dsp:nvSpPr>
        <dsp:cNvPr id="0" name=""/>
        <dsp:cNvSpPr/>
      </dsp:nvSpPr>
      <dsp:spPr>
        <a:xfrm>
          <a:off x="2030249" y="3353631"/>
          <a:ext cx="1845681" cy="1107408"/>
        </a:xfrm>
        <a:prstGeom prst="rect">
          <a:avLst/>
        </a:prstGeom>
        <a:solidFill>
          <a:schemeClr val="accent5">
            <a:hueOff val="16725346"/>
            <a:satOff val="-35732"/>
            <a:lumOff val="-1492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Text box </a:t>
          </a:r>
        </a:p>
      </dsp:txBody>
      <dsp:txXfrm>
        <a:off x="2030249" y="3353631"/>
        <a:ext cx="1845681" cy="1107408"/>
      </dsp:txXfrm>
    </dsp:sp>
    <dsp:sp modelId="{3F019090-CC87-411E-BDDE-B614EF88E4A4}">
      <dsp:nvSpPr>
        <dsp:cNvPr id="0" name=""/>
        <dsp:cNvSpPr/>
      </dsp:nvSpPr>
      <dsp:spPr>
        <a:xfrm>
          <a:off x="4060499" y="3353631"/>
          <a:ext cx="1845681" cy="1107408"/>
        </a:xfrm>
        <a:prstGeom prst="rect">
          <a:avLst/>
        </a:prstGeom>
        <a:solidFill>
          <a:schemeClr val="accent5">
            <a:hueOff val="19114682"/>
            <a:satOff val="-40837"/>
            <a:lumOff val="-17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Group </a:t>
          </a:r>
        </a:p>
      </dsp:txBody>
      <dsp:txXfrm>
        <a:off x="4060499" y="3353631"/>
        <a:ext cx="1845681" cy="1107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2065A-89F4-4141-B6D5-C98B310EF42B}">
      <dsp:nvSpPr>
        <dsp:cNvPr id="0" name=""/>
        <dsp:cNvSpPr/>
      </dsp:nvSpPr>
      <dsp:spPr>
        <a:xfrm>
          <a:off x="864202" y="1833195"/>
          <a:ext cx="1609537" cy="10735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77368" rIns="277368" bIns="277368" numCol="1" spcCol="1270" anchor="ctr" anchorCtr="0">
          <a:noAutofit/>
        </a:bodyPr>
        <a:lstStyle/>
        <a:p>
          <a:pPr marL="0" lvl="0" indent="0" algn="l" defTabSz="1733550">
            <a:lnSpc>
              <a:spcPct val="90000"/>
            </a:lnSpc>
            <a:spcBef>
              <a:spcPct val="0"/>
            </a:spcBef>
            <a:spcAft>
              <a:spcPct val="35000"/>
            </a:spcAft>
            <a:buNone/>
          </a:pPr>
          <a:endParaRPr lang="en-US" sz="3900" kern="1200" dirty="0"/>
        </a:p>
      </dsp:txBody>
      <dsp:txXfrm>
        <a:off x="1121728" y="1833195"/>
        <a:ext cx="1352011" cy="1073561"/>
      </dsp:txXfrm>
    </dsp:sp>
    <dsp:sp modelId="{041CF899-3C5F-4C39-ABEB-A553C26512BB}">
      <dsp:nvSpPr>
        <dsp:cNvPr id="0" name=""/>
        <dsp:cNvSpPr/>
      </dsp:nvSpPr>
      <dsp:spPr>
        <a:xfrm>
          <a:off x="5782" y="1403985"/>
          <a:ext cx="1073025" cy="107302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Visual Basic </a:t>
          </a:r>
        </a:p>
      </dsp:txBody>
      <dsp:txXfrm>
        <a:off x="162923" y="1561126"/>
        <a:ext cx="758743" cy="758743"/>
      </dsp:txXfrm>
    </dsp:sp>
    <dsp:sp modelId="{3F605956-AB31-4AF1-9757-4C8FFAB240FB}">
      <dsp:nvSpPr>
        <dsp:cNvPr id="0" name=""/>
        <dsp:cNvSpPr/>
      </dsp:nvSpPr>
      <dsp:spPr>
        <a:xfrm>
          <a:off x="3546765" y="1833195"/>
          <a:ext cx="1609537" cy="1073561"/>
        </a:xfrm>
        <a:prstGeom prst="rect">
          <a:avLst/>
        </a:prstGeom>
        <a:solidFill>
          <a:schemeClr val="accent5">
            <a:tint val="40000"/>
            <a:alpha val="90000"/>
            <a:hueOff val="6442475"/>
            <a:satOff val="-12825"/>
            <a:lumOff val="-1520"/>
            <a:alphaOff val="0"/>
          </a:schemeClr>
        </a:solidFill>
        <a:ln w="12700" cap="flat" cmpd="sng" algn="ctr">
          <a:solidFill>
            <a:schemeClr val="accent5">
              <a:tint val="40000"/>
              <a:alpha val="90000"/>
              <a:hueOff val="6442475"/>
              <a:satOff val="-12825"/>
              <a:lumOff val="-1520"/>
              <a:alphaOff val="0"/>
            </a:schemeClr>
          </a:solidFill>
          <a:prstDash val="solid"/>
        </a:ln>
        <a:effectLst/>
      </dsp:spPr>
      <dsp:style>
        <a:lnRef idx="2">
          <a:scrgbClr r="0" g="0" b="0"/>
        </a:lnRef>
        <a:fillRef idx="1">
          <a:scrgbClr r="0" g="0" b="0"/>
        </a:fillRef>
        <a:effectRef idx="0">
          <a:scrgbClr r="0" g="0" b="0"/>
        </a:effectRef>
        <a:fontRef idx="minor"/>
      </dsp:style>
    </dsp:sp>
    <dsp:sp modelId="{CA4EED37-0F3C-43FD-97F1-2A48F074808D}">
      <dsp:nvSpPr>
        <dsp:cNvPr id="0" name=""/>
        <dsp:cNvSpPr/>
      </dsp:nvSpPr>
      <dsp:spPr>
        <a:xfrm>
          <a:off x="2688345" y="1403985"/>
          <a:ext cx="1073025" cy="1073025"/>
        </a:xfrm>
        <a:prstGeom prst="ellipse">
          <a:avLst/>
        </a:prstGeom>
        <a:solidFill>
          <a:schemeClr val="accent5">
            <a:hueOff val="6371561"/>
            <a:satOff val="-13612"/>
            <a:lumOff val="-568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Xampp</a:t>
          </a:r>
        </a:p>
      </dsp:txBody>
      <dsp:txXfrm>
        <a:off x="2845486" y="1561126"/>
        <a:ext cx="758743" cy="758743"/>
      </dsp:txXfrm>
    </dsp:sp>
    <dsp:sp modelId="{236F0016-955B-40D8-81F5-C3E74DACCAF8}">
      <dsp:nvSpPr>
        <dsp:cNvPr id="0" name=""/>
        <dsp:cNvSpPr/>
      </dsp:nvSpPr>
      <dsp:spPr>
        <a:xfrm>
          <a:off x="6229328" y="1833195"/>
          <a:ext cx="1609537" cy="1073561"/>
        </a:xfrm>
        <a:prstGeom prst="rect">
          <a:avLst/>
        </a:prstGeom>
        <a:solidFill>
          <a:schemeClr val="accent5">
            <a:tint val="40000"/>
            <a:alpha val="90000"/>
            <a:hueOff val="12884951"/>
            <a:satOff val="-25651"/>
            <a:lumOff val="-3040"/>
            <a:alphaOff val="0"/>
          </a:schemeClr>
        </a:solidFill>
        <a:ln w="12700" cap="flat" cmpd="sng" algn="ctr">
          <a:solidFill>
            <a:schemeClr val="accent5">
              <a:tint val="40000"/>
              <a:alpha val="90000"/>
              <a:hueOff val="12884951"/>
              <a:satOff val="-25651"/>
              <a:lumOff val="-3040"/>
              <a:alphaOff val="0"/>
            </a:schemeClr>
          </a:solidFill>
          <a:prstDash val="solid"/>
        </a:ln>
        <a:effectLst/>
      </dsp:spPr>
      <dsp:style>
        <a:lnRef idx="2">
          <a:scrgbClr r="0" g="0" b="0"/>
        </a:lnRef>
        <a:fillRef idx="1">
          <a:scrgbClr r="0" g="0" b="0"/>
        </a:fillRef>
        <a:effectRef idx="0">
          <a:scrgbClr r="0" g="0" b="0"/>
        </a:effectRef>
        <a:fontRef idx="minor"/>
      </dsp:style>
    </dsp:sp>
    <dsp:sp modelId="{4DB2BB4A-4C1A-4132-9841-B25265E709FE}">
      <dsp:nvSpPr>
        <dsp:cNvPr id="0" name=""/>
        <dsp:cNvSpPr/>
      </dsp:nvSpPr>
      <dsp:spPr>
        <a:xfrm>
          <a:off x="5370908" y="1403985"/>
          <a:ext cx="1073025" cy="1073025"/>
        </a:xfrm>
        <a:prstGeom prst="ellipse">
          <a:avLst/>
        </a:prstGeom>
        <a:solidFill>
          <a:schemeClr val="accent5">
            <a:hueOff val="12743122"/>
            <a:satOff val="-27225"/>
            <a:lumOff val="-1137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Firefox</a:t>
          </a:r>
        </a:p>
      </dsp:txBody>
      <dsp:txXfrm>
        <a:off x="5528049" y="1561126"/>
        <a:ext cx="758743" cy="758743"/>
      </dsp:txXfrm>
    </dsp:sp>
    <dsp:sp modelId="{3BEE2A7F-07C5-4A52-BD62-6D930CE215B7}">
      <dsp:nvSpPr>
        <dsp:cNvPr id="0" name=""/>
        <dsp:cNvSpPr/>
      </dsp:nvSpPr>
      <dsp:spPr>
        <a:xfrm>
          <a:off x="8911890" y="1833195"/>
          <a:ext cx="1609537" cy="1073561"/>
        </a:xfrm>
        <a:prstGeom prst="rect">
          <a:avLst/>
        </a:prstGeom>
        <a:solidFill>
          <a:schemeClr val="accent5">
            <a:tint val="40000"/>
            <a:alpha val="90000"/>
            <a:hueOff val="19327425"/>
            <a:satOff val="-38476"/>
            <a:lumOff val="-4560"/>
            <a:alphaOff val="0"/>
          </a:schemeClr>
        </a:solidFill>
        <a:ln w="12700" cap="flat" cmpd="sng" algn="ctr">
          <a:solidFill>
            <a:schemeClr val="accent5">
              <a:tint val="40000"/>
              <a:alpha val="90000"/>
              <a:hueOff val="19327425"/>
              <a:satOff val="-38476"/>
              <a:lumOff val="-4560"/>
              <a:alphaOff val="0"/>
            </a:schemeClr>
          </a:solidFill>
          <a:prstDash val="solid"/>
        </a:ln>
        <a:effectLst/>
      </dsp:spPr>
      <dsp:style>
        <a:lnRef idx="2">
          <a:scrgbClr r="0" g="0" b="0"/>
        </a:lnRef>
        <a:fillRef idx="1">
          <a:scrgbClr r="0" g="0" b="0"/>
        </a:fillRef>
        <a:effectRef idx="0">
          <a:scrgbClr r="0" g="0" b="0"/>
        </a:effectRef>
        <a:fontRef idx="minor"/>
      </dsp:style>
    </dsp:sp>
    <dsp:sp modelId="{AD8727B1-B9FA-4149-87CC-A1CE5F1F0679}">
      <dsp:nvSpPr>
        <dsp:cNvPr id="0" name=""/>
        <dsp:cNvSpPr/>
      </dsp:nvSpPr>
      <dsp:spPr>
        <a:xfrm>
          <a:off x="8053470" y="1403985"/>
          <a:ext cx="1073025" cy="1073025"/>
        </a:xfrm>
        <a:prstGeom prst="ellipse">
          <a:avLst/>
        </a:prstGeom>
        <a:solidFill>
          <a:schemeClr val="accent5">
            <a:hueOff val="19114682"/>
            <a:satOff val="-40837"/>
            <a:lumOff val="-1705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MY SQL  </a:t>
          </a:r>
        </a:p>
      </dsp:txBody>
      <dsp:txXfrm>
        <a:off x="8210611" y="1561126"/>
        <a:ext cx="758743" cy="7587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1EA4375-0281-4C7A-8716-8809C1B8D11A}" type="datetimeFigureOut">
              <a:rPr lang="en-US" smtClean="0"/>
              <a:t>5/27/2019</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0194263-2144-4BC1-BD77-79F20C3C6BAF}" type="slidenum">
              <a:rPr lang="en-US" smtClean="0"/>
              <a:t>‹#›</a:t>
            </a:fld>
            <a:endParaRPr lang="en-US"/>
          </a:p>
        </p:txBody>
      </p:sp>
    </p:spTree>
    <p:extLst>
      <p:ext uri="{BB962C8B-B14F-4D97-AF65-F5344CB8AC3E}">
        <p14:creationId xmlns:p14="http://schemas.microsoft.com/office/powerpoint/2010/main" val="16393346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A4375-0281-4C7A-8716-8809C1B8D11A}"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96718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A4375-0281-4C7A-8716-8809C1B8D11A}"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368028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A4375-0281-4C7A-8716-8809C1B8D11A}"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27961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1EA4375-0281-4C7A-8716-8809C1B8D11A}" type="datetimeFigureOut">
              <a:rPr lang="en-US" smtClean="0"/>
              <a:t>5/27/2019</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867818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A4375-0281-4C7A-8716-8809C1B8D11A}"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52736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A4375-0281-4C7A-8716-8809C1B8D11A}"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39481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A4375-0281-4C7A-8716-8809C1B8D11A}"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137273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A4375-0281-4C7A-8716-8809C1B8D11A}"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94263-2144-4BC1-BD77-79F20C3C6BAF}" type="slidenum">
              <a:rPr lang="en-US" smtClean="0"/>
              <a:t>‹#›</a:t>
            </a:fld>
            <a:endParaRPr lang="en-US"/>
          </a:p>
        </p:txBody>
      </p:sp>
    </p:spTree>
    <p:extLst>
      <p:ext uri="{BB962C8B-B14F-4D97-AF65-F5344CB8AC3E}">
        <p14:creationId xmlns:p14="http://schemas.microsoft.com/office/powerpoint/2010/main" val="386671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1EA4375-0281-4C7A-8716-8809C1B8D11A}" type="datetimeFigureOut">
              <a:rPr lang="en-US" smtClean="0"/>
              <a:t>5/27/2019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C0194263-2144-4BC1-BD77-79F20C3C6BA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677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1EA4375-0281-4C7A-8716-8809C1B8D11A}" type="datetimeFigureOut">
              <a:rPr lang="en-US" smtClean="0"/>
              <a:t>5/27/2019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C0194263-2144-4BC1-BD77-79F20C3C6BA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21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1EA4375-0281-4C7A-8716-8809C1B8D11A}" type="datetimeFigureOut">
              <a:rPr lang="en-US" smtClean="0"/>
              <a:t>5/27/2019</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0194263-2144-4BC1-BD77-79F20C3C6BAF}"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67934847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3.svg" /><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youtu.be/pmzLP2MLtTs" TargetMode="External" /><Relationship Id="rId2" Type="http://schemas.openxmlformats.org/officeDocument/2006/relationships/hyperlink" Target="https://youtu.be/vrmE98BGVdw" TargetMode="External" /><Relationship Id="rId1" Type="http://schemas.openxmlformats.org/officeDocument/2006/relationships/slideLayout" Target="../slideLayouts/slideLayout2.xml" /><Relationship Id="rId5" Type="http://schemas.openxmlformats.org/officeDocument/2006/relationships/hyperlink" Target="https://youtu.be/DFjYhemKpXI" TargetMode="External" /><Relationship Id="rId4" Type="http://schemas.openxmlformats.org/officeDocument/2006/relationships/hyperlink" Target="https://youtu.be/nLfzH4xOVqo" TargetMode="External" /></Relationships>
</file>

<file path=ppt/slides/_rels/slide19.xml.rels><?xml version="1.0" encoding="UTF-8" standalone="yes"?>
<Relationships xmlns="http://schemas.openxmlformats.org/package/2006/relationships"><Relationship Id="rId3" Type="http://schemas.openxmlformats.org/officeDocument/2006/relationships/image" Target="../media/image35.sv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2.jpg" /><Relationship Id="rId1" Type="http://schemas.openxmlformats.org/officeDocument/2006/relationships/slideLayout" Target="../slideLayouts/slideLayout2.xml" /><Relationship Id="rId4" Type="http://schemas.openxmlformats.org/officeDocument/2006/relationships/image" Target="../media/image37.svg"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9.xml.rels><?xml version="1.0" encoding="UTF-8" standalone="yes"?>
<Relationships xmlns="http://schemas.openxmlformats.org/package/2006/relationships"><Relationship Id="rId8" Type="http://schemas.openxmlformats.org/officeDocument/2006/relationships/hyperlink" Target="http://commons.wikimedia.org/wiki/File:Visual_Studio_2013_Logo.svg" TargetMode="External" /><Relationship Id="rId13" Type="http://schemas.openxmlformats.org/officeDocument/2006/relationships/hyperlink" Target="https://en.wikipedia.org/wiki/Firefox" TargetMode="External" /><Relationship Id="rId3" Type="http://schemas.openxmlformats.org/officeDocument/2006/relationships/diagramLayout" Target="../diagrams/layout6.xml" /><Relationship Id="rId7" Type="http://schemas.openxmlformats.org/officeDocument/2006/relationships/image" Target="../media/image24.png" /><Relationship Id="rId12" Type="http://schemas.openxmlformats.org/officeDocument/2006/relationships/image" Target="../media/image26.png"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11" Type="http://schemas.openxmlformats.org/officeDocument/2006/relationships/hyperlink" Target="https://lavidaestux.wordpress.com/2011/09/12/instalar-xampp-servidor-web-en-linux/" TargetMode="External" /><Relationship Id="rId5" Type="http://schemas.openxmlformats.org/officeDocument/2006/relationships/diagramColors" Target="../diagrams/colors6.xml" /><Relationship Id="rId15" Type="http://schemas.openxmlformats.org/officeDocument/2006/relationships/hyperlink" Target="https://en.wikipedia.org/wiki/MySQL" TargetMode="External" /><Relationship Id="rId10" Type="http://schemas.openxmlformats.org/officeDocument/2006/relationships/image" Target="../media/image25.png" /><Relationship Id="rId4" Type="http://schemas.openxmlformats.org/officeDocument/2006/relationships/diagramQuickStyle" Target="../diagrams/quickStyle6.xml" /><Relationship Id="rId9" Type="http://schemas.openxmlformats.org/officeDocument/2006/relationships/hyperlink" Target="https://creativecommons.org/licenses/by-sa/3.0/" TargetMode="External" /><Relationship Id="rId14" Type="http://schemas.openxmlformats.org/officeDocument/2006/relationships/image" Target="../media/image27.pn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D456-D645-48FC-9923-DCC62854ECD5}"/>
              </a:ext>
            </a:extLst>
          </p:cNvPr>
          <p:cNvSpPr>
            <a:spLocks noGrp="1"/>
          </p:cNvSpPr>
          <p:nvPr>
            <p:ph type="ctrTitle"/>
          </p:nvPr>
        </p:nvSpPr>
        <p:spPr>
          <a:xfrm>
            <a:off x="1401659" y="1010823"/>
            <a:ext cx="5199466" cy="4016587"/>
          </a:xfrm>
        </p:spPr>
        <p:txBody>
          <a:bodyPr vert="horz" lIns="91440" tIns="45720" rIns="91440" bIns="45720" rtlCol="0" anchor="ctr">
            <a:noAutofit/>
          </a:bodyPr>
          <a:lstStyle/>
          <a:p>
            <a:pPr algn="l">
              <a:lnSpc>
                <a:spcPct val="90000"/>
              </a:lnSpc>
            </a:pPr>
            <a:r>
              <a:rPr lang="en-US" sz="5400" cap="none" spc="0" dirty="0"/>
              <a:t>HOTEL MANAGEMENT SYSTEM </a:t>
            </a:r>
          </a:p>
        </p:txBody>
      </p:sp>
      <p:sp>
        <p:nvSpPr>
          <p:cNvPr id="3" name="Subtitle 2">
            <a:extLst>
              <a:ext uri="{FF2B5EF4-FFF2-40B4-BE49-F238E27FC236}">
                <a16:creationId xmlns:a16="http://schemas.microsoft.com/office/drawing/2014/main" id="{A34E1213-BADF-42D7-83F6-BC90DAFE6195}"/>
              </a:ext>
            </a:extLst>
          </p:cNvPr>
          <p:cNvSpPr>
            <a:spLocks noGrp="1"/>
          </p:cNvSpPr>
          <p:nvPr>
            <p:ph type="subTitle" idx="1"/>
          </p:nvPr>
        </p:nvSpPr>
        <p:spPr>
          <a:xfrm>
            <a:off x="6434206" y="2047122"/>
            <a:ext cx="4356135" cy="3196391"/>
          </a:xfrm>
        </p:spPr>
        <p:txBody>
          <a:bodyPr vert="horz" lIns="91440" tIns="45720" rIns="91440" bIns="45720" rtlCol="0" anchor="ctr">
            <a:normAutofit/>
          </a:bodyPr>
          <a:lstStyle/>
          <a:p>
            <a:pPr indent="-182880" algn="l">
              <a:spcAft>
                <a:spcPts val="600"/>
              </a:spcAft>
              <a:buFont typeface="Garamond" pitchFamily="18" charset="0"/>
              <a:buChar char="◦"/>
            </a:pPr>
            <a:r>
              <a:rPr lang="en-US" sz="2000" dirty="0" err="1">
                <a:solidFill>
                  <a:srgbClr val="C00000"/>
                </a:solidFill>
              </a:rPr>
              <a:t>Asharib</a:t>
            </a:r>
            <a:r>
              <a:rPr lang="en-US" sz="2000" dirty="0">
                <a:solidFill>
                  <a:srgbClr val="C00000"/>
                </a:solidFill>
              </a:rPr>
              <a:t> Ahmed-CSC-18F-096</a:t>
            </a:r>
          </a:p>
          <a:p>
            <a:pPr indent="-182880" algn="l">
              <a:spcAft>
                <a:spcPts val="600"/>
              </a:spcAft>
              <a:buFont typeface="Garamond" pitchFamily="18" charset="0"/>
              <a:buChar char="◦"/>
            </a:pPr>
            <a:r>
              <a:rPr lang="en-US" sz="2000" dirty="0" err="1">
                <a:solidFill>
                  <a:srgbClr val="C00000"/>
                </a:solidFill>
              </a:rPr>
              <a:t>Mahnoor</a:t>
            </a:r>
            <a:r>
              <a:rPr lang="en-US" sz="2000" dirty="0">
                <a:solidFill>
                  <a:srgbClr val="C00000"/>
                </a:solidFill>
              </a:rPr>
              <a:t> Anwar-CSC-18F-067</a:t>
            </a:r>
          </a:p>
          <a:p>
            <a:pPr indent="-182880" algn="l">
              <a:spcAft>
                <a:spcPts val="600"/>
              </a:spcAft>
              <a:buFont typeface="Garamond" pitchFamily="18" charset="0"/>
              <a:buChar char="◦"/>
            </a:pPr>
            <a:r>
              <a:rPr lang="en-US" sz="2000" dirty="0">
                <a:solidFill>
                  <a:srgbClr val="C00000"/>
                </a:solidFill>
              </a:rPr>
              <a:t>Danella Patrick-CSC-18F-169</a:t>
            </a:r>
          </a:p>
          <a:p>
            <a:pPr indent="-182880" algn="l">
              <a:spcAft>
                <a:spcPts val="600"/>
              </a:spcAft>
              <a:buFont typeface="Garamond" pitchFamily="18" charset="0"/>
              <a:buChar char="◦"/>
            </a:pPr>
            <a:r>
              <a:rPr lang="en-US" sz="2000" dirty="0" err="1">
                <a:solidFill>
                  <a:srgbClr val="C00000"/>
                </a:solidFill>
              </a:rPr>
              <a:t>Rabiya</a:t>
            </a:r>
            <a:r>
              <a:rPr lang="en-US" sz="2000" dirty="0">
                <a:solidFill>
                  <a:srgbClr val="C00000"/>
                </a:solidFill>
              </a:rPr>
              <a:t> Tariq -CSC-18F-100</a:t>
            </a:r>
          </a:p>
          <a:p>
            <a:pPr indent="-182880" algn="l">
              <a:spcAft>
                <a:spcPts val="600"/>
              </a:spcAft>
              <a:buFont typeface="Garamond" pitchFamily="18" charset="0"/>
              <a:buChar char="◦"/>
            </a:pPr>
            <a:r>
              <a:rPr lang="en-US" sz="2000" dirty="0" err="1">
                <a:solidFill>
                  <a:srgbClr val="C00000"/>
                </a:solidFill>
              </a:rPr>
              <a:t>Urwa</a:t>
            </a:r>
            <a:r>
              <a:rPr lang="en-US" sz="2000" dirty="0">
                <a:solidFill>
                  <a:srgbClr val="C00000"/>
                </a:solidFill>
              </a:rPr>
              <a:t> Maqsood -CSC-18F-158</a:t>
            </a:r>
          </a:p>
          <a:p>
            <a:pPr indent="-182880" algn="l">
              <a:spcAft>
                <a:spcPts val="600"/>
              </a:spcAft>
              <a:buFont typeface="Garamond" pitchFamily="18" charset="0"/>
              <a:buChar char="◦"/>
            </a:pPr>
            <a:endParaRPr lang="en-US" dirty="0">
              <a:solidFill>
                <a:schemeClr val="tx1">
                  <a:lumMod val="75000"/>
                  <a:lumOff val="25000"/>
                </a:schemeClr>
              </a:solidFill>
            </a:endParaRPr>
          </a:p>
          <a:p>
            <a:pPr indent="-182880" algn="l">
              <a:spcAft>
                <a:spcPts val="600"/>
              </a:spcAft>
              <a:buFont typeface="Garamond" pitchFamily="18"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59566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9BB6-846D-42A1-B64C-5119D164C557}"/>
              </a:ext>
            </a:extLst>
          </p:cNvPr>
          <p:cNvSpPr>
            <a:spLocks noGrp="1"/>
          </p:cNvSpPr>
          <p:nvPr>
            <p:ph type="title"/>
          </p:nvPr>
        </p:nvSpPr>
        <p:spPr>
          <a:xfrm>
            <a:off x="1066800" y="391887"/>
            <a:ext cx="10058400" cy="1371600"/>
          </a:xfrm>
        </p:spPr>
        <p:txBody>
          <a:bodyPr>
            <a:normAutofit/>
          </a:bodyPr>
          <a:lstStyle/>
          <a:p>
            <a:r>
              <a:rPr lang="en-US" dirty="0"/>
              <a:t>Database At Reservation:</a:t>
            </a:r>
          </a:p>
        </p:txBody>
      </p:sp>
      <p:graphicFrame>
        <p:nvGraphicFramePr>
          <p:cNvPr id="4" name="Content Placeholder 3">
            <a:extLst>
              <a:ext uri="{FF2B5EF4-FFF2-40B4-BE49-F238E27FC236}">
                <a16:creationId xmlns:a16="http://schemas.microsoft.com/office/drawing/2014/main" id="{D15BE62F-146E-41A0-9D73-B04B8805C886}"/>
              </a:ext>
            </a:extLst>
          </p:cNvPr>
          <p:cNvGraphicFramePr>
            <a:graphicFrameLocks noGrp="1"/>
          </p:cNvGraphicFramePr>
          <p:nvPr>
            <p:ph idx="1"/>
            <p:extLst>
              <p:ext uri="{D42A27DB-BD31-4B8C-83A1-F6EECF244321}">
                <p14:modId xmlns:p14="http://schemas.microsoft.com/office/powerpoint/2010/main" val="1863804265"/>
              </p:ext>
            </p:extLst>
          </p:nvPr>
        </p:nvGraphicFramePr>
        <p:xfrm>
          <a:off x="1066799" y="1449977"/>
          <a:ext cx="9801496" cy="4665993"/>
        </p:xfrm>
        <a:graphic>
          <a:graphicData uri="http://schemas.openxmlformats.org/drawingml/2006/table">
            <a:tbl>
              <a:tblPr firstRow="1" firstCol="1" bandRow="1">
                <a:tableStyleId>{C083E6E3-FA7D-4D7B-A595-EF9225AFEA82}</a:tableStyleId>
              </a:tblPr>
              <a:tblGrid>
                <a:gridCol w="2725781">
                  <a:extLst>
                    <a:ext uri="{9D8B030D-6E8A-4147-A177-3AD203B41FA5}">
                      <a16:colId xmlns:a16="http://schemas.microsoft.com/office/drawing/2014/main" val="1736287877"/>
                    </a:ext>
                  </a:extLst>
                </a:gridCol>
                <a:gridCol w="3048886">
                  <a:extLst>
                    <a:ext uri="{9D8B030D-6E8A-4147-A177-3AD203B41FA5}">
                      <a16:colId xmlns:a16="http://schemas.microsoft.com/office/drawing/2014/main" val="2980676644"/>
                    </a:ext>
                  </a:extLst>
                </a:gridCol>
                <a:gridCol w="4026829">
                  <a:extLst>
                    <a:ext uri="{9D8B030D-6E8A-4147-A177-3AD203B41FA5}">
                      <a16:colId xmlns:a16="http://schemas.microsoft.com/office/drawing/2014/main" val="1748206904"/>
                    </a:ext>
                  </a:extLst>
                </a:gridCol>
              </a:tblGrid>
              <a:tr h="419655">
                <a:tc>
                  <a:txBody>
                    <a:bodyPr/>
                    <a:lstStyle/>
                    <a:p>
                      <a:pPr marL="228600" marR="0">
                        <a:lnSpc>
                          <a:spcPts val="1670"/>
                        </a:lnSpc>
                        <a:spcBef>
                          <a:spcPts val="520"/>
                        </a:spcBef>
                        <a:spcAft>
                          <a:spcPts val="520"/>
                        </a:spcAft>
                      </a:pPr>
                      <a:r>
                        <a:rPr lang="en-US" sz="1600" dirty="0">
                          <a:effectLst/>
                        </a:rPr>
                        <a:t>Variable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Data type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Length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3110336024"/>
                  </a:ext>
                </a:extLst>
              </a:tr>
              <a:tr h="419655">
                <a:tc>
                  <a:txBody>
                    <a:bodyPr/>
                    <a:lstStyle/>
                    <a:p>
                      <a:pPr marL="342900" marR="0" lvl="0" indent="-342900">
                        <a:lnSpc>
                          <a:spcPts val="1670"/>
                        </a:lnSpc>
                        <a:spcBef>
                          <a:spcPts val="520"/>
                        </a:spcBef>
                        <a:spcAft>
                          <a:spcPts val="520"/>
                        </a:spcAft>
                        <a:buFont typeface="+mj-lt"/>
                        <a:buAutoNum type="arabicPeriod"/>
                      </a:pPr>
                      <a:r>
                        <a:rPr lang="en-US" sz="1600" dirty="0">
                          <a:effectLst/>
                        </a:rPr>
                        <a:t>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402054845"/>
                  </a:ext>
                </a:extLst>
              </a:tr>
              <a:tr h="419655">
                <a:tc>
                  <a:txBody>
                    <a:bodyPr/>
                    <a:lstStyle/>
                    <a:p>
                      <a:pPr marL="342900" marR="0" lvl="0" indent="-342900">
                        <a:lnSpc>
                          <a:spcPts val="1670"/>
                        </a:lnSpc>
                        <a:spcBef>
                          <a:spcPts val="520"/>
                        </a:spcBef>
                        <a:spcAft>
                          <a:spcPts val="520"/>
                        </a:spcAft>
                        <a:buFont typeface="+mj-lt"/>
                        <a:buAutoNum type="arabicPeriod"/>
                      </a:pPr>
                      <a:r>
                        <a:rPr lang="en-US" sz="1600" dirty="0">
                          <a:effectLst/>
                        </a:rPr>
                        <a:t>Father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3159586103"/>
                  </a:ext>
                </a:extLst>
              </a:tr>
              <a:tr h="419655">
                <a:tc>
                  <a:txBody>
                    <a:bodyPr/>
                    <a:lstStyle/>
                    <a:p>
                      <a:pPr marL="342900" marR="0" lvl="0" indent="-342900">
                        <a:lnSpc>
                          <a:spcPts val="1670"/>
                        </a:lnSpc>
                        <a:spcBef>
                          <a:spcPts val="520"/>
                        </a:spcBef>
                        <a:spcAft>
                          <a:spcPts val="520"/>
                        </a:spcAft>
                        <a:buFont typeface="+mj-lt"/>
                        <a:buAutoNum type="arabicPeriod"/>
                      </a:pPr>
                      <a:r>
                        <a:rPr lang="en-US" sz="1600">
                          <a:effectLst/>
                        </a:rPr>
                        <a:t>Birthday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394405967"/>
                  </a:ext>
                </a:extLst>
              </a:tr>
              <a:tr h="248923">
                <a:tc>
                  <a:txBody>
                    <a:bodyPr/>
                    <a:lstStyle/>
                    <a:p>
                      <a:pPr marL="342900" marR="0" lvl="0" indent="-342900">
                        <a:lnSpc>
                          <a:spcPts val="1670"/>
                        </a:lnSpc>
                        <a:spcBef>
                          <a:spcPts val="520"/>
                        </a:spcBef>
                        <a:spcAft>
                          <a:spcPts val="520"/>
                        </a:spcAft>
                        <a:buFont typeface="+mj-lt"/>
                        <a:buAutoNum type="arabicPeriod"/>
                      </a:pPr>
                      <a:r>
                        <a:rPr lang="en-US" sz="1600">
                          <a:effectLst/>
                        </a:rPr>
                        <a:t>Gender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2633924850"/>
                  </a:ext>
                </a:extLst>
              </a:tr>
              <a:tr h="313061">
                <a:tc>
                  <a:txBody>
                    <a:bodyPr/>
                    <a:lstStyle/>
                    <a:p>
                      <a:pPr marL="342900" marR="0" lvl="0" indent="-342900">
                        <a:lnSpc>
                          <a:spcPts val="1670"/>
                        </a:lnSpc>
                        <a:spcBef>
                          <a:spcPts val="520"/>
                        </a:spcBef>
                        <a:spcAft>
                          <a:spcPts val="520"/>
                        </a:spcAft>
                        <a:buFont typeface="+mj-lt"/>
                        <a:buAutoNum type="arabicPeriod"/>
                      </a:pPr>
                      <a:r>
                        <a:rPr lang="en-US" sz="1600">
                          <a:effectLst/>
                        </a:rPr>
                        <a:t>Email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rPr>
                        <a:t>100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2216211716"/>
                  </a:ext>
                </a:extLst>
              </a:tr>
              <a:tr h="419655">
                <a:tc>
                  <a:txBody>
                    <a:bodyPr/>
                    <a:lstStyle/>
                    <a:p>
                      <a:pPr marL="342900" marR="0" lvl="0" indent="-342900">
                        <a:lnSpc>
                          <a:spcPts val="1670"/>
                        </a:lnSpc>
                        <a:spcBef>
                          <a:spcPts val="520"/>
                        </a:spcBef>
                        <a:spcAft>
                          <a:spcPts val="520"/>
                        </a:spcAft>
                        <a:buFont typeface="+mj-lt"/>
                        <a:buAutoNum type="arabicPeriod"/>
                      </a:pPr>
                      <a:r>
                        <a:rPr lang="en-US" sz="1600">
                          <a:effectLst/>
                        </a:rPr>
                        <a:t>Address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rPr>
                        <a:t>100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1246968730"/>
                  </a:ext>
                </a:extLst>
              </a:tr>
              <a:tr h="419655">
                <a:tc>
                  <a:txBody>
                    <a:bodyPr/>
                    <a:lstStyle/>
                    <a:p>
                      <a:pPr marL="342900" marR="0" lvl="0" indent="-342900">
                        <a:lnSpc>
                          <a:spcPts val="1670"/>
                        </a:lnSpc>
                        <a:spcBef>
                          <a:spcPts val="520"/>
                        </a:spcBef>
                        <a:spcAft>
                          <a:spcPts val="520"/>
                        </a:spcAft>
                        <a:buFont typeface="+mj-lt"/>
                        <a:buAutoNum type="arabicPeriod"/>
                      </a:pPr>
                      <a:r>
                        <a:rPr lang="en-US" sz="1600">
                          <a:effectLst/>
                        </a:rPr>
                        <a:t>City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1292782549"/>
                  </a:ext>
                </a:extLst>
              </a:tr>
              <a:tr h="419655">
                <a:tc>
                  <a:txBody>
                    <a:bodyPr/>
                    <a:lstStyle/>
                    <a:p>
                      <a:pPr marL="342900" marR="0" lvl="0" indent="-342900">
                        <a:lnSpc>
                          <a:spcPts val="1670"/>
                        </a:lnSpc>
                        <a:spcBef>
                          <a:spcPts val="520"/>
                        </a:spcBef>
                        <a:spcAft>
                          <a:spcPts val="520"/>
                        </a:spcAft>
                        <a:buFont typeface="+mj-lt"/>
                        <a:buAutoNum type="arabicPeriod"/>
                      </a:pPr>
                      <a:r>
                        <a:rPr lang="en-US" sz="1600">
                          <a:effectLst/>
                        </a:rPr>
                        <a:t>Zip Code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2390094013"/>
                  </a:ext>
                </a:extLst>
              </a:tr>
              <a:tr h="248923">
                <a:tc>
                  <a:txBody>
                    <a:bodyPr/>
                    <a:lstStyle/>
                    <a:p>
                      <a:pPr marL="342900" marR="0" lvl="0" indent="-342900">
                        <a:lnSpc>
                          <a:spcPts val="1670"/>
                        </a:lnSpc>
                        <a:spcBef>
                          <a:spcPts val="520"/>
                        </a:spcBef>
                        <a:spcAft>
                          <a:spcPts val="520"/>
                        </a:spcAft>
                        <a:buFont typeface="+mj-lt"/>
                        <a:buAutoNum type="arabicPeriod"/>
                      </a:pPr>
                      <a:r>
                        <a:rPr lang="en-US" sz="1600">
                          <a:effectLst/>
                        </a:rPr>
                        <a:t>Entry date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754651017"/>
                  </a:ext>
                </a:extLst>
              </a:tr>
              <a:tr h="248923">
                <a:tc>
                  <a:txBody>
                    <a:bodyPr/>
                    <a:lstStyle/>
                    <a:p>
                      <a:pPr marL="342900" marR="0" lvl="0" indent="-342900">
                        <a:lnSpc>
                          <a:spcPts val="1670"/>
                        </a:lnSpc>
                        <a:spcBef>
                          <a:spcPts val="520"/>
                        </a:spcBef>
                        <a:spcAft>
                          <a:spcPts val="520"/>
                        </a:spcAft>
                        <a:buFont typeface="+mj-lt"/>
                        <a:buAutoNum type="arabicPeriod"/>
                      </a:pPr>
                      <a:r>
                        <a:rPr lang="en-US" sz="1600">
                          <a:effectLst/>
                        </a:rPr>
                        <a:t>Departure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845529810"/>
                  </a:ext>
                </a:extLst>
              </a:tr>
              <a:tr h="419655">
                <a:tc>
                  <a:txBody>
                    <a:bodyPr/>
                    <a:lstStyle/>
                    <a:p>
                      <a:pPr marL="342900" marR="0" lvl="0" indent="-342900">
                        <a:lnSpc>
                          <a:spcPts val="1670"/>
                        </a:lnSpc>
                        <a:spcBef>
                          <a:spcPts val="520"/>
                        </a:spcBef>
                        <a:spcAft>
                          <a:spcPts val="520"/>
                        </a:spcAft>
                        <a:buFont typeface="+mj-lt"/>
                        <a:buAutoNum type="arabicPeriod"/>
                      </a:pPr>
                      <a:r>
                        <a:rPr lang="en-US" sz="1600">
                          <a:effectLst/>
                        </a:rPr>
                        <a:t>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Varchar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100</a:t>
                      </a:r>
                    </a:p>
                  </a:txBody>
                  <a:tcPr marL="56927" marR="56927" marT="0" marB="0"/>
                </a:tc>
                <a:extLst>
                  <a:ext uri="{0D108BD9-81ED-4DB2-BD59-A6C34878D82A}">
                    <a16:rowId xmlns:a16="http://schemas.microsoft.com/office/drawing/2014/main" val="1915714063"/>
                  </a:ext>
                </a:extLst>
              </a:tr>
              <a:tr h="248923">
                <a:tc>
                  <a:txBody>
                    <a:bodyPr/>
                    <a:lstStyle/>
                    <a:p>
                      <a:pPr marL="342900" marR="0" lvl="0" indent="-342900">
                        <a:lnSpc>
                          <a:spcPts val="1670"/>
                        </a:lnSpc>
                        <a:spcBef>
                          <a:spcPts val="520"/>
                        </a:spcBef>
                        <a:spcAft>
                          <a:spcPts val="520"/>
                        </a:spcAft>
                        <a:buFont typeface="+mj-lt"/>
                        <a:buAutoNum type="arabicPeriod"/>
                      </a:pPr>
                      <a:r>
                        <a:rPr lang="en-US" sz="1600">
                          <a:effectLst/>
                        </a:rPr>
                        <a:t>Phone number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a:effectLst/>
                        </a:rPr>
                        <a:t>Int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tc>
                  <a:txBody>
                    <a:bodyPr/>
                    <a:lstStyle/>
                    <a:p>
                      <a:pPr marL="0" marR="0">
                        <a:lnSpc>
                          <a:spcPts val="1670"/>
                        </a:lnSpc>
                        <a:spcBef>
                          <a:spcPts val="520"/>
                        </a:spcBef>
                        <a:spcAft>
                          <a:spcPts val="520"/>
                        </a:spcAft>
                      </a:pPr>
                      <a:r>
                        <a:rPr lang="en-US" sz="1600" dirty="0">
                          <a:effectLst/>
                        </a:rPr>
                        <a:t>100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27" marR="56927" marT="0" marB="0"/>
                </a:tc>
                <a:extLst>
                  <a:ext uri="{0D108BD9-81ED-4DB2-BD59-A6C34878D82A}">
                    <a16:rowId xmlns:a16="http://schemas.microsoft.com/office/drawing/2014/main" val="2951811461"/>
                  </a:ext>
                </a:extLst>
              </a:tr>
            </a:tbl>
          </a:graphicData>
        </a:graphic>
      </p:graphicFrame>
    </p:spTree>
    <p:extLst>
      <p:ext uri="{BB962C8B-B14F-4D97-AF65-F5344CB8AC3E}">
        <p14:creationId xmlns:p14="http://schemas.microsoft.com/office/powerpoint/2010/main" val="249739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70F6-2D08-468B-8B03-10AD3E70652F}"/>
              </a:ext>
            </a:extLst>
          </p:cNvPr>
          <p:cNvSpPr>
            <a:spLocks noGrp="1"/>
          </p:cNvSpPr>
          <p:nvPr>
            <p:ph type="title"/>
          </p:nvPr>
        </p:nvSpPr>
        <p:spPr>
          <a:xfrm>
            <a:off x="1066800" y="107497"/>
            <a:ext cx="10058400" cy="1371600"/>
          </a:xfrm>
        </p:spPr>
        <p:txBody>
          <a:bodyPr/>
          <a:lstStyle/>
          <a:p>
            <a:r>
              <a:rPr lang="en-US" dirty="0"/>
              <a:t>Outputs: </a:t>
            </a:r>
          </a:p>
        </p:txBody>
      </p:sp>
      <p:pic>
        <p:nvPicPr>
          <p:cNvPr id="4" name="Content Placeholder 3" descr="A screenshot of a computer&#10;&#10;Description automatically generated">
            <a:extLst>
              <a:ext uri="{FF2B5EF4-FFF2-40B4-BE49-F238E27FC236}">
                <a16:creationId xmlns:a16="http://schemas.microsoft.com/office/drawing/2014/main" id="{A200098C-BD19-4796-BC91-EFD3FF8356C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7628" t="13978" r="18270" b="18696"/>
          <a:stretch/>
        </p:blipFill>
        <p:spPr bwMode="auto">
          <a:xfrm>
            <a:off x="1484086" y="1190172"/>
            <a:ext cx="9223828" cy="48745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60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103F4DA9-10DC-4FF8-A8B5-0E308D63780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6317" t="10408" r="16316" b="15970"/>
          <a:stretch/>
        </p:blipFill>
        <p:spPr bwMode="auto">
          <a:xfrm>
            <a:off x="1052286" y="609600"/>
            <a:ext cx="10087428" cy="5324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027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DAD5E125-CEE5-475C-AAB5-47518F28915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6507" t="12267" r="16025" b="14416"/>
          <a:stretch/>
        </p:blipFill>
        <p:spPr bwMode="auto">
          <a:xfrm>
            <a:off x="1204685" y="681038"/>
            <a:ext cx="9506857" cy="52117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803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A09B8BBD-0D1A-4FC0-8664-3FC1D3FA59A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6025" t="12836" r="16826" b="18209"/>
          <a:stretch/>
        </p:blipFill>
        <p:spPr bwMode="auto">
          <a:xfrm>
            <a:off x="1598773" y="908787"/>
            <a:ext cx="9214370" cy="5040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908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9937CF5F-6582-4F68-B292-B3C0B656E91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5866" t="11412" r="16827" b="16128"/>
          <a:stretch/>
        </p:blipFill>
        <p:spPr bwMode="auto">
          <a:xfrm>
            <a:off x="1465942" y="781277"/>
            <a:ext cx="9405258" cy="5140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86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F6A-7C8F-430F-922B-D4D65F01E163}"/>
              </a:ext>
            </a:extLst>
          </p:cNvPr>
          <p:cNvSpPr>
            <a:spLocks noGrp="1"/>
          </p:cNvSpPr>
          <p:nvPr>
            <p:ph type="title"/>
          </p:nvPr>
        </p:nvSpPr>
        <p:spPr/>
        <p:txBody>
          <a:bodyPr>
            <a:noAutofit/>
          </a:bodyPr>
          <a:lstStyle/>
          <a:p>
            <a:r>
              <a:rPr lang="en-US" sz="5400" dirty="0">
                <a:solidFill>
                  <a:schemeClr val="accent1"/>
                </a:solidFill>
              </a:rPr>
              <a:t>FUTURE SCOPE OF OUR PROJECT</a:t>
            </a:r>
          </a:p>
        </p:txBody>
      </p:sp>
      <p:sp>
        <p:nvSpPr>
          <p:cNvPr id="3" name="Content Placeholder 2">
            <a:extLst>
              <a:ext uri="{FF2B5EF4-FFF2-40B4-BE49-F238E27FC236}">
                <a16:creationId xmlns:a16="http://schemas.microsoft.com/office/drawing/2014/main" id="{46C068D4-4E3A-45C6-B5A5-848C227D833F}"/>
              </a:ext>
            </a:extLst>
          </p:cNvPr>
          <p:cNvSpPr>
            <a:spLocks noGrp="1"/>
          </p:cNvSpPr>
          <p:nvPr>
            <p:ph idx="1"/>
          </p:nvPr>
        </p:nvSpPr>
        <p:spPr>
          <a:xfrm>
            <a:off x="1066800" y="2168435"/>
            <a:ext cx="10058400" cy="4284617"/>
          </a:xfrm>
        </p:spPr>
        <p:txBody>
          <a:bodyPr>
            <a:normAutofit/>
          </a:bodyPr>
          <a:lstStyle/>
          <a:p>
            <a:r>
              <a:rPr lang="en-US" sz="3200" dirty="0"/>
              <a:t>The system will cover; Registration, meals, and accounts details.</a:t>
            </a:r>
          </a:p>
          <a:p>
            <a:r>
              <a:rPr lang="en-US" sz="3200" dirty="0"/>
              <a:t>Moreover, our program is efficiently handled by the system. To help the system smoothly carry out its intended purpose to meet the hotel management needs:</a:t>
            </a:r>
          </a:p>
          <a:p>
            <a:endParaRPr lang="en-US" dirty="0"/>
          </a:p>
        </p:txBody>
      </p:sp>
    </p:spTree>
    <p:extLst>
      <p:ext uri="{BB962C8B-B14F-4D97-AF65-F5344CB8AC3E}">
        <p14:creationId xmlns:p14="http://schemas.microsoft.com/office/powerpoint/2010/main" val="11741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3284B8-7944-4691-92CC-F05B76E52963}"/>
              </a:ext>
            </a:extLst>
          </p:cNvPr>
          <p:cNvSpPr>
            <a:spLocks noGrp="1"/>
          </p:cNvSpPr>
          <p:nvPr>
            <p:ph type="title"/>
          </p:nvPr>
        </p:nvSpPr>
        <p:spPr>
          <a:xfrm>
            <a:off x="6579450" y="408313"/>
            <a:ext cx="4957553" cy="1645920"/>
          </a:xfrm>
        </p:spPr>
        <p:txBody>
          <a:bodyPr>
            <a:normAutofit/>
          </a:bodyPr>
          <a:lstStyle/>
          <a:p>
            <a:r>
              <a:rPr lang="en-US" dirty="0">
                <a:solidFill>
                  <a:schemeClr val="accent1"/>
                </a:solidFill>
              </a:rPr>
              <a:t>CONCLUSION</a:t>
            </a:r>
          </a:p>
        </p:txBody>
      </p:sp>
      <p:sp>
        <p:nvSpPr>
          <p:cNvPr id="13" name="Rectangle 1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chemeClr val="tx1">
                <a:lumMod val="75000"/>
                <a:lumOff val="25000"/>
              </a:schemeClr>
            </a:solidFill>
            <a:prstDash val="solid"/>
            <a:miter lim="800000"/>
          </a:ln>
          <a:effectLst/>
        </p:spPr>
      </p:sp>
      <p:pic>
        <p:nvPicPr>
          <p:cNvPr id="10" name="Graphic 9" descr="Checkmark">
            <a:extLst>
              <a:ext uri="{FF2B5EF4-FFF2-40B4-BE49-F238E27FC236}">
                <a16:creationId xmlns:a16="http://schemas.microsoft.com/office/drawing/2014/main" id="{96ECE17A-1D2D-4FF1-BECA-BE05033E4A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341" y="1335314"/>
            <a:ext cx="3758444" cy="3758444"/>
          </a:xfrm>
          <a:prstGeom prst="rect">
            <a:avLst/>
          </a:prstGeom>
        </p:spPr>
      </p:pic>
      <p:sp>
        <p:nvSpPr>
          <p:cNvPr id="5" name="Content Placeholder 4">
            <a:extLst>
              <a:ext uri="{FF2B5EF4-FFF2-40B4-BE49-F238E27FC236}">
                <a16:creationId xmlns:a16="http://schemas.microsoft.com/office/drawing/2014/main" id="{D7F5AA83-1937-4A4B-943E-F8BB704090F6}"/>
              </a:ext>
            </a:extLst>
          </p:cNvPr>
          <p:cNvSpPr>
            <a:spLocks noGrp="1"/>
          </p:cNvSpPr>
          <p:nvPr>
            <p:ph idx="1"/>
          </p:nvPr>
        </p:nvSpPr>
        <p:spPr>
          <a:xfrm>
            <a:off x="6579450" y="1770743"/>
            <a:ext cx="4957554" cy="4264296"/>
          </a:xfrm>
        </p:spPr>
        <p:txBody>
          <a:bodyPr>
            <a:normAutofit fontScale="92500" lnSpcReduction="10000"/>
          </a:bodyPr>
          <a:lstStyle/>
          <a:p>
            <a:r>
              <a:rPr lang="en-US" sz="2800" dirty="0"/>
              <a:t>This project is designed to meet the requirements of Online Hotel Management. It has been developed in VB keeping in mind the specifications of the system. Overall the project teaches us the essential skills like</a:t>
            </a:r>
          </a:p>
          <a:p>
            <a:r>
              <a:rPr lang="en-US" sz="2800" dirty="0">
                <a:sym typeface="Symbol" panose="05050102010706020507" pitchFamily="18" charset="2"/>
              </a:rPr>
              <a:t></a:t>
            </a:r>
            <a:r>
              <a:rPr lang="en-US" sz="2800" dirty="0"/>
              <a:t> Using system analysis and design techniques like GUI and its tools</a:t>
            </a:r>
          </a:p>
          <a:p>
            <a:r>
              <a:rPr lang="en-US" sz="2800" dirty="0">
                <a:sym typeface="Symbol" panose="05050102010706020507" pitchFamily="18" charset="2"/>
              </a:rPr>
              <a:t></a:t>
            </a:r>
            <a:r>
              <a:rPr lang="en-US" sz="2800" dirty="0"/>
              <a:t> Understanding the database handling and query processing. </a:t>
            </a:r>
          </a:p>
          <a:p>
            <a:endParaRPr lang="en-US" dirty="0"/>
          </a:p>
        </p:txBody>
      </p:sp>
    </p:spTree>
    <p:extLst>
      <p:ext uri="{BB962C8B-B14F-4D97-AF65-F5344CB8AC3E}">
        <p14:creationId xmlns:p14="http://schemas.microsoft.com/office/powerpoint/2010/main" val="414491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A162-E080-4115-B2F5-CE33EAEC5B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58CE223-3EE5-44C5-B86F-1837D05E08D4}"/>
              </a:ext>
            </a:extLst>
          </p:cNvPr>
          <p:cNvSpPr>
            <a:spLocks noGrp="1"/>
          </p:cNvSpPr>
          <p:nvPr>
            <p:ph idx="1"/>
          </p:nvPr>
        </p:nvSpPr>
        <p:spPr>
          <a:xfrm>
            <a:off x="1066800" y="1582058"/>
            <a:ext cx="10225314" cy="3261750"/>
          </a:xfrm>
        </p:spPr>
        <p:txBody>
          <a:bodyPr/>
          <a:lstStyle/>
          <a:p>
            <a:r>
              <a:rPr lang="en-US" sz="3200" dirty="0">
                <a:hlinkClick r:id="rId2"/>
              </a:rPr>
              <a:t>https://youtu.be/vrmE98BGVdw</a:t>
            </a:r>
            <a:endParaRPr lang="en-US" sz="3200" dirty="0"/>
          </a:p>
          <a:p>
            <a:r>
              <a:rPr lang="en-US" sz="3200" dirty="0">
                <a:hlinkClick r:id="rId3"/>
              </a:rPr>
              <a:t>https://youtu.be/pmzLP2MLtTs</a:t>
            </a:r>
            <a:endParaRPr lang="en-US" sz="3200" dirty="0"/>
          </a:p>
          <a:p>
            <a:r>
              <a:rPr lang="en-US" sz="3200" dirty="0">
                <a:hlinkClick r:id="rId4"/>
              </a:rPr>
              <a:t>https://youtu.be/nLfzH4xOVqo</a:t>
            </a:r>
            <a:endParaRPr lang="en-US" sz="3200" dirty="0"/>
          </a:p>
          <a:p>
            <a:r>
              <a:rPr lang="en-US" sz="3200" dirty="0">
                <a:hlinkClick r:id="rId5"/>
              </a:rPr>
              <a:t>https://youtu.be/DFjYhemKpXI</a:t>
            </a:r>
            <a:endParaRPr lang="en-US" sz="3200" dirty="0"/>
          </a:p>
          <a:p>
            <a:endParaRPr lang="en-US" dirty="0"/>
          </a:p>
        </p:txBody>
      </p:sp>
    </p:spTree>
    <p:extLst>
      <p:ext uri="{BB962C8B-B14F-4D97-AF65-F5344CB8AC3E}">
        <p14:creationId xmlns:p14="http://schemas.microsoft.com/office/powerpoint/2010/main" val="943095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ADD9-A2AB-43F9-9D45-26CF76911ECE}"/>
              </a:ext>
            </a:extLst>
          </p:cNvPr>
          <p:cNvSpPr>
            <a:spLocks noGrp="1"/>
          </p:cNvSpPr>
          <p:nvPr>
            <p:ph type="title"/>
          </p:nvPr>
        </p:nvSpPr>
        <p:spPr>
          <a:xfrm>
            <a:off x="6232654" y="727627"/>
            <a:ext cx="5367164" cy="5415552"/>
          </a:xfrm>
        </p:spPr>
        <p:txBody>
          <a:bodyPr>
            <a:noAutofit/>
          </a:bodyPr>
          <a:lstStyle/>
          <a:p>
            <a:pPr algn="ctr"/>
            <a:r>
              <a:rPr lang="en-US" sz="8800" dirty="0">
                <a:ln w="0"/>
                <a:solidFill>
                  <a:schemeClr val="tx1"/>
                </a:solidFill>
                <a:effectLst>
                  <a:outerShdw blurRad="38100" dist="25400" dir="5400000" algn="ctr" rotWithShape="0">
                    <a:srgbClr val="6E747A">
                      <a:alpha val="43000"/>
                    </a:srgbClr>
                  </a:outerShdw>
                </a:effectLst>
              </a:rPr>
              <a:t>Any Questions ?</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chemeClr val="tx1">
                <a:lumMod val="75000"/>
                <a:lumOff val="25000"/>
              </a:schemeClr>
            </a:solidFill>
            <a:prstDash val="solid"/>
            <a:miter lim="800000"/>
          </a:ln>
          <a:effectLst/>
        </p:spPr>
      </p:sp>
      <p:pic>
        <p:nvPicPr>
          <p:cNvPr id="7" name="Graphic 6" descr="Questions">
            <a:extLst>
              <a:ext uri="{FF2B5EF4-FFF2-40B4-BE49-F238E27FC236}">
                <a16:creationId xmlns:a16="http://schemas.microsoft.com/office/drawing/2014/main" id="{F52663A4-6E96-494A-86CD-E5A525A66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Tree>
    <p:extLst>
      <p:ext uri="{BB962C8B-B14F-4D97-AF65-F5344CB8AC3E}">
        <p14:creationId xmlns:p14="http://schemas.microsoft.com/office/powerpoint/2010/main" val="33446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9B92F494-1D6C-4D84-B175-431EAD3D9F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343" t="25363" r="67378" b="56458"/>
          <a:stretch/>
        </p:blipFill>
        <p:spPr>
          <a:xfrm>
            <a:off x="4493624" y="2235004"/>
            <a:ext cx="3836125" cy="2949693"/>
          </a:xfrm>
        </p:spPr>
      </p:pic>
      <p:sp>
        <p:nvSpPr>
          <p:cNvPr id="4" name="Rectangle 3">
            <a:extLst>
              <a:ext uri="{FF2B5EF4-FFF2-40B4-BE49-F238E27FC236}">
                <a16:creationId xmlns:a16="http://schemas.microsoft.com/office/drawing/2014/main" id="{012C2730-03B7-4F2A-B2F6-F5E8E2D149D1}"/>
              </a:ext>
            </a:extLst>
          </p:cNvPr>
          <p:cNvSpPr/>
          <p:nvPr/>
        </p:nvSpPr>
        <p:spPr>
          <a:xfrm>
            <a:off x="1411832" y="1263192"/>
            <a:ext cx="9730786" cy="2446658"/>
          </a:xfrm>
          <a:prstGeom prst="rect">
            <a:avLst/>
          </a:prstGeom>
          <a:noFill/>
        </p:spPr>
        <p:txBody>
          <a:bodyPr wrap="square" lIns="91440" tIns="45720" rIns="91440" bIns="45720">
            <a:prstTxWarp prst="textDe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Welcome to Ventana Inn</a:t>
            </a:r>
          </a:p>
          <a:p>
            <a:pPr algn="ctr"/>
            <a:endParaRPr lang="en-US" sz="5400" b="1" dirty="0">
              <a:ln/>
              <a:solidFill>
                <a:schemeClr val="accent3"/>
              </a:solidFill>
            </a:endParaRPr>
          </a:p>
        </p:txBody>
      </p:sp>
    </p:spTree>
    <p:extLst>
      <p:ext uri="{BB962C8B-B14F-4D97-AF65-F5344CB8AC3E}">
        <p14:creationId xmlns:p14="http://schemas.microsoft.com/office/powerpoint/2010/main" val="46293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63F366B-15A4-4C34-A8FB-1463187F4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0CDF20-D900-4EA0-BBC1-75DD29E35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145BD72F-5873-414C-BAFE-3DB037286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73336A80-D3E7-4B14-9422-4FCC01CD1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9C09B750-AF4C-4ED6-BD57-8F5419B2A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2" name="Straight Connector 31">
              <a:extLst>
                <a:ext uri="{FF2B5EF4-FFF2-40B4-BE49-F238E27FC236}">
                  <a16:creationId xmlns:a16="http://schemas.microsoft.com/office/drawing/2014/main" id="{405D7054-5C69-4968-8A58-0AE7AA624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DC8DEF-D249-4084-B3FF-AD663E222C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221F23-9E38-4D0D-9EAA-D61A2863E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7C0F28E-FB79-4B15-8AC9-E8D168809335}"/>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cap="all" spc="-100"/>
              <a:t>Thank You </a:t>
            </a:r>
          </a:p>
        </p:txBody>
      </p:sp>
      <p:sp>
        <p:nvSpPr>
          <p:cNvPr id="40" name="Rectangle 39">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pic>
        <p:nvPicPr>
          <p:cNvPr id="20" name="Graphic 19" descr="Handshake">
            <a:extLst>
              <a:ext uri="{FF2B5EF4-FFF2-40B4-BE49-F238E27FC236}">
                <a16:creationId xmlns:a16="http://schemas.microsoft.com/office/drawing/2014/main" id="{28BEBFC9-D671-4E23-A3D5-A1A11E9DF2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318163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CE993-FD51-4457-811A-994FA50DF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53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7CD2F8-1805-44AF-B9A7-75DE06E2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4738" y="0"/>
            <a:ext cx="5427262" cy="6858000"/>
          </a:xfrm>
          <a:prstGeom prst="rect">
            <a:avLst/>
          </a:prstGeom>
          <a:blipFill dpi="0" rotWithShape="1">
            <a:blip r:embed="rId2">
              <a:alphaModFix amt="1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EAEA48-F1E8-491D-AEEF-7CFDB00194B0}"/>
              </a:ext>
            </a:extLst>
          </p:cNvPr>
          <p:cNvSpPr>
            <a:spLocks noGrp="1"/>
          </p:cNvSpPr>
          <p:nvPr>
            <p:ph type="title"/>
          </p:nvPr>
        </p:nvSpPr>
        <p:spPr>
          <a:xfrm>
            <a:off x="7747000" y="965200"/>
            <a:ext cx="3454400" cy="4936067"/>
          </a:xfrm>
        </p:spPr>
        <p:txBody>
          <a:bodyPr>
            <a:normAutofit/>
          </a:bodyPr>
          <a:lstStyle/>
          <a:p>
            <a:pPr algn="ctr"/>
            <a:r>
              <a:rPr lang="en-US" sz="4400" b="1"/>
              <a:t>Hotel Management System: </a:t>
            </a:r>
          </a:p>
        </p:txBody>
      </p:sp>
      <p:graphicFrame>
        <p:nvGraphicFramePr>
          <p:cNvPr id="5" name="Content Placeholder 2">
            <a:extLst>
              <a:ext uri="{FF2B5EF4-FFF2-40B4-BE49-F238E27FC236}">
                <a16:creationId xmlns:a16="http://schemas.microsoft.com/office/drawing/2014/main" id="{9839408B-957A-4D5B-B29D-788FB6BF18F3}"/>
              </a:ext>
            </a:extLst>
          </p:cNvPr>
          <p:cNvGraphicFramePr>
            <a:graphicFrameLocks noGrp="1"/>
          </p:cNvGraphicFramePr>
          <p:nvPr>
            <p:ph idx="1"/>
            <p:extLst>
              <p:ext uri="{D42A27DB-BD31-4B8C-83A1-F6EECF244321}">
                <p14:modId xmlns:p14="http://schemas.microsoft.com/office/powerpoint/2010/main" val="2816215005"/>
              </p:ext>
            </p:extLst>
          </p:nvPr>
        </p:nvGraphicFramePr>
        <p:xfrm>
          <a:off x="793591" y="800946"/>
          <a:ext cx="5166475" cy="5252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485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9">
            <a:extLst>
              <a:ext uri="{FF2B5EF4-FFF2-40B4-BE49-F238E27FC236}">
                <a16:creationId xmlns:a16="http://schemas.microsoft.com/office/drawing/2014/main" id="{700D9C7C-2C5D-4FFF-83DE-742A88A96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21"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ln w="6350" cap="sq" cmpd="sng" algn="ctr">
            <a:noFill/>
            <a:prstDash val="solid"/>
            <a:miter lim="800000"/>
          </a:ln>
          <a:effectLst/>
        </p:spPr>
      </p:sp>
      <p:sp>
        <p:nvSpPr>
          <p:cNvPr id="2" name="Title 1">
            <a:extLst>
              <a:ext uri="{FF2B5EF4-FFF2-40B4-BE49-F238E27FC236}">
                <a16:creationId xmlns:a16="http://schemas.microsoft.com/office/drawing/2014/main" id="{D1B218F7-1590-4235-8D85-7C73B4F4426E}"/>
              </a:ext>
            </a:extLst>
          </p:cNvPr>
          <p:cNvSpPr>
            <a:spLocks noGrp="1"/>
          </p:cNvSpPr>
          <p:nvPr>
            <p:ph type="title"/>
          </p:nvPr>
        </p:nvSpPr>
        <p:spPr>
          <a:xfrm>
            <a:off x="3372361" y="457197"/>
            <a:ext cx="7417925" cy="1517035"/>
          </a:xfrm>
        </p:spPr>
        <p:txBody>
          <a:bodyPr>
            <a:normAutofit/>
          </a:bodyPr>
          <a:lstStyle/>
          <a:p>
            <a:r>
              <a:rPr lang="en-US" sz="5400" b="1" dirty="0">
                <a:solidFill>
                  <a:schemeClr val="accent1"/>
                </a:solidFill>
              </a:rPr>
              <a:t>Introduction</a:t>
            </a:r>
            <a:r>
              <a:rPr lang="en-US" sz="5400" dirty="0">
                <a:solidFill>
                  <a:schemeClr val="accent1"/>
                </a:solidFill>
              </a:rPr>
              <a:t>:</a:t>
            </a:r>
          </a:p>
        </p:txBody>
      </p:sp>
      <p:sp>
        <p:nvSpPr>
          <p:cNvPr id="3" name="Content Placeholder 2">
            <a:extLst>
              <a:ext uri="{FF2B5EF4-FFF2-40B4-BE49-F238E27FC236}">
                <a16:creationId xmlns:a16="http://schemas.microsoft.com/office/drawing/2014/main" id="{AE3D91C1-7A7B-4E7D-A873-877105C26819}"/>
              </a:ext>
            </a:extLst>
          </p:cNvPr>
          <p:cNvSpPr>
            <a:spLocks noGrp="1"/>
          </p:cNvSpPr>
          <p:nvPr>
            <p:ph idx="1"/>
          </p:nvPr>
        </p:nvSpPr>
        <p:spPr>
          <a:xfrm>
            <a:off x="3535910" y="1843314"/>
            <a:ext cx="7553809" cy="3915303"/>
          </a:xfrm>
        </p:spPr>
        <p:txBody>
          <a:bodyPr>
            <a:normAutofit/>
          </a:bodyPr>
          <a:lstStyle/>
          <a:p>
            <a:r>
              <a:rPr lang="en-US" sz="2400" dirty="0">
                <a:solidFill>
                  <a:schemeClr val="tx1">
                    <a:lumMod val="75000"/>
                    <a:lumOff val="25000"/>
                  </a:schemeClr>
                </a:solidFill>
              </a:rPr>
              <a:t>“HOTEL MANAGEMENT SYSTEM” is software developed for managing various activities in the hotel. For the past few years the number of hotels are increasing and there is a lot of stress on the owner and the employees of the hotel to overcome such problems many software are developing. Hotel management system particularly deals with the problems on managing a hotel and avoids the problems which occur when carried manually. We can improve the efficiency of the system with the help of hotel management.</a:t>
            </a:r>
          </a:p>
          <a:p>
            <a:endParaRPr lang="en-US" sz="2400" dirty="0">
              <a:solidFill>
                <a:schemeClr val="tx1">
                  <a:lumMod val="75000"/>
                  <a:lumOff val="25000"/>
                </a:schemeClr>
              </a:solidFill>
            </a:endParaRPr>
          </a:p>
        </p:txBody>
      </p:sp>
    </p:spTree>
    <p:extLst>
      <p:ext uri="{BB962C8B-B14F-4D97-AF65-F5344CB8AC3E}">
        <p14:creationId xmlns:p14="http://schemas.microsoft.com/office/powerpoint/2010/main" val="391282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9E87-A7AD-4A71-A5AF-770A7E13C3AA}"/>
              </a:ext>
            </a:extLst>
          </p:cNvPr>
          <p:cNvSpPr>
            <a:spLocks noGrp="1"/>
          </p:cNvSpPr>
          <p:nvPr>
            <p:ph type="title"/>
          </p:nvPr>
        </p:nvSpPr>
        <p:spPr>
          <a:xfrm>
            <a:off x="928914" y="352309"/>
            <a:ext cx="10058400" cy="1371600"/>
          </a:xfrm>
        </p:spPr>
        <p:txBody>
          <a:bodyPr>
            <a:normAutofit/>
          </a:bodyPr>
          <a:lstStyle/>
          <a:p>
            <a:pPr algn="ctr"/>
            <a:r>
              <a:rPr lang="en-US" b="1" dirty="0">
                <a:solidFill>
                  <a:schemeClr val="accent1"/>
                </a:solidFill>
              </a:rPr>
              <a:t>Features of our Program: </a:t>
            </a:r>
          </a:p>
        </p:txBody>
      </p:sp>
      <p:graphicFrame>
        <p:nvGraphicFramePr>
          <p:cNvPr id="5" name="Content Placeholder 2">
            <a:extLst>
              <a:ext uri="{FF2B5EF4-FFF2-40B4-BE49-F238E27FC236}">
                <a16:creationId xmlns:a16="http://schemas.microsoft.com/office/drawing/2014/main" id="{B9329ACD-6F4A-4E97-88DE-31BF056B4AF7}"/>
              </a:ext>
            </a:extLst>
          </p:cNvPr>
          <p:cNvGraphicFramePr>
            <a:graphicFrameLocks noGrp="1"/>
          </p:cNvGraphicFramePr>
          <p:nvPr>
            <p:ph idx="1"/>
            <p:extLst>
              <p:ext uri="{D42A27DB-BD31-4B8C-83A1-F6EECF244321}">
                <p14:modId xmlns:p14="http://schemas.microsoft.com/office/powerpoint/2010/main" val="3290728303"/>
              </p:ext>
            </p:extLst>
          </p:nvPr>
        </p:nvGraphicFramePr>
        <p:xfrm>
          <a:off x="580571" y="1538514"/>
          <a:ext cx="10682515" cy="4497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077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A24D-6114-4F2C-8621-94460BA6A5CE}"/>
              </a:ext>
            </a:extLst>
          </p:cNvPr>
          <p:cNvSpPr>
            <a:spLocks noGrp="1"/>
          </p:cNvSpPr>
          <p:nvPr>
            <p:ph type="title"/>
          </p:nvPr>
        </p:nvSpPr>
        <p:spPr>
          <a:xfrm>
            <a:off x="1066800" y="642594"/>
            <a:ext cx="10058400" cy="1371600"/>
          </a:xfrm>
        </p:spPr>
        <p:txBody>
          <a:bodyPr>
            <a:normAutofit/>
          </a:bodyPr>
          <a:lstStyle/>
          <a:p>
            <a:pPr algn="ctr"/>
            <a:r>
              <a:rPr lang="en-US" b="1"/>
              <a:t>Advantages of Ventana Inn</a:t>
            </a:r>
          </a:p>
        </p:txBody>
      </p:sp>
      <p:graphicFrame>
        <p:nvGraphicFramePr>
          <p:cNvPr id="5" name="Content Placeholder 2">
            <a:extLst>
              <a:ext uri="{FF2B5EF4-FFF2-40B4-BE49-F238E27FC236}">
                <a16:creationId xmlns:a16="http://schemas.microsoft.com/office/drawing/2014/main" id="{09889FB1-1CFD-4EBF-A4ED-36CF43925ED6}"/>
              </a:ext>
            </a:extLst>
          </p:cNvPr>
          <p:cNvGraphicFramePr>
            <a:graphicFrameLocks noGrp="1"/>
          </p:cNvGraphicFramePr>
          <p:nvPr>
            <p:ph idx="1"/>
            <p:extLst>
              <p:ext uri="{D42A27DB-BD31-4B8C-83A1-F6EECF244321}">
                <p14:modId xmlns:p14="http://schemas.microsoft.com/office/powerpoint/2010/main" val="168426003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84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70F6-2D08-468B-8B03-10AD3E70652F}"/>
              </a:ext>
            </a:extLst>
          </p:cNvPr>
          <p:cNvSpPr>
            <a:spLocks noGrp="1"/>
          </p:cNvSpPr>
          <p:nvPr>
            <p:ph type="title"/>
          </p:nvPr>
        </p:nvSpPr>
        <p:spPr>
          <a:xfrm>
            <a:off x="1066800" y="642594"/>
            <a:ext cx="10058400" cy="1371600"/>
          </a:xfrm>
        </p:spPr>
        <p:txBody>
          <a:bodyPr>
            <a:normAutofit/>
          </a:bodyPr>
          <a:lstStyle/>
          <a:p>
            <a:pPr algn="ctr"/>
            <a:r>
              <a:rPr lang="en-US" dirty="0"/>
              <a:t>PROJECT OVERVIEW </a:t>
            </a:r>
          </a:p>
        </p:txBody>
      </p:sp>
      <p:graphicFrame>
        <p:nvGraphicFramePr>
          <p:cNvPr id="8" name="Content Placeholder 5">
            <a:extLst>
              <a:ext uri="{FF2B5EF4-FFF2-40B4-BE49-F238E27FC236}">
                <a16:creationId xmlns:a16="http://schemas.microsoft.com/office/drawing/2014/main" id="{E79F72A1-747D-4F89-8445-FB852092FF3D}"/>
              </a:ext>
            </a:extLst>
          </p:cNvPr>
          <p:cNvGraphicFramePr>
            <a:graphicFrameLocks noGrp="1"/>
          </p:cNvGraphicFramePr>
          <p:nvPr>
            <p:ph idx="1"/>
            <p:extLst>
              <p:ext uri="{D42A27DB-BD31-4B8C-83A1-F6EECF244321}">
                <p14:modId xmlns:p14="http://schemas.microsoft.com/office/powerpoint/2010/main" val="22140733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676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CC470A85-96B3-48D5-B6E6-1357360066D2}"/>
              </a:ext>
            </a:extLst>
          </p:cNvPr>
          <p:cNvSpPr>
            <a:spLocks noGrp="1"/>
          </p:cNvSpPr>
          <p:nvPr>
            <p:ph type="title"/>
          </p:nvPr>
        </p:nvSpPr>
        <p:spPr>
          <a:xfrm>
            <a:off x="573409" y="559477"/>
            <a:ext cx="3765200" cy="5709931"/>
          </a:xfrm>
        </p:spPr>
        <p:txBody>
          <a:bodyPr>
            <a:normAutofit/>
          </a:bodyPr>
          <a:lstStyle/>
          <a:p>
            <a:pPr algn="ctr"/>
            <a:r>
              <a:rPr lang="en-US" sz="7200" dirty="0">
                <a:solidFill>
                  <a:schemeClr val="accent1"/>
                </a:solidFill>
              </a:rPr>
              <a:t>Tools &amp;</a:t>
            </a:r>
            <a:br>
              <a:rPr lang="en-US" sz="7200" dirty="0">
                <a:solidFill>
                  <a:schemeClr val="accent1"/>
                </a:solidFill>
              </a:rPr>
            </a:br>
            <a:r>
              <a:rPr lang="en-US" sz="7200" dirty="0" err="1">
                <a:solidFill>
                  <a:schemeClr val="accent1"/>
                </a:solidFill>
              </a:rPr>
              <a:t>Softwares</a:t>
            </a:r>
            <a:r>
              <a:rPr lang="en-US" sz="7200" dirty="0">
                <a:solidFill>
                  <a:schemeClr val="accent1"/>
                </a:solidFill>
              </a:rPr>
              <a:t>  </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265B96C1-80EF-472E-960A-1AFA7DE1DBDC}"/>
              </a:ext>
            </a:extLst>
          </p:cNvPr>
          <p:cNvGraphicFramePr>
            <a:graphicFrameLocks noGrp="1"/>
          </p:cNvGraphicFramePr>
          <p:nvPr>
            <p:ph idx="1"/>
            <p:extLst>
              <p:ext uri="{D42A27DB-BD31-4B8C-83A1-F6EECF244321}">
                <p14:modId xmlns:p14="http://schemas.microsoft.com/office/powerpoint/2010/main" val="137394864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98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B8D7-1383-418E-B06C-8A71659346FD}"/>
              </a:ext>
            </a:extLst>
          </p:cNvPr>
          <p:cNvSpPr>
            <a:spLocks noGrp="1"/>
          </p:cNvSpPr>
          <p:nvPr>
            <p:ph type="title"/>
          </p:nvPr>
        </p:nvSpPr>
        <p:spPr>
          <a:xfrm>
            <a:off x="1066800" y="642594"/>
            <a:ext cx="10058400" cy="1371600"/>
          </a:xfrm>
        </p:spPr>
        <p:txBody>
          <a:bodyPr>
            <a:normAutofit/>
          </a:bodyPr>
          <a:lstStyle/>
          <a:p>
            <a:pPr algn="ctr"/>
            <a:r>
              <a:rPr lang="en-US" sz="5400" dirty="0">
                <a:solidFill>
                  <a:schemeClr val="accent1"/>
                </a:solidFill>
              </a:rPr>
              <a:t>SOFTWARE </a:t>
            </a:r>
            <a:r>
              <a:rPr lang="en-US" sz="5400" dirty="0"/>
              <a:t> </a:t>
            </a:r>
          </a:p>
        </p:txBody>
      </p:sp>
      <p:graphicFrame>
        <p:nvGraphicFramePr>
          <p:cNvPr id="20" name="Content Placeholder 2">
            <a:extLst>
              <a:ext uri="{FF2B5EF4-FFF2-40B4-BE49-F238E27FC236}">
                <a16:creationId xmlns:a16="http://schemas.microsoft.com/office/drawing/2014/main" id="{49290F86-6E1C-470A-99FB-4C73EBAF0D7A}"/>
              </a:ext>
            </a:extLst>
          </p:cNvPr>
          <p:cNvGraphicFramePr>
            <a:graphicFrameLocks noGrp="1"/>
          </p:cNvGraphicFramePr>
          <p:nvPr>
            <p:ph idx="1"/>
            <p:extLst>
              <p:ext uri="{D42A27DB-BD31-4B8C-83A1-F6EECF244321}">
                <p14:modId xmlns:p14="http://schemas.microsoft.com/office/powerpoint/2010/main" val="1214847487"/>
              </p:ext>
            </p:extLst>
          </p:nvPr>
        </p:nvGraphicFramePr>
        <p:xfrm>
          <a:off x="1066800" y="1190170"/>
          <a:ext cx="10527211" cy="4310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automatically generated">
            <a:extLst>
              <a:ext uri="{FF2B5EF4-FFF2-40B4-BE49-F238E27FC236}">
                <a16:creationId xmlns:a16="http://schemas.microsoft.com/office/drawing/2014/main" id="{1068BC43-CE04-41FF-BEC6-4E8964F3A2F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268515" y="3055966"/>
            <a:ext cx="900960" cy="931902"/>
          </a:xfrm>
          <a:prstGeom prst="rect">
            <a:avLst/>
          </a:prstGeom>
        </p:spPr>
      </p:pic>
      <p:sp>
        <p:nvSpPr>
          <p:cNvPr id="7" name="TextBox 6">
            <a:extLst>
              <a:ext uri="{FF2B5EF4-FFF2-40B4-BE49-F238E27FC236}">
                <a16:creationId xmlns:a16="http://schemas.microsoft.com/office/drawing/2014/main" id="{19F3368A-B27B-4263-AF9A-2B8DEFB83DC2}"/>
              </a:ext>
            </a:extLst>
          </p:cNvPr>
          <p:cNvSpPr txBox="1"/>
          <p:nvPr/>
        </p:nvSpPr>
        <p:spPr>
          <a:xfrm>
            <a:off x="8138160" y="7014966"/>
            <a:ext cx="1272986" cy="646331"/>
          </a:xfrm>
          <a:prstGeom prst="rect">
            <a:avLst/>
          </a:prstGeom>
          <a:noFill/>
        </p:spPr>
        <p:txBody>
          <a:bodyPr wrap="square" rtlCol="0">
            <a:spAutoFit/>
          </a:bodyPr>
          <a:lstStyle/>
          <a:p>
            <a:r>
              <a:rPr lang="en-US" sz="900">
                <a:hlinkClick r:id="rId8" tooltip="http://commons.wikimedia.org/wiki/File:Visual_Studio_2013_Logo.svg"/>
              </a:rPr>
              <a:t>This Photo</a:t>
            </a:r>
            <a:r>
              <a:rPr lang="en-US" sz="900"/>
              <a:t> by Unknown Author is licensed under </a:t>
            </a:r>
            <a:r>
              <a:rPr lang="en-US" sz="900">
                <a:hlinkClick r:id="rId9" tooltip="https://creativecommons.org/licenses/by-sa/3.0/"/>
              </a:rPr>
              <a:t>CC BY-SA</a:t>
            </a:r>
            <a:endParaRPr lang="en-US" sz="900"/>
          </a:p>
        </p:txBody>
      </p:sp>
      <p:pic>
        <p:nvPicPr>
          <p:cNvPr id="9" name="Picture 8">
            <a:extLst>
              <a:ext uri="{FF2B5EF4-FFF2-40B4-BE49-F238E27FC236}">
                <a16:creationId xmlns:a16="http://schemas.microsoft.com/office/drawing/2014/main" id="{0439EF8B-4370-48A2-A20C-C358789DDCC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067276" y="3078062"/>
            <a:ext cx="900959" cy="887710"/>
          </a:xfrm>
          <a:prstGeom prst="rect">
            <a:avLst/>
          </a:prstGeom>
        </p:spPr>
      </p:pic>
      <p:pic>
        <p:nvPicPr>
          <p:cNvPr id="15" name="Picture 14" descr="A picture containing balloon&#10;&#10;Description automatically generated">
            <a:extLst>
              <a:ext uri="{FF2B5EF4-FFF2-40B4-BE49-F238E27FC236}">
                <a16:creationId xmlns:a16="http://schemas.microsoft.com/office/drawing/2014/main" id="{A5A0276C-4DE4-4EBD-85D0-3662019E8C2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667215" y="3078062"/>
            <a:ext cx="941890" cy="941890"/>
          </a:xfrm>
          <a:prstGeom prst="rect">
            <a:avLst/>
          </a:prstGeom>
        </p:spPr>
      </p:pic>
      <p:pic>
        <p:nvPicPr>
          <p:cNvPr id="27" name="Picture 26" descr="A picture containing object&#10;&#10;Description automatically generated">
            <a:extLst>
              <a:ext uri="{FF2B5EF4-FFF2-40B4-BE49-F238E27FC236}">
                <a16:creationId xmlns:a16="http://schemas.microsoft.com/office/drawing/2014/main" id="{581622B1-E8EC-4FAA-9329-E0A2A18EA35E}"/>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0101778" y="3193736"/>
            <a:ext cx="1377462" cy="710541"/>
          </a:xfrm>
          <a:prstGeom prst="rect">
            <a:avLst/>
          </a:prstGeom>
        </p:spPr>
      </p:pic>
    </p:spTree>
    <p:extLst>
      <p:ext uri="{BB962C8B-B14F-4D97-AF65-F5344CB8AC3E}">
        <p14:creationId xmlns:p14="http://schemas.microsoft.com/office/powerpoint/2010/main" val="1187538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Custom 1">
      <a:dk1>
        <a:sysClr val="windowText" lastClr="000000"/>
      </a:dk1>
      <a:lt1>
        <a:srgbClr val="FFFFFF"/>
      </a:lt1>
      <a:dk2>
        <a:srgbClr val="2A1A00"/>
      </a:dk2>
      <a:lt2>
        <a:srgbClr val="FFFFFF"/>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otalTime>3</TotalTime>
  <Words>469</Words>
  <Application>Microsoft Office PowerPoint</Application>
  <PresentationFormat>Widescreen</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lpstr>
      <vt:lpstr>HOTEL MANAGEMENT SYSTEM </vt:lpstr>
      <vt:lpstr>PowerPoint Presentation</vt:lpstr>
      <vt:lpstr>Hotel Management System: </vt:lpstr>
      <vt:lpstr>Introduction:</vt:lpstr>
      <vt:lpstr>Features of our Program: </vt:lpstr>
      <vt:lpstr>Advantages of Ventana Inn</vt:lpstr>
      <vt:lpstr>PROJECT OVERVIEW </vt:lpstr>
      <vt:lpstr>Tools &amp; Softwares  </vt:lpstr>
      <vt:lpstr>SOFTWARE  </vt:lpstr>
      <vt:lpstr>Database At Reservation:</vt:lpstr>
      <vt:lpstr>Outputs: </vt:lpstr>
      <vt:lpstr>PowerPoint Presentation</vt:lpstr>
      <vt:lpstr>PowerPoint Presentation</vt:lpstr>
      <vt:lpstr>PowerPoint Presentation</vt:lpstr>
      <vt:lpstr>PowerPoint Presentation</vt:lpstr>
      <vt:lpstr>FUTURE SCOPE OF OUR PROJECT</vt:lpstr>
      <vt:lpstr>CONCLUSION</vt:lpstr>
      <vt:lpstr>REFERENCES</vt:lpstr>
      <vt:lpstr>Any 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 </dc:title>
  <dc:creator>danella patrick</dc:creator>
  <cp:lastModifiedBy>Asharib Ahmed</cp:lastModifiedBy>
  <cp:revision>2</cp:revision>
  <dcterms:created xsi:type="dcterms:W3CDTF">2019-05-22T20:16:56Z</dcterms:created>
  <dcterms:modified xsi:type="dcterms:W3CDTF">2019-05-27T15:34:30Z</dcterms:modified>
</cp:coreProperties>
</file>