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806FE-53CA-4D0F-BCB6-085A87437CD9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DCB7EA-C613-4AC7-87DF-75B6A37BBF1B}">
      <dgm:prSet/>
      <dgm:spPr/>
      <dgm:t>
        <a:bodyPr/>
        <a:lstStyle/>
        <a:p>
          <a:pPr rtl="0"/>
          <a:r>
            <a:rPr lang="en-US" b="1" i="0" dirty="0" smtClean="0"/>
            <a:t>MEAL PLANNING</a:t>
          </a:r>
          <a:endParaRPr lang="en-US" dirty="0"/>
        </a:p>
      </dgm:t>
    </dgm:pt>
    <dgm:pt modelId="{89168209-202A-4A16-88D1-BC0C0D071FD9}" type="parTrans" cxnId="{6742F1E2-EA84-47ED-A85A-7B8344E3AC1E}">
      <dgm:prSet/>
      <dgm:spPr/>
      <dgm:t>
        <a:bodyPr/>
        <a:lstStyle/>
        <a:p>
          <a:endParaRPr lang="en-US"/>
        </a:p>
      </dgm:t>
    </dgm:pt>
    <dgm:pt modelId="{D65174F1-3B7B-44A3-A536-7E4626C9DC40}" type="sibTrans" cxnId="{6742F1E2-EA84-47ED-A85A-7B8344E3AC1E}">
      <dgm:prSet/>
      <dgm:spPr/>
      <dgm:t>
        <a:bodyPr/>
        <a:lstStyle/>
        <a:p>
          <a:endParaRPr lang="en-US"/>
        </a:p>
      </dgm:t>
    </dgm:pt>
    <dgm:pt modelId="{4DBFDBB5-AE1E-4BDA-8312-921009DB4C45}" type="pres">
      <dgm:prSet presAssocID="{70C806FE-53CA-4D0F-BCB6-085A87437C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B32AF3-8358-4A63-965A-A95686021B93}" type="pres">
      <dgm:prSet presAssocID="{D2DCB7EA-C613-4AC7-87DF-75B6A37BBF1B}" presName="linNode" presStyleCnt="0"/>
      <dgm:spPr/>
    </dgm:pt>
    <dgm:pt modelId="{B51B1D35-87BC-432A-95D0-54476C3C2A8C}" type="pres">
      <dgm:prSet presAssocID="{D2DCB7EA-C613-4AC7-87DF-75B6A37BBF1B}" presName="parentText" presStyleLbl="node1" presStyleIdx="0" presStyleCnt="1" custScaleX="20374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131A8E-98E1-4DAD-8B98-CBE5FA5BE051}" type="presOf" srcId="{70C806FE-53CA-4D0F-BCB6-085A87437CD9}" destId="{4DBFDBB5-AE1E-4BDA-8312-921009DB4C45}" srcOrd="0" destOrd="0" presId="urn:microsoft.com/office/officeart/2005/8/layout/vList5"/>
    <dgm:cxn modelId="{B806F5C5-334D-4A6A-B929-7CF004D30005}" type="presOf" srcId="{D2DCB7EA-C613-4AC7-87DF-75B6A37BBF1B}" destId="{B51B1D35-87BC-432A-95D0-54476C3C2A8C}" srcOrd="0" destOrd="0" presId="urn:microsoft.com/office/officeart/2005/8/layout/vList5"/>
    <dgm:cxn modelId="{6742F1E2-EA84-47ED-A85A-7B8344E3AC1E}" srcId="{70C806FE-53CA-4D0F-BCB6-085A87437CD9}" destId="{D2DCB7EA-C613-4AC7-87DF-75B6A37BBF1B}" srcOrd="0" destOrd="0" parTransId="{89168209-202A-4A16-88D1-BC0C0D071FD9}" sibTransId="{D65174F1-3B7B-44A3-A536-7E4626C9DC40}"/>
    <dgm:cxn modelId="{C7B02831-AC5F-41F0-8021-B834E674A1AF}" type="presParOf" srcId="{4DBFDBB5-AE1E-4BDA-8312-921009DB4C45}" destId="{24B32AF3-8358-4A63-965A-A95686021B93}" srcOrd="0" destOrd="0" presId="urn:microsoft.com/office/officeart/2005/8/layout/vList5"/>
    <dgm:cxn modelId="{CDBFD9D1-1FC6-49E9-8162-F681F08C5EDD}" type="presParOf" srcId="{24B32AF3-8358-4A63-965A-A95686021B93}" destId="{B51B1D35-87BC-432A-95D0-54476C3C2A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D1FA6-59F2-4495-BFCF-807728EB74D7}" type="doc">
      <dgm:prSet loTypeId="urn:microsoft.com/office/officeart/2005/8/layout/hList7" loCatId="list" qsTypeId="urn:microsoft.com/office/officeart/2005/8/quickstyle/3d9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C3546C-B7F4-450F-AAE4-38C6D7CFC6B0}">
      <dgm:prSet custT="1"/>
      <dgm:spPr/>
      <dgm:t>
        <a:bodyPr/>
        <a:lstStyle/>
        <a:p>
          <a:pPr rtl="0"/>
          <a:r>
            <a:rPr lang="en-US" sz="2800" b="1" i="0" dirty="0" smtClean="0"/>
            <a:t>GROCERY LIST</a:t>
          </a:r>
          <a:endParaRPr lang="en-US" sz="2800" dirty="0"/>
        </a:p>
      </dgm:t>
    </dgm:pt>
    <dgm:pt modelId="{FAF11FAD-8F47-428C-B2D1-A56176CC4886}" type="parTrans" cxnId="{F0311E7C-C50C-47D1-B1A7-44B0B81223F3}">
      <dgm:prSet/>
      <dgm:spPr/>
      <dgm:t>
        <a:bodyPr/>
        <a:lstStyle/>
        <a:p>
          <a:endParaRPr lang="en-US"/>
        </a:p>
      </dgm:t>
    </dgm:pt>
    <dgm:pt modelId="{B86E30CF-5C2D-4D53-BB49-75D19E32C376}" type="sibTrans" cxnId="{F0311E7C-C50C-47D1-B1A7-44B0B81223F3}">
      <dgm:prSet/>
      <dgm:spPr/>
      <dgm:t>
        <a:bodyPr/>
        <a:lstStyle/>
        <a:p>
          <a:endParaRPr lang="en-US"/>
        </a:p>
      </dgm:t>
    </dgm:pt>
    <dgm:pt modelId="{DC6D2553-8114-4CB2-946B-D061D0233BD7}" type="pres">
      <dgm:prSet presAssocID="{592D1FA6-59F2-4495-BFCF-807728EB74D7}" presName="Name0" presStyleCnt="0">
        <dgm:presLayoutVars>
          <dgm:dir/>
          <dgm:resizeHandles val="exact"/>
        </dgm:presLayoutVars>
      </dgm:prSet>
      <dgm:spPr/>
    </dgm:pt>
    <dgm:pt modelId="{45FE80F7-D3EE-43C8-A155-6255926944DF}" type="pres">
      <dgm:prSet presAssocID="{592D1FA6-59F2-4495-BFCF-807728EB74D7}" presName="fgShape" presStyleLbl="fgShp" presStyleIdx="0" presStyleCnt="1"/>
      <dgm:spPr/>
    </dgm:pt>
    <dgm:pt modelId="{1AF03948-8B6A-498F-8969-FC1E636E301C}" type="pres">
      <dgm:prSet presAssocID="{592D1FA6-59F2-4495-BFCF-807728EB74D7}" presName="linComp" presStyleCnt="0"/>
      <dgm:spPr/>
    </dgm:pt>
    <dgm:pt modelId="{65C40FA1-4F13-41E3-9624-9D0D228B086B}" type="pres">
      <dgm:prSet presAssocID="{52C3546C-B7F4-450F-AAE4-38C6D7CFC6B0}" presName="compNode" presStyleCnt="0"/>
      <dgm:spPr/>
    </dgm:pt>
    <dgm:pt modelId="{2741F308-72A4-45E1-92CD-6A0772463319}" type="pres">
      <dgm:prSet presAssocID="{52C3546C-B7F4-450F-AAE4-38C6D7CFC6B0}" presName="bkgdShape" presStyleLbl="node1" presStyleIdx="0" presStyleCnt="1" custLinFactNeighborX="3718" custLinFactNeighborY="-75000"/>
      <dgm:spPr/>
    </dgm:pt>
    <dgm:pt modelId="{6BBEFF41-999A-44DF-B423-5CFB3C5F2146}" type="pres">
      <dgm:prSet presAssocID="{52C3546C-B7F4-450F-AAE4-38C6D7CFC6B0}" presName="nodeTx" presStyleLbl="node1" presStyleIdx="0" presStyleCnt="1">
        <dgm:presLayoutVars>
          <dgm:bulletEnabled val="1"/>
        </dgm:presLayoutVars>
      </dgm:prSet>
      <dgm:spPr/>
    </dgm:pt>
    <dgm:pt modelId="{A19E7BCE-1B9B-4291-A848-B6EDA4EE41A1}" type="pres">
      <dgm:prSet presAssocID="{52C3546C-B7F4-450F-AAE4-38C6D7CFC6B0}" presName="invisiNode" presStyleLbl="node1" presStyleIdx="0" presStyleCnt="1"/>
      <dgm:spPr/>
    </dgm:pt>
    <dgm:pt modelId="{E7623E7F-71F6-447E-9FF2-0D415466D4B7}" type="pres">
      <dgm:prSet presAssocID="{52C3546C-B7F4-450F-AAE4-38C6D7CFC6B0}" presName="imagNode" presStyleLbl="fgImgPlace1" presStyleIdx="0" presStyleCnt="1"/>
      <dgm:spPr/>
    </dgm:pt>
  </dgm:ptLst>
  <dgm:cxnLst>
    <dgm:cxn modelId="{FF2FDBF5-E35F-4A74-AE8D-0C6A81A78FC3}" type="presOf" srcId="{592D1FA6-59F2-4495-BFCF-807728EB74D7}" destId="{DC6D2553-8114-4CB2-946B-D061D0233BD7}" srcOrd="0" destOrd="0" presId="urn:microsoft.com/office/officeart/2005/8/layout/hList7"/>
    <dgm:cxn modelId="{F0311E7C-C50C-47D1-B1A7-44B0B81223F3}" srcId="{592D1FA6-59F2-4495-BFCF-807728EB74D7}" destId="{52C3546C-B7F4-450F-AAE4-38C6D7CFC6B0}" srcOrd="0" destOrd="0" parTransId="{FAF11FAD-8F47-428C-B2D1-A56176CC4886}" sibTransId="{B86E30CF-5C2D-4D53-BB49-75D19E32C376}"/>
    <dgm:cxn modelId="{BE3B301A-D96F-4E63-9274-0390CE3E10CF}" type="presOf" srcId="{52C3546C-B7F4-450F-AAE4-38C6D7CFC6B0}" destId="{2741F308-72A4-45E1-92CD-6A0772463319}" srcOrd="0" destOrd="0" presId="urn:microsoft.com/office/officeart/2005/8/layout/hList7"/>
    <dgm:cxn modelId="{C41C1A61-DAB9-4722-A493-8D195A3BE801}" type="presOf" srcId="{52C3546C-B7F4-450F-AAE4-38C6D7CFC6B0}" destId="{6BBEFF41-999A-44DF-B423-5CFB3C5F2146}" srcOrd="1" destOrd="0" presId="urn:microsoft.com/office/officeart/2005/8/layout/hList7"/>
    <dgm:cxn modelId="{6019591B-EF5E-49F3-A502-B5771CAE768C}" type="presParOf" srcId="{DC6D2553-8114-4CB2-946B-D061D0233BD7}" destId="{45FE80F7-D3EE-43C8-A155-6255926944DF}" srcOrd="0" destOrd="0" presId="urn:microsoft.com/office/officeart/2005/8/layout/hList7"/>
    <dgm:cxn modelId="{9D7280F0-AD25-4DA9-BE84-329C251C2AAB}" type="presParOf" srcId="{DC6D2553-8114-4CB2-946B-D061D0233BD7}" destId="{1AF03948-8B6A-498F-8969-FC1E636E301C}" srcOrd="1" destOrd="0" presId="urn:microsoft.com/office/officeart/2005/8/layout/hList7"/>
    <dgm:cxn modelId="{6C557955-33A5-434B-AD87-96E8E5DC7193}" type="presParOf" srcId="{1AF03948-8B6A-498F-8969-FC1E636E301C}" destId="{65C40FA1-4F13-41E3-9624-9D0D228B086B}" srcOrd="0" destOrd="0" presId="urn:microsoft.com/office/officeart/2005/8/layout/hList7"/>
    <dgm:cxn modelId="{62B94FA7-D37F-41C9-B912-5EA4A9C999F7}" type="presParOf" srcId="{65C40FA1-4F13-41E3-9624-9D0D228B086B}" destId="{2741F308-72A4-45E1-92CD-6A0772463319}" srcOrd="0" destOrd="0" presId="urn:microsoft.com/office/officeart/2005/8/layout/hList7"/>
    <dgm:cxn modelId="{30B08800-2144-4057-A073-828CF7ECABA9}" type="presParOf" srcId="{65C40FA1-4F13-41E3-9624-9D0D228B086B}" destId="{6BBEFF41-999A-44DF-B423-5CFB3C5F2146}" srcOrd="1" destOrd="0" presId="urn:microsoft.com/office/officeart/2005/8/layout/hList7"/>
    <dgm:cxn modelId="{26C86058-EEE9-4992-9076-53CDEABF0FC2}" type="presParOf" srcId="{65C40FA1-4F13-41E3-9624-9D0D228B086B}" destId="{A19E7BCE-1B9B-4291-A848-B6EDA4EE41A1}" srcOrd="2" destOrd="0" presId="urn:microsoft.com/office/officeart/2005/8/layout/hList7"/>
    <dgm:cxn modelId="{C484354E-FA70-4C89-9B9D-A77D85F4F310}" type="presParOf" srcId="{65C40FA1-4F13-41E3-9624-9D0D228B086B}" destId="{E7623E7F-71F6-447E-9FF2-0D415466D4B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B1D35-87BC-432A-95D0-54476C3C2A8C}">
      <dsp:nvSpPr>
        <dsp:cNvPr id="0" name=""/>
        <dsp:cNvSpPr/>
      </dsp:nvSpPr>
      <dsp:spPr>
        <a:xfrm>
          <a:off x="939897" y="0"/>
          <a:ext cx="5173747" cy="10503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i="0" kern="1200" dirty="0" smtClean="0"/>
            <a:t>MEAL PLANNING</a:t>
          </a:r>
          <a:endParaRPr lang="en-US" sz="4600" kern="1200" dirty="0"/>
        </a:p>
      </dsp:txBody>
      <dsp:txXfrm>
        <a:off x="991173" y="51276"/>
        <a:ext cx="5071195" cy="94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1F308-72A4-45E1-92CD-6A0772463319}">
      <dsp:nvSpPr>
        <dsp:cNvPr id="0" name=""/>
        <dsp:cNvSpPr/>
      </dsp:nvSpPr>
      <dsp:spPr>
        <a:xfrm>
          <a:off x="0" y="0"/>
          <a:ext cx="9404723" cy="1089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  <a:sp3d extrusionH="28000" prstMaterial="matte"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/>
            <a:t>GROCERY LIST</a:t>
          </a:r>
          <a:endParaRPr lang="en-US" sz="2800" kern="1200" dirty="0"/>
        </a:p>
      </dsp:txBody>
      <dsp:txXfrm>
        <a:off x="0" y="435684"/>
        <a:ext cx="9404723" cy="435684"/>
      </dsp:txXfrm>
    </dsp:sp>
    <dsp:sp modelId="{E7623E7F-71F6-447E-9FF2-0D415466D4B7}">
      <dsp:nvSpPr>
        <dsp:cNvPr id="0" name=""/>
        <dsp:cNvSpPr/>
      </dsp:nvSpPr>
      <dsp:spPr>
        <a:xfrm>
          <a:off x="4521007" y="65352"/>
          <a:ext cx="362707" cy="3627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E80F7-D3EE-43C8-A155-6255926944DF}">
      <dsp:nvSpPr>
        <dsp:cNvPr id="0" name=""/>
        <dsp:cNvSpPr/>
      </dsp:nvSpPr>
      <dsp:spPr>
        <a:xfrm>
          <a:off x="376188" y="871368"/>
          <a:ext cx="8652345" cy="16338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8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57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4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2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7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7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1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09AEF9-2C5A-4D00-BAF3-8A834E88E4A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56E5-328B-44B2-802F-204CDFCEA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1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spc="-113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ndalus" panose="02020603050405020304" pitchFamily="18" charset="-78"/>
              </a:rPr>
              <a:t>MID TERM</a:t>
            </a:r>
            <a:endParaRPr lang="en-US" b="1" i="1" spc="-113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A WEEKLY MEAL PLANNER</a:t>
            </a:r>
            <a:endParaRPr lang="en-US" sz="1800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9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84817666"/>
              </p:ext>
            </p:extLst>
          </p:nvPr>
        </p:nvGraphicFramePr>
        <p:xfrm>
          <a:off x="2008584" y="1196788"/>
          <a:ext cx="7053542" cy="1050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237958"/>
              </p:ext>
            </p:extLst>
          </p:nvPr>
        </p:nvGraphicFramePr>
        <p:xfrm>
          <a:off x="2240974" y="2415890"/>
          <a:ext cx="8177646" cy="292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006"/>
                <a:gridCol w="2297815"/>
                <a:gridCol w="2305289"/>
                <a:gridCol w="1818536"/>
              </a:tblGrid>
              <a:tr h="302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DINNER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PARATHA+TEA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CABBAGE+SALAD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CABBAGE+SALAD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TUESDAY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TOAST+TEA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MUTTON</a:t>
                      </a:r>
                      <a:r>
                        <a:rPr lang="en-US" sz="1400" baseline="0" dirty="0" smtClean="0"/>
                        <a:t> QORMA+SALAD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MUTTON</a:t>
                      </a:r>
                      <a:r>
                        <a:rPr lang="en-US" sz="1400" baseline="0" dirty="0" smtClean="0"/>
                        <a:t> QORMA+SALAD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WEDNESDAY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TOAST+OMELET+TEA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DAAL+CHAWAL+SALAD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DAAL+CHAWAL+SALAD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THURSDAY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PARATHA+TEA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CAULIFLOWER +YOUGURT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CAULIFLOWER +YOUGURT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8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FRIDAY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PARATHA+EGG FRY+TEA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CHICKEN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CHICKEN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8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SATURDAY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PARATHA+OMELET+TEA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DAAL+SALAD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DAAL+SALAD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8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TOAST+OMELET+TEA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BIRYANI+SALAD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BIRYANI+SALAD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735886105"/>
              </p:ext>
            </p:extLst>
          </p:nvPr>
        </p:nvGraphicFramePr>
        <p:xfrm>
          <a:off x="540370" y="215153"/>
          <a:ext cx="9404723" cy="108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03" y="1922929"/>
            <a:ext cx="2113142" cy="5273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ITEMS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0681307"/>
              </p:ext>
            </p:extLst>
          </p:nvPr>
        </p:nvGraphicFramePr>
        <p:xfrm>
          <a:off x="607404" y="2567735"/>
          <a:ext cx="4171860" cy="4064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1860"/>
              </a:tblGrid>
              <a:tr h="140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WHEAT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40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40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SUGAR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40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MILK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40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EGGS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40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BREAD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CABBAGE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TOMATO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ONION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ctr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CUCUMBER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POTATO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56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RADISH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MUTTON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QORMA MASALA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CHIKPEAS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BROWN LENTILS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CAULIFLOWER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CHICKEN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BIRYANI MASALA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YOUGURT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FRESH CORAINDER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FRESH MINT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SALT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RED CHILLI POWDER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RED CHILLI 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CORAINDER POWDER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BLACK PEPPER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TURMERIC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  <a:tr h="1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LEMON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0" marR="5690" marT="5690" marB="0" anchor="b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2039" y="1490732"/>
            <a:ext cx="2419702" cy="43219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PRICES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29529823"/>
              </p:ext>
            </p:extLst>
          </p:nvPr>
        </p:nvGraphicFramePr>
        <p:xfrm>
          <a:off x="4821383" y="2549237"/>
          <a:ext cx="5554010" cy="4059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010"/>
              </a:tblGrid>
              <a:tr h="139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9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9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9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9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9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ctr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8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  <a:tr h="132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123</Words>
  <Application>Microsoft Office PowerPoint</Application>
  <PresentationFormat>Widescreen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Andalus</vt:lpstr>
      <vt:lpstr>Arial</vt:lpstr>
      <vt:lpstr>Calibri</vt:lpstr>
      <vt:lpstr>Century Gothic</vt:lpstr>
      <vt:lpstr>Wingdings 3</vt:lpstr>
      <vt:lpstr>Ion</vt:lpstr>
      <vt:lpstr>MID TERM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</dc:title>
  <dc:creator>eisha</dc:creator>
  <cp:lastModifiedBy>eisha</cp:lastModifiedBy>
  <cp:revision>14</cp:revision>
  <dcterms:created xsi:type="dcterms:W3CDTF">2024-12-04T16:13:50Z</dcterms:created>
  <dcterms:modified xsi:type="dcterms:W3CDTF">2024-12-05T14:13:07Z</dcterms:modified>
</cp:coreProperties>
</file>