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49D3-D983-C80D-7FD7-C5180E59C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BB2D4-7D30-8B0E-870A-CBA29FB6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6AED-F6FD-F449-3759-2453FD54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A95F-BE85-F58D-E00B-2B79D07F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C3C0-8E80-0A39-C969-FF249B1D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26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55A7-ACBD-899E-C967-B8A2B693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26738-94DB-CBC2-564C-F4ED1FE6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0946-ADD8-B75F-F10A-0D2DB330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B7A3-E4F2-8AC8-10E9-30B5009A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1143-7176-4B1F-A1EF-E7AD3176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91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CBA17-B7DE-5500-6523-D7289C0C0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72AFE-AD8A-063B-8A3C-561D2553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A480-8C80-854F-207C-DB7481CA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6AB4-1DCC-D092-A2BF-0BD82650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644B-563A-DD4C-B55F-3B989DA8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33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3F4E-29B9-9F78-9A5C-C4A29526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8E51-DC52-1F91-4812-D5F8B522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0EB8-BE3A-49DB-05CA-D6A8167D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4ED0-9DEF-0BF3-EEB8-D7840482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8E41-0A8A-FD26-B43E-4D75E66C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0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8F24-766D-99A9-C0B6-8C3B26C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26BE-F240-7D28-B964-DCC98561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67C7-EA90-4DB0-DB95-867FB604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F8E3-5DCD-807C-84B5-EAFF15B3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1859-1C6C-FCD2-82CD-2C6A97BD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4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5FB7-26DE-0EEB-CE31-6DA50A5D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2A1A-742E-F6DB-A4F4-7FB393CA8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EFE8-B6EE-19C2-A3E0-92F0E8F0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895C-7320-9C9D-AE13-99F4963F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24AD0-0973-7C49-76D8-2A8EDAD3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6A51-20A0-3C19-01D1-CC4F096C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5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CDA5-A9F8-6A32-E3DC-12E807AD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3EBD6-C594-FFB3-70E7-D6188E86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D04D-D19F-7917-2920-25DE7362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D9BBF-BF6D-1541-77C9-8CF33B7A4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10438-977B-0FB6-2DAB-459F69A37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24B4-E396-8D41-8A6E-3CEDDE5E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55A15-34E2-C7EA-D88E-C3A3043A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56F6D-39E3-748F-D4B4-4D23046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76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D18-3A62-86A4-A0F4-F037CBA3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40A2-4778-948F-44F9-2B18F8FF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C4BAF-4E0B-3999-0DA9-CC05E915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BD555-4055-6299-28AF-0B42527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9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CD65F-2848-54CC-EDC5-969C6EEF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2F33D-3B6E-79BE-DFBA-AE049D57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E5F98-A8BF-7F98-AF81-6EDBE06F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5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0694-4D87-2D02-BF07-EB8FAD66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068A-5852-EFB6-BF17-0CB3D963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24C3-68B2-E813-8343-776EA685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446BE-56A5-372B-C154-359F84E9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6EEA-8576-9DDF-E7E8-13BD7DC1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7105-4956-B06B-1591-13149B3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99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D2F5-A59A-411C-5616-3936A128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995C8-1023-2572-0742-83F502E6A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718AF-684E-2361-29ED-38621BD9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2A47-3091-3160-05C0-C5BB4BB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834F-98AB-44B3-3F39-3ED26E99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CA4A8-E14C-B54F-5ACC-7386D7AD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0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22C79-B685-3FAD-B7D9-9B1ECE31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3EF1-5B20-C933-7014-DAE2E634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FE3C-5241-8250-8337-91EFC806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8042B-D93A-4742-8EDA-94F65731A10D}" type="datetimeFigureOut">
              <a:rPr lang="en-CA" smtClean="0"/>
              <a:t>2025-05-01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2E4A-74E6-CD77-F90A-4ECC3EF6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958-F294-ADFC-39A7-343AA7EF9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179C9-4523-4636-99CC-C9E1C83AD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E8EC2A-9346-3C65-4780-29735FDC5AF6}"/>
              </a:ext>
            </a:extLst>
          </p:cNvPr>
          <p:cNvSpPr txBox="1"/>
          <p:nvPr/>
        </p:nvSpPr>
        <p:spPr>
          <a:xfrm>
            <a:off x="1730477" y="2050026"/>
            <a:ext cx="8731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966A3A"/>
                </a:solidFill>
                <a:latin typeface="Constantia" panose="02030602050306030303" pitchFamily="18" charset="0"/>
              </a:rPr>
              <a:t>Rift Apart: Lore</a:t>
            </a:r>
            <a:endParaRPr lang="en-CA" sz="9600" dirty="0">
              <a:solidFill>
                <a:srgbClr val="966A3A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EB997-C4D6-E927-02F2-0FB7BFD8A5C4}"/>
              </a:ext>
            </a:extLst>
          </p:cNvPr>
          <p:cNvSpPr txBox="1"/>
          <p:nvPr/>
        </p:nvSpPr>
        <p:spPr>
          <a:xfrm>
            <a:off x="-245807" y="3429000"/>
            <a:ext cx="873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66A3A"/>
                </a:solidFill>
                <a:latin typeface="Constantia" panose="02030602050306030303" pitchFamily="18" charset="0"/>
              </a:rPr>
              <a:t>By: Ashashhicks69</a:t>
            </a:r>
            <a:endParaRPr lang="en-CA" sz="4000" dirty="0">
              <a:solidFill>
                <a:srgbClr val="966A3A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7B39-FB81-5974-249A-884C7EA4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E608-926E-BA4A-4316-C497AE0F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184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Constantia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ashashhicks 69</dc:creator>
  <cp:lastModifiedBy>ashashhicks 69</cp:lastModifiedBy>
  <cp:revision>1</cp:revision>
  <dcterms:created xsi:type="dcterms:W3CDTF">2025-05-02T05:52:34Z</dcterms:created>
  <dcterms:modified xsi:type="dcterms:W3CDTF">2025-05-02T06:15:26Z</dcterms:modified>
</cp:coreProperties>
</file>