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64" r:id="rId2"/>
    <p:sldId id="265" r:id="rId3"/>
    <p:sldId id="266" r:id="rId4"/>
    <p:sldId id="277" r:id="rId5"/>
    <p:sldId id="268" r:id="rId6"/>
    <p:sldId id="267" r:id="rId7"/>
    <p:sldId id="269" r:id="rId8"/>
    <p:sldId id="270" r:id="rId9"/>
    <p:sldId id="271" r:id="rId10"/>
    <p:sldId id="272" r:id="rId11"/>
    <p:sldId id="276" r:id="rId12"/>
    <p:sldId id="273" r:id="rId13"/>
    <p:sldId id="275"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02">
          <p15:clr>
            <a:srgbClr val="A4A3A4"/>
          </p15:clr>
        </p15:guide>
        <p15:guide id="2" pos="5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433"/>
    <a:srgbClr val="856024"/>
    <a:srgbClr val="E3AE24"/>
    <a:srgbClr val="A3792C"/>
    <a:srgbClr val="D19B23"/>
    <a:srgbClr val="756C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3" d="100"/>
          <a:sy n="93" d="100"/>
        </p:scale>
        <p:origin x="252" y="72"/>
      </p:cViewPr>
      <p:guideLst>
        <p:guide orient="horz" pos="2702"/>
        <p:guide pos="556"/>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2AE9AF-5B02-A343-87BA-BF97CE0E58AE}" type="datetimeFigureOut">
              <a:rPr lang="en-US" smtClean="0"/>
              <a:t>10/6/2015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696C59-4C62-F748-9189-0658811B1DC6}" type="slidenum">
              <a:rPr lang="en-US" smtClean="0"/>
              <a:t>‹#›</a:t>
            </a:fld>
            <a:endParaRPr lang="en-US"/>
          </a:p>
        </p:txBody>
      </p:sp>
    </p:spTree>
    <p:extLst>
      <p:ext uri="{BB962C8B-B14F-4D97-AF65-F5344CB8AC3E}">
        <p14:creationId xmlns:p14="http://schemas.microsoft.com/office/powerpoint/2010/main" val="19750174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96C59-4C62-F748-9189-0658811B1DC6}" type="slidenum">
              <a:rPr lang="en-US" smtClean="0"/>
              <a:t>1</a:t>
            </a:fld>
            <a:endParaRPr lang="en-US"/>
          </a:p>
        </p:txBody>
      </p:sp>
    </p:spTree>
    <p:extLst>
      <p:ext uri="{BB962C8B-B14F-4D97-AF65-F5344CB8AC3E}">
        <p14:creationId xmlns:p14="http://schemas.microsoft.com/office/powerpoint/2010/main" val="680122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96C59-4C62-F748-9189-0658811B1DC6}" type="slidenum">
              <a:rPr lang="en-US" smtClean="0"/>
              <a:t>11</a:t>
            </a:fld>
            <a:endParaRPr lang="en-US"/>
          </a:p>
        </p:txBody>
      </p:sp>
    </p:spTree>
    <p:extLst>
      <p:ext uri="{BB962C8B-B14F-4D97-AF65-F5344CB8AC3E}">
        <p14:creationId xmlns:p14="http://schemas.microsoft.com/office/powerpoint/2010/main" val="12657907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a:xfrm>
            <a:off x="204260" y="5974797"/>
            <a:ext cx="2053467" cy="8702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userDrawn="1"/>
        </p:nvGrpSpPr>
        <p:grpSpPr>
          <a:xfrm>
            <a:off x="-1" y="4390739"/>
            <a:ext cx="6039854" cy="1864377"/>
            <a:chOff x="-1" y="4390739"/>
            <a:chExt cx="5853723" cy="1864377"/>
          </a:xfrm>
        </p:grpSpPr>
        <p:sp>
          <p:nvSpPr>
            <p:cNvPr id="33" name="Rectangle 32"/>
            <p:cNvSpPr/>
            <p:nvPr/>
          </p:nvSpPr>
          <p:spPr>
            <a:xfrm>
              <a:off x="-1" y="4390741"/>
              <a:ext cx="5853723" cy="1864375"/>
            </a:xfrm>
            <a:prstGeom prst="rect">
              <a:avLst/>
            </a:prstGeom>
            <a:solidFill>
              <a:srgbClr val="A3792C"/>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4" name="Picture 33" descr="Lines_7404.pdf"/>
            <p:cNvPicPr>
              <a:picLocks noChangeAspect="1"/>
            </p:cNvPicPr>
            <p:nvPr/>
          </p:nvPicPr>
          <p:blipFill rotWithShape="1">
            <a:blip r:embed="rId2" cstate="print">
              <a:extLst>
                <a:ext uri="{28A0092B-C50C-407E-A947-70E740481C1C}">
                  <a14:useLocalDpi xmlns:a14="http://schemas.microsoft.com/office/drawing/2010/main" val="0"/>
                </a:ext>
              </a:extLst>
            </a:blip>
            <a:srcRect t="64595" r="2920"/>
            <a:stretch/>
          </p:blipFill>
          <p:spPr>
            <a:xfrm>
              <a:off x="865" y="4390739"/>
              <a:ext cx="5852857" cy="1861539"/>
            </a:xfrm>
            <a:prstGeom prst="rect">
              <a:avLst/>
            </a:prstGeom>
            <a:solidFill>
              <a:srgbClr val="A3792C"/>
            </a:solidFill>
            <a:ln>
              <a:solidFill>
                <a:schemeClr val="accent1"/>
              </a:solidFill>
            </a:ln>
          </p:spPr>
        </p:pic>
      </p:grpSp>
      <p:sp>
        <p:nvSpPr>
          <p:cNvPr id="14" name="Rectangle 13"/>
          <p:cNvSpPr/>
          <p:nvPr userDrawn="1"/>
        </p:nvSpPr>
        <p:spPr>
          <a:xfrm>
            <a:off x="0" y="0"/>
            <a:ext cx="9144000" cy="10035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itle 14"/>
          <p:cNvSpPr>
            <a:spLocks noGrp="1"/>
          </p:cNvSpPr>
          <p:nvPr userDrawn="1">
            <p:ph type="title" hasCustomPrompt="1"/>
          </p:nvPr>
        </p:nvSpPr>
        <p:spPr>
          <a:xfrm>
            <a:off x="335475" y="4585792"/>
            <a:ext cx="4744901" cy="1655878"/>
          </a:xfrm>
        </p:spPr>
        <p:txBody>
          <a:bodyPr anchor="t">
            <a:noAutofit/>
          </a:bodyPr>
          <a:lstStyle>
            <a:lvl1pPr>
              <a:lnSpc>
                <a:spcPts val="6400"/>
              </a:lnSpc>
              <a:defRPr sz="7000" cap="all">
                <a:solidFill>
                  <a:srgbClr val="D19B23"/>
                </a:solidFill>
              </a:defRPr>
            </a:lvl1pPr>
          </a:lstStyle>
          <a:p>
            <a:r>
              <a:rPr lang="en-US" dirty="0" smtClean="0"/>
              <a:t>Document Title</a:t>
            </a:r>
            <a:endParaRPr lang="en-US" dirty="0"/>
          </a:p>
        </p:txBody>
      </p:sp>
      <p:sp>
        <p:nvSpPr>
          <p:cNvPr id="20" name="Text Placeholder 19"/>
          <p:cNvSpPr>
            <a:spLocks noGrp="1"/>
          </p:cNvSpPr>
          <p:nvPr userDrawn="1">
            <p:ph type="body" sz="quarter" idx="14"/>
          </p:nvPr>
        </p:nvSpPr>
        <p:spPr>
          <a:xfrm>
            <a:off x="5747499" y="5623128"/>
            <a:ext cx="3112338" cy="311740"/>
          </a:xfrm>
        </p:spPr>
        <p:txBody>
          <a:bodyPr>
            <a:normAutofit/>
          </a:bodyPr>
          <a:lstStyle>
            <a:lvl1pPr>
              <a:defRPr sz="1400" b="1">
                <a:solidFill>
                  <a:srgbClr val="A3792C"/>
                </a:solidFill>
              </a:defRPr>
            </a:lvl1pPr>
          </a:lstStyle>
          <a:p>
            <a:pPr lvl="0"/>
            <a:r>
              <a:rPr lang="en-US" dirty="0" smtClean="0"/>
              <a:t>Click to edit Master text styles</a:t>
            </a:r>
            <a:endParaRPr lang="en-US" dirty="0"/>
          </a:p>
        </p:txBody>
      </p:sp>
      <p:sp>
        <p:nvSpPr>
          <p:cNvPr id="22" name="Text Placeholder 21"/>
          <p:cNvSpPr>
            <a:spLocks noGrp="1"/>
          </p:cNvSpPr>
          <p:nvPr userDrawn="1">
            <p:ph type="body" sz="quarter" idx="15"/>
          </p:nvPr>
        </p:nvSpPr>
        <p:spPr>
          <a:xfrm>
            <a:off x="5747500" y="5918450"/>
            <a:ext cx="3112338" cy="333828"/>
          </a:xfrm>
        </p:spPr>
        <p:txBody>
          <a:bodyPr anchor="t">
            <a:noAutofit/>
          </a:bodyPr>
          <a:lstStyle>
            <a:lvl1pPr>
              <a:lnSpc>
                <a:spcPct val="90000"/>
              </a:lnSpc>
              <a:defRPr sz="1400">
                <a:solidFill>
                  <a:srgbClr val="A3792C"/>
                </a:solidFill>
              </a:defRPr>
            </a:lvl1pPr>
          </a:lstStyle>
          <a:p>
            <a:pPr lvl="0"/>
            <a:r>
              <a:rPr lang="en-US" dirty="0" smtClean="0"/>
              <a:t>Click to edit Master text styles</a:t>
            </a:r>
            <a:endParaRPr lang="en-US" dirty="0"/>
          </a:p>
        </p:txBody>
      </p:sp>
      <p:sp>
        <p:nvSpPr>
          <p:cNvPr id="30" name="Date Placeholder 6"/>
          <p:cNvSpPr>
            <a:spLocks noGrp="1"/>
          </p:cNvSpPr>
          <p:nvPr userDrawn="1">
            <p:ph type="dt" sz="half" idx="10"/>
          </p:nvPr>
        </p:nvSpPr>
        <p:spPr>
          <a:xfrm>
            <a:off x="5747498" y="6277181"/>
            <a:ext cx="3112591" cy="365125"/>
          </a:xfrm>
          <a:prstGeom prst="rect">
            <a:avLst/>
          </a:prstGeom>
        </p:spPr>
        <p:txBody>
          <a:bodyPr/>
          <a:lstStyle>
            <a:lvl1pPr algn="l">
              <a:defRPr sz="1800"/>
            </a:lvl1pPr>
          </a:lstStyle>
          <a:p>
            <a:r>
              <a:rPr lang="en-US" b="1" smtClean="0">
                <a:solidFill>
                  <a:srgbClr val="856024"/>
                </a:solidFill>
                <a:latin typeface="Arial"/>
                <a:cs typeface="Arial"/>
              </a:rPr>
              <a:t>Month day, year</a:t>
            </a:r>
            <a:endParaRPr lang="en-US" b="1" dirty="0">
              <a:solidFill>
                <a:srgbClr val="856024"/>
              </a:solidFill>
              <a:latin typeface="Arial"/>
              <a:cs typeface="Arial"/>
            </a:endParaRPr>
          </a:p>
        </p:txBody>
      </p:sp>
      <p:sp>
        <p:nvSpPr>
          <p:cNvPr id="31" name="Text Placeholder 3"/>
          <p:cNvSpPr>
            <a:spLocks noGrp="1"/>
          </p:cNvSpPr>
          <p:nvPr userDrawn="1">
            <p:ph type="body" sz="quarter" idx="16" hasCustomPrompt="1"/>
          </p:nvPr>
        </p:nvSpPr>
        <p:spPr>
          <a:xfrm>
            <a:off x="5745085" y="4457139"/>
            <a:ext cx="3115004" cy="1165989"/>
          </a:xfrm>
        </p:spPr>
        <p:txBody>
          <a:bodyPr>
            <a:noAutofit/>
          </a:bodyPr>
          <a:lstStyle>
            <a:lvl1pPr>
              <a:lnSpc>
                <a:spcPct val="100000"/>
              </a:lnSpc>
              <a:spcBef>
                <a:spcPts val="0"/>
              </a:spcBef>
              <a:defRPr sz="3200" cap="all">
                <a:solidFill>
                  <a:schemeClr val="tx1">
                    <a:lumMod val="65000"/>
                    <a:lumOff val="35000"/>
                  </a:schemeClr>
                </a:solidFill>
                <a:latin typeface="Impact"/>
              </a:defRPr>
            </a:lvl1pPr>
            <a:lvl2pPr marL="0" indent="0">
              <a:lnSpc>
                <a:spcPts val="8900"/>
              </a:lnSpc>
              <a:spcBef>
                <a:spcPts val="0"/>
              </a:spcBef>
              <a:buFontTx/>
              <a:buNone/>
              <a:defRPr sz="9800" cap="all" baseline="0">
                <a:solidFill>
                  <a:srgbClr val="A3792C"/>
                </a:solidFill>
                <a:latin typeface="Impact"/>
              </a:defRPr>
            </a:lvl2pPr>
            <a:lvl3pPr marL="0" indent="0">
              <a:lnSpc>
                <a:spcPts val="4000"/>
              </a:lnSpc>
              <a:spcBef>
                <a:spcPts val="0"/>
              </a:spcBef>
              <a:buFontTx/>
              <a:buNone/>
              <a:defRPr sz="4000" cap="all" baseline="0">
                <a:solidFill>
                  <a:schemeClr val="bg1">
                    <a:lumMod val="65000"/>
                  </a:schemeClr>
                </a:solidFill>
                <a:latin typeface="Impact"/>
              </a:defRPr>
            </a:lvl3pPr>
          </a:lstStyle>
          <a:p>
            <a:pPr lvl="0"/>
            <a:r>
              <a:rPr lang="en-US" dirty="0" smtClean="0"/>
              <a:t>Second Line</a:t>
            </a:r>
            <a:br>
              <a:rPr lang="en-US" dirty="0" smtClean="0"/>
            </a:br>
            <a:r>
              <a:rPr lang="en-US" dirty="0" smtClean="0"/>
              <a:t>Third Line</a:t>
            </a:r>
          </a:p>
        </p:txBody>
      </p:sp>
      <p:sp>
        <p:nvSpPr>
          <p:cNvPr id="10" name="Picture Placeholder 9"/>
          <p:cNvSpPr>
            <a:spLocks noGrp="1"/>
          </p:cNvSpPr>
          <p:nvPr userDrawn="1">
            <p:ph type="pic" sz="quarter" idx="17"/>
          </p:nvPr>
        </p:nvSpPr>
        <p:spPr>
          <a:xfrm>
            <a:off x="0" y="0"/>
            <a:ext cx="9144000" cy="4391025"/>
          </a:xfrm>
        </p:spPr>
        <p:txBody>
          <a:bodyPr/>
          <a:lstStyle/>
          <a:p>
            <a:endParaRPr lang="en-US"/>
          </a:p>
        </p:txBody>
      </p:sp>
    </p:spTree>
    <p:extLst>
      <p:ext uri="{BB962C8B-B14F-4D97-AF65-F5344CB8AC3E}">
        <p14:creationId xmlns:p14="http://schemas.microsoft.com/office/powerpoint/2010/main" val="1960982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p:cNvSpPr/>
          <p:nvPr userDrawn="1"/>
        </p:nvSpPr>
        <p:spPr>
          <a:xfrm>
            <a:off x="0" y="-1"/>
            <a:ext cx="9144000" cy="95451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204260" y="5974797"/>
            <a:ext cx="2053467" cy="8702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8"/>
          <p:cNvGrpSpPr/>
          <p:nvPr userDrawn="1"/>
        </p:nvGrpSpPr>
        <p:grpSpPr>
          <a:xfrm>
            <a:off x="-13512" y="4147563"/>
            <a:ext cx="6975508" cy="2304038"/>
            <a:chOff x="-13512" y="4147563"/>
            <a:chExt cx="6975508" cy="2304038"/>
          </a:xfrm>
        </p:grpSpPr>
        <p:sp>
          <p:nvSpPr>
            <p:cNvPr id="20" name="Rectangle 19"/>
            <p:cNvSpPr/>
            <p:nvPr/>
          </p:nvSpPr>
          <p:spPr>
            <a:xfrm>
              <a:off x="-13511" y="4147563"/>
              <a:ext cx="6975507" cy="2304038"/>
            </a:xfrm>
            <a:prstGeom prst="rect">
              <a:avLst/>
            </a:prstGeom>
            <a:solidFill>
              <a:srgbClr val="D19B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Lines_30blk.pdf"/>
            <p:cNvPicPr>
              <a:picLocks noChangeAspect="1"/>
            </p:cNvPicPr>
            <p:nvPr/>
          </p:nvPicPr>
          <p:blipFill rotWithShape="1">
            <a:blip r:embed="rId2" cstate="print">
              <a:extLst>
                <a:ext uri="{28A0092B-C50C-407E-A947-70E740481C1C}">
                  <a14:useLocalDpi xmlns:a14="http://schemas.microsoft.com/office/drawing/2010/main" val="0"/>
                </a:ext>
              </a:extLst>
            </a:blip>
            <a:srcRect l="1525" t="22542" r="22190"/>
            <a:stretch/>
          </p:blipFill>
          <p:spPr>
            <a:xfrm>
              <a:off x="-13512" y="4147563"/>
              <a:ext cx="6975507" cy="2304038"/>
            </a:xfrm>
            <a:prstGeom prst="rect">
              <a:avLst/>
            </a:prstGeom>
          </p:spPr>
        </p:pic>
      </p:grpSp>
      <p:cxnSp>
        <p:nvCxnSpPr>
          <p:cNvPr id="22" name="Straight Connector 21"/>
          <p:cNvCxnSpPr/>
          <p:nvPr userDrawn="1"/>
        </p:nvCxnSpPr>
        <p:spPr>
          <a:xfrm>
            <a:off x="948976" y="5832568"/>
            <a:ext cx="5958973" cy="0"/>
          </a:xfrm>
          <a:prstGeom prst="line">
            <a:avLst/>
          </a:prstGeom>
          <a:ln>
            <a:solidFill>
              <a:srgbClr val="FFFFFF"/>
            </a:solidFill>
            <a:prstDash val="dash"/>
          </a:ln>
        </p:spPr>
        <p:style>
          <a:lnRef idx="1">
            <a:schemeClr val="dk1"/>
          </a:lnRef>
          <a:fillRef idx="0">
            <a:schemeClr val="dk1"/>
          </a:fillRef>
          <a:effectRef idx="0">
            <a:schemeClr val="dk1"/>
          </a:effectRef>
          <a:fontRef idx="minor">
            <a:schemeClr val="tx1"/>
          </a:fontRef>
        </p:style>
      </p:cxnSp>
      <p:cxnSp>
        <p:nvCxnSpPr>
          <p:cNvPr id="25" name="Straight Connector 24"/>
          <p:cNvCxnSpPr/>
          <p:nvPr userDrawn="1"/>
        </p:nvCxnSpPr>
        <p:spPr>
          <a:xfrm>
            <a:off x="948976" y="6340619"/>
            <a:ext cx="5958973" cy="0"/>
          </a:xfrm>
          <a:prstGeom prst="line">
            <a:avLst/>
          </a:prstGeom>
          <a:ln>
            <a:solidFill>
              <a:srgbClr val="FFFFFF"/>
            </a:solidFill>
            <a:prstDash val="dash"/>
          </a:ln>
        </p:spPr>
        <p:style>
          <a:lnRef idx="1">
            <a:schemeClr val="dk1"/>
          </a:lnRef>
          <a:fillRef idx="0">
            <a:schemeClr val="dk1"/>
          </a:fillRef>
          <a:effectRef idx="0">
            <a:schemeClr val="dk1"/>
          </a:effectRef>
          <a:fontRef idx="minor">
            <a:schemeClr val="tx1"/>
          </a:fontRef>
        </p:style>
      </p:cxnSp>
      <p:sp>
        <p:nvSpPr>
          <p:cNvPr id="26" name="Title 1"/>
          <p:cNvSpPr txBox="1">
            <a:spLocks/>
          </p:cNvSpPr>
          <p:nvPr userDrawn="1"/>
        </p:nvSpPr>
        <p:spPr>
          <a:xfrm>
            <a:off x="796576" y="4303767"/>
            <a:ext cx="6111373"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endParaRPr lang="en-US" dirty="0">
              <a:solidFill>
                <a:schemeClr val="bg1"/>
              </a:solidFill>
              <a:latin typeface="Impact"/>
              <a:cs typeface="Impact"/>
            </a:endParaRPr>
          </a:p>
        </p:txBody>
      </p:sp>
      <p:sp>
        <p:nvSpPr>
          <p:cNvPr id="4" name="Title 3"/>
          <p:cNvSpPr>
            <a:spLocks noGrp="1"/>
          </p:cNvSpPr>
          <p:nvPr>
            <p:ph type="title" hasCustomPrompt="1"/>
          </p:nvPr>
        </p:nvSpPr>
        <p:spPr>
          <a:xfrm>
            <a:off x="794282" y="4240779"/>
            <a:ext cx="6113667" cy="1591789"/>
          </a:xfrm>
        </p:spPr>
        <p:txBody>
          <a:bodyPr/>
          <a:lstStyle>
            <a:lvl1pPr>
              <a:lnSpc>
                <a:spcPct val="80000"/>
              </a:lnSpc>
              <a:defRPr sz="6500">
                <a:solidFill>
                  <a:srgbClr val="756C66"/>
                </a:solidFill>
              </a:defRPr>
            </a:lvl1pPr>
          </a:lstStyle>
          <a:p>
            <a:r>
              <a:rPr lang="en-US" dirty="0" smtClean="0"/>
              <a:t>Section</a:t>
            </a:r>
            <a:br>
              <a:rPr lang="en-US" dirty="0" smtClean="0"/>
            </a:br>
            <a:r>
              <a:rPr lang="en-US" dirty="0" smtClean="0"/>
              <a:t>Title</a:t>
            </a:r>
            <a:endParaRPr lang="en-US" dirty="0"/>
          </a:p>
        </p:txBody>
      </p:sp>
      <p:sp>
        <p:nvSpPr>
          <p:cNvPr id="23" name="Content Placeholder 22"/>
          <p:cNvSpPr>
            <a:spLocks noGrp="1"/>
          </p:cNvSpPr>
          <p:nvPr>
            <p:ph sz="quarter" idx="14" hasCustomPrompt="1"/>
          </p:nvPr>
        </p:nvSpPr>
        <p:spPr>
          <a:xfrm>
            <a:off x="794282" y="5799368"/>
            <a:ext cx="6113667" cy="556817"/>
          </a:xfrm>
        </p:spPr>
        <p:txBody>
          <a:bodyPr anchor="t">
            <a:noAutofit/>
          </a:bodyPr>
          <a:lstStyle>
            <a:lvl1pPr algn="l">
              <a:defRPr sz="3200" cap="all">
                <a:solidFill>
                  <a:schemeClr val="bg1"/>
                </a:solidFill>
                <a:latin typeface="Impact"/>
                <a:cs typeface="Impact"/>
              </a:defRPr>
            </a:lvl1pPr>
            <a:lvl2pPr algn="l">
              <a:defRPr>
                <a:latin typeface="Impact"/>
                <a:cs typeface="Impact"/>
              </a:defRPr>
            </a:lvl2pPr>
            <a:lvl3pPr algn="l">
              <a:defRPr>
                <a:latin typeface="Impact"/>
                <a:cs typeface="Impact"/>
              </a:defRPr>
            </a:lvl3pPr>
            <a:lvl4pPr algn="l">
              <a:defRPr>
                <a:latin typeface="Impact"/>
                <a:cs typeface="Impact"/>
              </a:defRPr>
            </a:lvl4pPr>
            <a:lvl5pPr algn="l">
              <a:defRPr>
                <a:latin typeface="Impact"/>
                <a:cs typeface="Impact"/>
              </a:defRPr>
            </a:lvl5pPr>
          </a:lstStyle>
          <a:p>
            <a:pPr lvl="0"/>
            <a:r>
              <a:rPr lang="en-US" dirty="0" smtClean="0"/>
              <a:t>Second Line</a:t>
            </a:r>
            <a:endParaRPr lang="en-US" dirty="0"/>
          </a:p>
        </p:txBody>
      </p:sp>
      <p:pic>
        <p:nvPicPr>
          <p:cNvPr id="29" name="Picture 28" descr="PU_sigtab.eps"/>
          <p:cNvPicPr>
            <a:picLocks noChangeAspect="1"/>
          </p:cNvPicPr>
          <p:nvPr userDrawn="1"/>
        </p:nvPicPr>
        <p:blipFill rotWithShape="1">
          <a:blip r:embed="rId3" cstate="print">
            <a:extLst>
              <a:ext uri="{28A0092B-C50C-407E-A947-70E740481C1C}">
                <a14:useLocalDpi xmlns:a14="http://schemas.microsoft.com/office/drawing/2010/main" val="0"/>
              </a:ext>
            </a:extLst>
          </a:blip>
          <a:srcRect t="-166" b="12554"/>
          <a:stretch/>
        </p:blipFill>
        <p:spPr>
          <a:xfrm>
            <a:off x="7057556" y="-8411"/>
            <a:ext cx="1942418" cy="1021073"/>
          </a:xfrm>
          <a:prstGeom prst="rect">
            <a:avLst/>
          </a:prstGeom>
        </p:spPr>
      </p:pic>
      <p:sp>
        <p:nvSpPr>
          <p:cNvPr id="3" name="Picture Placeholder 2"/>
          <p:cNvSpPr>
            <a:spLocks noGrp="1"/>
          </p:cNvSpPr>
          <p:nvPr>
            <p:ph type="pic" sz="quarter" idx="15"/>
          </p:nvPr>
        </p:nvSpPr>
        <p:spPr>
          <a:xfrm>
            <a:off x="-13512" y="-8411"/>
            <a:ext cx="6976288" cy="4156549"/>
          </a:xfrm>
        </p:spPr>
        <p:txBody>
          <a:bodyPr/>
          <a:lstStyle/>
          <a:p>
            <a:endParaRPr lang="en-US"/>
          </a:p>
        </p:txBody>
      </p:sp>
    </p:spTree>
    <p:extLst>
      <p:ext uri="{BB962C8B-B14F-4D97-AF65-F5344CB8AC3E}">
        <p14:creationId xmlns:p14="http://schemas.microsoft.com/office/powerpoint/2010/main" val="165069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AB80C8F5-D920-BB4B-933F-7F3EB43C8215}" type="slidenum">
              <a:rPr lang="en-US" smtClean="0"/>
              <a:pPr/>
              <a:t>‹#›</a:t>
            </a:fld>
            <a:endParaRPr lang="en-US" dirty="0"/>
          </a:p>
        </p:txBody>
      </p:sp>
      <p:sp>
        <p:nvSpPr>
          <p:cNvPr id="5" name="Text Placeholder 2"/>
          <p:cNvSpPr>
            <a:spLocks noGrp="1"/>
          </p:cNvSpPr>
          <p:nvPr>
            <p:ph type="body" idx="11" hasCustomPrompt="1"/>
          </p:nvPr>
        </p:nvSpPr>
        <p:spPr>
          <a:xfrm>
            <a:off x="457200" y="941895"/>
            <a:ext cx="822960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Subtitle</a:t>
            </a:r>
          </a:p>
        </p:txBody>
      </p:sp>
      <p:sp>
        <p:nvSpPr>
          <p:cNvPr id="7" name="Text Placeholder 6"/>
          <p:cNvSpPr>
            <a:spLocks noGrp="1"/>
          </p:cNvSpPr>
          <p:nvPr>
            <p:ph type="body" idx="12"/>
          </p:nvPr>
        </p:nvSpPr>
        <p:spPr>
          <a:xfrm>
            <a:off x="457200" y="1608139"/>
            <a:ext cx="8235949" cy="432646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9" name="Straight Connector 8"/>
          <p:cNvCxnSpPr/>
          <p:nvPr userDrawn="1"/>
        </p:nvCxnSpPr>
        <p:spPr>
          <a:xfrm flipV="1">
            <a:off x="13137" y="1271265"/>
            <a:ext cx="9130863" cy="17985"/>
          </a:xfrm>
          <a:prstGeom prst="line">
            <a:avLst/>
          </a:prstGeom>
          <a:ln>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1002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No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AB80C8F5-D920-BB4B-933F-7F3EB43C8215}" type="slidenum">
              <a:rPr lang="en-US" smtClean="0"/>
              <a:pPr/>
              <a:t>‹#›</a:t>
            </a:fld>
            <a:endParaRPr lang="en-US" dirty="0"/>
          </a:p>
        </p:txBody>
      </p:sp>
      <p:sp>
        <p:nvSpPr>
          <p:cNvPr id="7" name="Text Placeholder 6"/>
          <p:cNvSpPr>
            <a:spLocks noGrp="1"/>
          </p:cNvSpPr>
          <p:nvPr>
            <p:ph type="body" idx="12"/>
          </p:nvPr>
        </p:nvSpPr>
        <p:spPr>
          <a:xfrm>
            <a:off x="457200" y="1195137"/>
            <a:ext cx="8235949" cy="473947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58708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3948530" cy="4342708"/>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AB80C8F5-D920-BB4B-933F-7F3EB43C8215}" type="slidenum">
              <a:rPr lang="en-US" smtClean="0"/>
              <a:t>‹#›</a:t>
            </a:fld>
            <a:endParaRPr lang="en-US"/>
          </a:p>
        </p:txBody>
      </p:sp>
      <p:sp>
        <p:nvSpPr>
          <p:cNvPr id="6" name="Picture Placeholder 5"/>
          <p:cNvSpPr>
            <a:spLocks noGrp="1"/>
          </p:cNvSpPr>
          <p:nvPr>
            <p:ph type="pic" sz="quarter" idx="14"/>
          </p:nvPr>
        </p:nvSpPr>
        <p:spPr>
          <a:xfrm>
            <a:off x="4671604" y="1600373"/>
            <a:ext cx="4015195" cy="4342542"/>
          </a:xfrm>
        </p:spPr>
        <p:txBody>
          <a:bodyPr/>
          <a:lstStyle/>
          <a:p>
            <a:endParaRPr lang="en-US"/>
          </a:p>
        </p:txBody>
      </p:sp>
      <p:sp>
        <p:nvSpPr>
          <p:cNvPr id="11" name="Text Placeholder 2"/>
          <p:cNvSpPr>
            <a:spLocks noGrp="1"/>
          </p:cNvSpPr>
          <p:nvPr>
            <p:ph type="body" idx="11" hasCustomPrompt="1"/>
          </p:nvPr>
        </p:nvSpPr>
        <p:spPr>
          <a:xfrm>
            <a:off x="457200" y="941895"/>
            <a:ext cx="822960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cxnSp>
        <p:nvCxnSpPr>
          <p:cNvPr id="12" name="Straight Connector 11"/>
          <p:cNvCxnSpPr/>
          <p:nvPr userDrawn="1"/>
        </p:nvCxnSpPr>
        <p:spPr>
          <a:xfrm flipV="1">
            <a:off x="13137" y="1271265"/>
            <a:ext cx="9130863" cy="17985"/>
          </a:xfrm>
          <a:prstGeom prst="line">
            <a:avLst/>
          </a:prstGeom>
          <a:ln>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7793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3948530" cy="4334408"/>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1"/>
            <a:ext cx="4038600" cy="4334408"/>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AB80C8F5-D920-BB4B-933F-7F3EB43C8215}" type="slidenum">
              <a:rPr lang="en-US" smtClean="0"/>
              <a:t>‹#›</a:t>
            </a:fld>
            <a:endParaRPr lang="en-US"/>
          </a:p>
        </p:txBody>
      </p:sp>
      <p:sp>
        <p:nvSpPr>
          <p:cNvPr id="11" name="Text Placeholder 2"/>
          <p:cNvSpPr>
            <a:spLocks noGrp="1"/>
          </p:cNvSpPr>
          <p:nvPr>
            <p:ph type="body" idx="11" hasCustomPrompt="1"/>
          </p:nvPr>
        </p:nvSpPr>
        <p:spPr>
          <a:xfrm>
            <a:off x="457200" y="941895"/>
            <a:ext cx="822960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cxnSp>
        <p:nvCxnSpPr>
          <p:cNvPr id="12" name="Straight Connector 11"/>
          <p:cNvCxnSpPr/>
          <p:nvPr userDrawn="1"/>
        </p:nvCxnSpPr>
        <p:spPr>
          <a:xfrm flipV="1">
            <a:off x="13137" y="1271265"/>
            <a:ext cx="9130863" cy="17985"/>
          </a:xfrm>
          <a:prstGeom prst="line">
            <a:avLst/>
          </a:prstGeom>
          <a:ln>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83535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39488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3948888" cy="3768033"/>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768033"/>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Slide Number Placeholder 14"/>
          <p:cNvSpPr>
            <a:spLocks noGrp="1"/>
          </p:cNvSpPr>
          <p:nvPr>
            <p:ph type="sldNum" sz="quarter" idx="12"/>
          </p:nvPr>
        </p:nvSpPr>
        <p:spPr/>
        <p:txBody>
          <a:bodyPr/>
          <a:lstStyle>
            <a:lvl1pPr>
              <a:defRPr>
                <a:latin typeface="Arial"/>
                <a:cs typeface="Arial"/>
              </a:defRPr>
            </a:lvl1pPr>
          </a:lstStyle>
          <a:p>
            <a:fld id="{AB80C8F5-D920-BB4B-933F-7F3EB43C8215}" type="slidenum">
              <a:rPr lang="en-US" smtClean="0"/>
              <a:pPr/>
              <a:t>‹#›</a:t>
            </a:fld>
            <a:endParaRPr lang="en-US" dirty="0"/>
          </a:p>
        </p:txBody>
      </p:sp>
      <p:sp>
        <p:nvSpPr>
          <p:cNvPr id="13" name="Text Placeholder 2"/>
          <p:cNvSpPr>
            <a:spLocks noGrp="1"/>
          </p:cNvSpPr>
          <p:nvPr>
            <p:ph type="body" idx="11" hasCustomPrompt="1"/>
          </p:nvPr>
        </p:nvSpPr>
        <p:spPr>
          <a:xfrm>
            <a:off x="457200" y="941895"/>
            <a:ext cx="822960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cxnSp>
        <p:nvCxnSpPr>
          <p:cNvPr id="14" name="Straight Connector 13"/>
          <p:cNvCxnSpPr/>
          <p:nvPr userDrawn="1"/>
        </p:nvCxnSpPr>
        <p:spPr>
          <a:xfrm flipV="1">
            <a:off x="13137" y="1271265"/>
            <a:ext cx="9130863" cy="17985"/>
          </a:xfrm>
          <a:prstGeom prst="line">
            <a:avLst/>
          </a:prstGeom>
          <a:ln>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23700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AB80C8F5-D920-BB4B-933F-7F3EB43C8215}" type="slidenum">
              <a:rPr lang="en-US" smtClean="0"/>
              <a:t>‹#›</a:t>
            </a:fld>
            <a:endParaRPr lang="en-US"/>
          </a:p>
        </p:txBody>
      </p:sp>
      <p:sp>
        <p:nvSpPr>
          <p:cNvPr id="8" name="Text Placeholder 2"/>
          <p:cNvSpPr>
            <a:spLocks noGrp="1"/>
          </p:cNvSpPr>
          <p:nvPr>
            <p:ph type="body" idx="11" hasCustomPrompt="1"/>
          </p:nvPr>
        </p:nvSpPr>
        <p:spPr>
          <a:xfrm>
            <a:off x="457200" y="941895"/>
            <a:ext cx="822960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cxnSp>
        <p:nvCxnSpPr>
          <p:cNvPr id="9" name="Straight Connector 8"/>
          <p:cNvCxnSpPr/>
          <p:nvPr userDrawn="1"/>
        </p:nvCxnSpPr>
        <p:spPr>
          <a:xfrm flipV="1">
            <a:off x="13137" y="1271265"/>
            <a:ext cx="9130863" cy="17985"/>
          </a:xfrm>
          <a:prstGeom prst="line">
            <a:avLst/>
          </a:prstGeom>
          <a:ln>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0091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Rectangle 5"/>
          <p:cNvSpPr/>
          <p:nvPr userDrawn="1"/>
        </p:nvSpPr>
        <p:spPr>
          <a:xfrm>
            <a:off x="0" y="-1"/>
            <a:ext cx="9144000" cy="13316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84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t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descr="PU_sig132.tif"/>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457200" y="6075632"/>
            <a:ext cx="1523874" cy="479171"/>
          </a:xfrm>
          <a:prstGeom prst="rect">
            <a:avLst/>
          </a:prstGeom>
        </p:spPr>
      </p:pic>
      <p:grpSp>
        <p:nvGrpSpPr>
          <p:cNvPr id="18" name="Group 17"/>
          <p:cNvGrpSpPr/>
          <p:nvPr userDrawn="1"/>
        </p:nvGrpSpPr>
        <p:grpSpPr>
          <a:xfrm>
            <a:off x="0" y="0"/>
            <a:ext cx="9157137" cy="915109"/>
            <a:chOff x="0" y="0"/>
            <a:chExt cx="9157137" cy="915109"/>
          </a:xfrm>
        </p:grpSpPr>
        <p:sp>
          <p:nvSpPr>
            <p:cNvPr id="19" name="Rectangle 18"/>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h2_lines_white.pdf"/>
            <p:cNvPicPr>
              <a:picLocks noChangeAspect="1"/>
            </p:cNvPicPr>
            <p:nvPr/>
          </p:nvPicPr>
          <p:blipFill rotWithShape="1">
            <a:blip r:embed="rId12" cstate="print">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2" name="Title Placeholder 1"/>
          <p:cNvSpPr>
            <a:spLocks noGrp="1"/>
          </p:cNvSpPr>
          <p:nvPr>
            <p:ph type="title"/>
          </p:nvPr>
        </p:nvSpPr>
        <p:spPr>
          <a:xfrm>
            <a:off x="457200" y="315431"/>
            <a:ext cx="8235950" cy="748782"/>
          </a:xfrm>
          <a:prstGeom prst="rect">
            <a:avLst/>
          </a:prstGeom>
        </p:spPr>
        <p:txBody>
          <a:bodyPr vert="horz" lIns="91440" tIns="45720" rIns="91440" bIns="45720" rtlCol="0" anchor="t">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21492"/>
            <a:ext cx="8235950" cy="4221416"/>
          </a:xfrm>
          <a:prstGeom prst="rect">
            <a:avLst/>
          </a:prstGeom>
        </p:spPr>
        <p:txBody>
          <a:bodyPr vert="horz" lIns="91440" tIns="45720" rIns="91440" bIns="45720" rtlCol="0"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955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AB80C8F5-D920-BB4B-933F-7F3EB43C8215}" type="slidenum">
              <a:rPr lang="en-US" smtClean="0"/>
              <a:pPr/>
              <a:t>‹#›</a:t>
            </a:fld>
            <a:endParaRPr lang="en-US" dirty="0"/>
          </a:p>
        </p:txBody>
      </p:sp>
      <p:sp>
        <p:nvSpPr>
          <p:cNvPr id="16" name="TextBox 15"/>
          <p:cNvSpPr txBox="1"/>
          <p:nvPr userDrawn="1"/>
        </p:nvSpPr>
        <p:spPr>
          <a:xfrm>
            <a:off x="367130" y="1535528"/>
            <a:ext cx="832602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84285366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6" r:id="rId3"/>
    <p:sldLayoutId id="2147483658" r:id="rId4"/>
    <p:sldLayoutId id="2147483657" r:id="rId5"/>
    <p:sldLayoutId id="2147483652" r:id="rId6"/>
    <p:sldLayoutId id="2147483653" r:id="rId7"/>
    <p:sldLayoutId id="2147483654" r:id="rId8"/>
    <p:sldLayoutId id="2147483655" r:id="rId9"/>
  </p:sldLayoutIdLst>
  <p:txStyles>
    <p:titleStyle>
      <a:lvl1pPr algn="l" defTabSz="457200" rtl="0" eaLnBrk="1" latinLnBrk="0" hangingPunct="1">
        <a:spcBef>
          <a:spcPct val="0"/>
        </a:spcBef>
        <a:buNone/>
        <a:defRPr sz="4400" kern="1200" cap="all">
          <a:solidFill>
            <a:schemeClr val="bg1"/>
          </a:solidFill>
          <a:latin typeface="Impact"/>
          <a:ea typeface="+mj-ea"/>
          <a:cs typeface="Impact"/>
        </a:defRPr>
      </a:lvl1pPr>
    </p:titleStyle>
    <p:bodyStyle>
      <a:lvl1pPr marL="0" indent="0" algn="l" defTabSz="457200" rtl="0" eaLnBrk="1" latinLnBrk="0" hangingPunct="1">
        <a:spcBef>
          <a:spcPct val="20000"/>
        </a:spcBef>
        <a:buFontTx/>
        <a:buNone/>
        <a:defRPr sz="16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chemeClr val="tx1"/>
          </a:solidFill>
          <a:latin typeface="Arial"/>
          <a:ea typeface="+mn-ea"/>
          <a:cs typeface="Arial"/>
        </a:defRPr>
      </a:lvl2pPr>
      <a:lvl3pPr marL="1143000" indent="-228600" algn="l" defTabSz="457200" rtl="0" eaLnBrk="1" latinLnBrk="0" hangingPunct="1">
        <a:spcBef>
          <a:spcPct val="20000"/>
        </a:spcBef>
        <a:buFont typeface="Lucida Grande"/>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05443"/>
            <a:ext cx="6608618" cy="1864086"/>
          </a:xfrm>
        </p:spPr>
        <p:txBody>
          <a:bodyPr/>
          <a:lstStyle/>
          <a:p>
            <a:r>
              <a:rPr lang="en-US" sz="4800" dirty="0" smtClean="0"/>
              <a:t>ECE477 Midterm Design Review: Team #</a:t>
            </a:r>
            <a:br>
              <a:rPr lang="en-US" sz="4800" dirty="0" smtClean="0"/>
            </a:br>
            <a:endParaRPr lang="en-US" sz="4800" dirty="0"/>
          </a:p>
        </p:txBody>
      </p:sp>
      <p:pic>
        <p:nvPicPr>
          <p:cNvPr id="9" name="Picture 8" descr="PU_sigtab.eps"/>
          <p:cNvPicPr>
            <a:picLocks noChangeAspect="1"/>
          </p:cNvPicPr>
          <p:nvPr/>
        </p:nvPicPr>
        <p:blipFill rotWithShape="1">
          <a:blip r:embed="rId3" cstate="print">
            <a:extLst>
              <a:ext uri="{28A0092B-C50C-407E-A947-70E740481C1C}">
                <a14:useLocalDpi xmlns:a14="http://schemas.microsoft.com/office/drawing/2010/main" val="0"/>
              </a:ext>
            </a:extLst>
          </a:blip>
          <a:srcRect t="-166" b="12554"/>
          <a:stretch/>
        </p:blipFill>
        <p:spPr>
          <a:xfrm>
            <a:off x="7201582" y="5836927"/>
            <a:ext cx="1942418" cy="1021073"/>
          </a:xfrm>
          <a:prstGeom prst="rect">
            <a:avLst/>
          </a:prstGeom>
        </p:spPr>
      </p:pic>
      <p:sp>
        <p:nvSpPr>
          <p:cNvPr id="2" name="Picture Placeholder 1"/>
          <p:cNvSpPr>
            <a:spLocks noGrp="1"/>
          </p:cNvSpPr>
          <p:nvPr>
            <p:ph type="pic" sz="quarter" idx="17"/>
          </p:nvPr>
        </p:nvSpPr>
        <p:spPr>
          <a:xfrm>
            <a:off x="0" y="-4"/>
            <a:ext cx="9144000" cy="4391025"/>
          </a:xfrm>
        </p:spPr>
      </p:sp>
      <p:sp>
        <p:nvSpPr>
          <p:cNvPr id="4" name="TextBox 3"/>
          <p:cNvSpPr txBox="1"/>
          <p:nvPr/>
        </p:nvSpPr>
        <p:spPr>
          <a:xfrm>
            <a:off x="2162317" y="2018581"/>
            <a:ext cx="5039265" cy="369332"/>
          </a:xfrm>
          <a:prstGeom prst="rect">
            <a:avLst/>
          </a:prstGeom>
          <a:noFill/>
        </p:spPr>
        <p:txBody>
          <a:bodyPr wrap="none" rtlCol="0">
            <a:spAutoFit/>
          </a:bodyPr>
          <a:lstStyle/>
          <a:p>
            <a:r>
              <a:rPr lang="en-US" dirty="0" smtClean="0"/>
              <a:t>&lt;Add team picture or relevant project picture</a:t>
            </a:r>
            <a:r>
              <a:rPr lang="en-US" dirty="0"/>
              <a:t> </a:t>
            </a:r>
            <a:r>
              <a:rPr lang="en-US" dirty="0" smtClean="0"/>
              <a:t>here&gt;</a:t>
            </a:r>
            <a:endParaRPr lang="en-US" dirty="0"/>
          </a:p>
        </p:txBody>
      </p:sp>
    </p:spTree>
    <p:extLst>
      <p:ext uri="{BB962C8B-B14F-4D97-AF65-F5344CB8AC3E}">
        <p14:creationId xmlns:p14="http://schemas.microsoft.com/office/powerpoint/2010/main" val="19385276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idx="12"/>
          </p:nvPr>
        </p:nvSpPr>
        <p:spPr>
          <a:xfrm>
            <a:off x="457200" y="1276709"/>
            <a:ext cx="8229600" cy="5306971"/>
          </a:xfrm>
        </p:spPr>
        <p:txBody>
          <a:bodyPr>
            <a:noAutofit/>
          </a:bodyPr>
          <a:lstStyle/>
          <a:p>
            <a:pPr marL="285750" indent="-285750">
              <a:buFont typeface="Arial" panose="020B0604020202020204" pitchFamily="34" charset="0"/>
              <a:buChar char="•"/>
            </a:pPr>
            <a:r>
              <a:rPr lang="en-US" sz="2200" i="1" dirty="0" smtClean="0">
                <a:solidFill>
                  <a:srgbClr val="FF0000"/>
                </a:solidFill>
                <a:latin typeface="Arial" panose="020B0604020202020204" pitchFamily="34" charset="0"/>
                <a:cs typeface="Arial" panose="020B0604020202020204" pitchFamily="34" charset="0"/>
              </a:rPr>
              <a:t>Describe your team’s prototyping progress here. For each of your project’s major components, what has been tested? What is known to work? What still needs to be tested, and what still needs to be proven to work?</a:t>
            </a:r>
            <a:endParaRPr lang="en-US" sz="2200" i="1" u="sng" dirty="0" smtClean="0">
              <a:solidFill>
                <a:srgbClr val="FF0000"/>
              </a:solidFill>
              <a:latin typeface="Arial" panose="020B0604020202020204" pitchFamily="34" charset="0"/>
              <a:cs typeface="Arial" panose="020B0604020202020204" pitchFamily="34" charset="0"/>
            </a:endParaRPr>
          </a:p>
        </p:txBody>
      </p:sp>
      <p:sp>
        <p:nvSpPr>
          <p:cNvPr id="11" name="Title 10"/>
          <p:cNvSpPr>
            <a:spLocks noGrp="1"/>
          </p:cNvSpPr>
          <p:nvPr>
            <p:ph type="title"/>
          </p:nvPr>
        </p:nvSpPr>
        <p:spPr/>
        <p:txBody>
          <a:bodyPr/>
          <a:lstStyle/>
          <a:p>
            <a:r>
              <a:rPr lang="en-US" dirty="0" smtClean="0"/>
              <a:t>Prototyping Progress</a:t>
            </a:r>
            <a:endParaRPr lang="en-US" dirty="0"/>
          </a:p>
        </p:txBody>
      </p:sp>
      <p:sp>
        <p:nvSpPr>
          <p:cNvPr id="8" name="Text Placeholder 2"/>
          <p:cNvSpPr>
            <a:spLocks noGrp="1"/>
          </p:cNvSpPr>
          <p:nvPr>
            <p:ph type="body" idx="11"/>
          </p:nvPr>
        </p:nvSpPr>
        <p:spPr>
          <a:xfrm>
            <a:off x="457200" y="924643"/>
            <a:ext cx="8229600" cy="442912"/>
          </a:xfrm>
        </p:spPr>
        <p:txBody>
          <a:bodyPr/>
          <a:lstStyle/>
          <a:p>
            <a:endParaRPr lang="en-US" sz="2400" dirty="0"/>
          </a:p>
        </p:txBody>
      </p:sp>
    </p:spTree>
    <p:extLst>
      <p:ext uri="{BB962C8B-B14F-4D97-AF65-F5344CB8AC3E}">
        <p14:creationId xmlns:p14="http://schemas.microsoft.com/office/powerpoint/2010/main" val="17040029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idx="12"/>
          </p:nvPr>
        </p:nvSpPr>
        <p:spPr>
          <a:xfrm>
            <a:off x="457200" y="1276709"/>
            <a:ext cx="8229600" cy="5306971"/>
          </a:xfrm>
        </p:spPr>
        <p:txBody>
          <a:bodyPr>
            <a:noAutofit/>
          </a:bodyPr>
          <a:lstStyle/>
          <a:p>
            <a:pPr marL="285750" indent="-285750">
              <a:buFont typeface="Arial" panose="020B0604020202020204" pitchFamily="34" charset="0"/>
              <a:buChar char="•"/>
            </a:pPr>
            <a:r>
              <a:rPr lang="en-US" sz="2000" i="1" dirty="0" smtClean="0">
                <a:solidFill>
                  <a:srgbClr val="FF0000"/>
                </a:solidFill>
                <a:latin typeface="Arial" panose="020B0604020202020204" pitchFamily="34" charset="0"/>
                <a:cs typeface="Arial" panose="020B0604020202020204" pitchFamily="34" charset="0"/>
              </a:rPr>
              <a:t>In this section, detail team progress with software development. List out the major modules for your team’s software. For each module, detail its status (Not yet started / In development / In testing / Completed)</a:t>
            </a:r>
          </a:p>
        </p:txBody>
      </p:sp>
      <p:sp>
        <p:nvSpPr>
          <p:cNvPr id="11" name="Title 10"/>
          <p:cNvSpPr>
            <a:spLocks noGrp="1"/>
          </p:cNvSpPr>
          <p:nvPr>
            <p:ph type="title"/>
          </p:nvPr>
        </p:nvSpPr>
        <p:spPr/>
        <p:txBody>
          <a:bodyPr/>
          <a:lstStyle/>
          <a:p>
            <a:r>
              <a:rPr lang="en-US" dirty="0" smtClean="0"/>
              <a:t>Software Development Status</a:t>
            </a:r>
            <a:endParaRPr lang="en-US" dirty="0"/>
          </a:p>
        </p:txBody>
      </p:sp>
      <p:sp>
        <p:nvSpPr>
          <p:cNvPr id="8" name="Text Placeholder 2"/>
          <p:cNvSpPr>
            <a:spLocks noGrp="1"/>
          </p:cNvSpPr>
          <p:nvPr>
            <p:ph type="body" idx="11"/>
          </p:nvPr>
        </p:nvSpPr>
        <p:spPr>
          <a:xfrm>
            <a:off x="457200" y="924643"/>
            <a:ext cx="8229600" cy="442912"/>
          </a:xfrm>
        </p:spPr>
        <p:txBody>
          <a:bodyPr/>
          <a:lstStyle/>
          <a:p>
            <a:endParaRPr lang="en-US" sz="2400" dirty="0"/>
          </a:p>
        </p:txBody>
      </p:sp>
    </p:spTree>
    <p:extLst>
      <p:ext uri="{BB962C8B-B14F-4D97-AF65-F5344CB8AC3E}">
        <p14:creationId xmlns:p14="http://schemas.microsoft.com/office/powerpoint/2010/main" val="2009599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Project Timeline</a:t>
            </a:r>
            <a:endParaRPr lang="en-US" dirty="0"/>
          </a:p>
        </p:txBody>
      </p:sp>
      <p:sp>
        <p:nvSpPr>
          <p:cNvPr id="13" name="Text Placeholder 12"/>
          <p:cNvSpPr>
            <a:spLocks noGrp="1"/>
          </p:cNvSpPr>
          <p:nvPr>
            <p:ph type="body" idx="12"/>
          </p:nvPr>
        </p:nvSpPr>
        <p:spPr>
          <a:xfrm>
            <a:off x="457200" y="1276709"/>
            <a:ext cx="8229600" cy="5306971"/>
          </a:xfrm>
        </p:spPr>
        <p:txBody>
          <a:bodyPr>
            <a:noAutofit/>
          </a:bodyPr>
          <a:lstStyle/>
          <a:p>
            <a:pPr marL="285750" indent="-285750">
              <a:buFont typeface="Arial" panose="020B0604020202020204" pitchFamily="34" charset="0"/>
              <a:buChar char="•"/>
            </a:pPr>
            <a:r>
              <a:rPr lang="en-US" sz="2400" i="1" dirty="0" smtClean="0">
                <a:solidFill>
                  <a:srgbClr val="FF0000"/>
                </a:solidFill>
                <a:latin typeface="Arial" panose="020B0604020202020204" pitchFamily="34" charset="0"/>
                <a:cs typeface="Arial" panose="020B0604020202020204" pitchFamily="34" charset="0"/>
              </a:rPr>
              <a:t>Provide a timeline (or GANTT chart, etc.), starting from the current week until the end of the semester, detailing work to be undertaken in completing your team’s project.</a:t>
            </a:r>
          </a:p>
        </p:txBody>
      </p:sp>
      <p:sp>
        <p:nvSpPr>
          <p:cNvPr id="8" name="Text Placeholder 2"/>
          <p:cNvSpPr>
            <a:spLocks noGrp="1"/>
          </p:cNvSpPr>
          <p:nvPr>
            <p:ph type="body" idx="11"/>
          </p:nvPr>
        </p:nvSpPr>
        <p:spPr>
          <a:xfrm>
            <a:off x="457200" y="924643"/>
            <a:ext cx="8229600" cy="442912"/>
          </a:xfrm>
        </p:spPr>
        <p:txBody>
          <a:bodyPr/>
          <a:lstStyle/>
          <a:p>
            <a:endParaRPr lang="en-US" sz="2400" dirty="0"/>
          </a:p>
        </p:txBody>
      </p:sp>
    </p:spTree>
    <p:extLst>
      <p:ext uri="{BB962C8B-B14F-4D97-AF65-F5344CB8AC3E}">
        <p14:creationId xmlns:p14="http://schemas.microsoft.com/office/powerpoint/2010/main" val="288881400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idx="4294967295"/>
          </p:nvPr>
        </p:nvSpPr>
        <p:spPr>
          <a:xfrm>
            <a:off x="908050" y="315913"/>
            <a:ext cx="8235950" cy="747712"/>
          </a:xfrm>
        </p:spPr>
        <p:txBody>
          <a:bodyPr/>
          <a:lstStyle/>
          <a:p>
            <a:r>
              <a:rPr lang="en-US" dirty="0" smtClean="0"/>
              <a:t>3D Printing</a:t>
            </a:r>
            <a:endParaRPr lang="en-US" dirty="0"/>
          </a:p>
        </p:txBody>
      </p:sp>
      <p:sp>
        <p:nvSpPr>
          <p:cNvPr id="13" name="Text Placeholder 12"/>
          <p:cNvSpPr>
            <a:spLocks noGrp="1"/>
          </p:cNvSpPr>
          <p:nvPr>
            <p:ph type="body" idx="4294967295"/>
          </p:nvPr>
        </p:nvSpPr>
        <p:spPr>
          <a:xfrm>
            <a:off x="882650" y="2734574"/>
            <a:ext cx="7346950" cy="873363"/>
          </a:xfrm>
        </p:spPr>
        <p:txBody>
          <a:bodyPr>
            <a:noAutofit/>
          </a:bodyPr>
          <a:lstStyle/>
          <a:p>
            <a:pPr algn="ctr"/>
            <a:r>
              <a:rPr lang="en-US" sz="4800" dirty="0" smtClean="0">
                <a:latin typeface="Arial" panose="020B0604020202020204" pitchFamily="34" charset="0"/>
                <a:cs typeface="Arial" panose="020B0604020202020204" pitchFamily="34" charset="0"/>
              </a:rPr>
              <a:t>Questions?</a:t>
            </a:r>
          </a:p>
        </p:txBody>
      </p:sp>
    </p:spTree>
    <p:extLst>
      <p:ext uri="{BB962C8B-B14F-4D97-AF65-F5344CB8AC3E}">
        <p14:creationId xmlns:p14="http://schemas.microsoft.com/office/powerpoint/2010/main" val="31717996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Outline</a:t>
            </a:r>
            <a:endParaRPr lang="en-US" dirty="0"/>
          </a:p>
        </p:txBody>
      </p:sp>
      <p:sp>
        <p:nvSpPr>
          <p:cNvPr id="13" name="Text Placeholder 12"/>
          <p:cNvSpPr>
            <a:spLocks noGrp="1"/>
          </p:cNvSpPr>
          <p:nvPr>
            <p:ph type="body" idx="12"/>
          </p:nvPr>
        </p:nvSpPr>
        <p:spPr>
          <a:xfrm>
            <a:off x="457200" y="1000665"/>
            <a:ext cx="8235949" cy="4933944"/>
          </a:xfrm>
        </p:spPr>
        <p:txBody>
          <a:bodyPr>
            <a:noAutofit/>
          </a:bodyPr>
          <a:lstStyle/>
          <a:p>
            <a:pPr marL="285750" indent="-285750">
              <a:buFont typeface="Arial" panose="020B0604020202020204" pitchFamily="34" charset="0"/>
              <a:buChar char="•"/>
            </a:pPr>
            <a:r>
              <a:rPr lang="en-US" sz="2200" dirty="0" smtClean="0">
                <a:latin typeface="Arial" panose="020B0604020202020204" pitchFamily="34" charset="0"/>
                <a:cs typeface="Arial" panose="020B0604020202020204" pitchFamily="34" charset="0"/>
              </a:rPr>
              <a:t>Project Overview</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Major </a:t>
            </a:r>
            <a:r>
              <a:rPr lang="en-US" sz="2200" dirty="0" smtClean="0">
                <a:latin typeface="Arial" panose="020B0604020202020204" pitchFamily="34" charset="0"/>
                <a:cs typeface="Arial" panose="020B0604020202020204" pitchFamily="34" charset="0"/>
              </a:rPr>
              <a:t>Components</a:t>
            </a:r>
          </a:p>
          <a:p>
            <a:pPr marL="285750" indent="-285750">
              <a:buFont typeface="Arial" panose="020B0604020202020204" pitchFamily="34" charset="0"/>
              <a:buChar char="•"/>
            </a:pPr>
            <a:r>
              <a:rPr lang="en-US" sz="2200" dirty="0" smtClean="0">
                <a:latin typeface="Arial" panose="020B0604020202020204" pitchFamily="34" charset="0"/>
                <a:cs typeface="Arial" panose="020B0604020202020204" pitchFamily="34" charset="0"/>
              </a:rPr>
              <a:t>Block Diagram</a:t>
            </a:r>
          </a:p>
          <a:p>
            <a:pPr marL="285750" indent="-285750">
              <a:buFont typeface="Arial" panose="020B0604020202020204" pitchFamily="34" charset="0"/>
              <a:buChar char="•"/>
            </a:pPr>
            <a:r>
              <a:rPr lang="en-US" sz="2200" dirty="0" smtClean="0">
                <a:latin typeface="Arial" panose="020B0604020202020204" pitchFamily="34" charset="0"/>
                <a:cs typeface="Arial" panose="020B0604020202020204" pitchFamily="34" charset="0"/>
              </a:rPr>
              <a:t>Packaging Design</a:t>
            </a:r>
          </a:p>
          <a:p>
            <a:pPr marL="285750" indent="-285750">
              <a:buFont typeface="Arial" panose="020B0604020202020204" pitchFamily="34" charset="0"/>
              <a:buChar char="•"/>
            </a:pPr>
            <a:r>
              <a:rPr lang="en-US" sz="2200" dirty="0" smtClean="0">
                <a:latin typeface="Arial" panose="020B0604020202020204" pitchFamily="34" charset="0"/>
                <a:cs typeface="Arial" panose="020B0604020202020204" pitchFamily="34" charset="0"/>
              </a:rPr>
              <a:t>Electrical Schematic</a:t>
            </a:r>
          </a:p>
          <a:p>
            <a:pPr marL="285750" indent="-285750">
              <a:buFont typeface="Arial" panose="020B0604020202020204" pitchFamily="34" charset="0"/>
              <a:buChar char="•"/>
            </a:pPr>
            <a:r>
              <a:rPr lang="en-US" sz="2200" dirty="0" smtClean="0">
                <a:latin typeface="Arial" panose="020B0604020202020204" pitchFamily="34" charset="0"/>
                <a:cs typeface="Arial" panose="020B0604020202020204" pitchFamily="34" charset="0"/>
              </a:rPr>
              <a:t>PCB Layout</a:t>
            </a:r>
          </a:p>
          <a:p>
            <a:pPr marL="285750" indent="-285750">
              <a:buFont typeface="Arial" panose="020B0604020202020204" pitchFamily="34" charset="0"/>
              <a:buChar char="•"/>
            </a:pPr>
            <a:r>
              <a:rPr lang="en-US" sz="2200" dirty="0" smtClean="0">
                <a:latin typeface="Arial" panose="020B0604020202020204" pitchFamily="34" charset="0"/>
                <a:cs typeface="Arial" panose="020B0604020202020204" pitchFamily="34" charset="0"/>
              </a:rPr>
              <a:t>Prototyping Progress</a:t>
            </a:r>
          </a:p>
          <a:p>
            <a:pPr marL="285750" indent="-285750">
              <a:buFont typeface="Arial" panose="020B0604020202020204" pitchFamily="34" charset="0"/>
              <a:buChar char="•"/>
            </a:pPr>
            <a:r>
              <a:rPr lang="en-US" sz="2200" dirty="0" smtClean="0">
                <a:latin typeface="Arial" panose="020B0604020202020204" pitchFamily="34" charset="0"/>
                <a:cs typeface="Arial" panose="020B0604020202020204" pitchFamily="34" charset="0"/>
              </a:rPr>
              <a:t>Software Development Status</a:t>
            </a:r>
          </a:p>
          <a:p>
            <a:pPr marL="285750" indent="-285750">
              <a:buFont typeface="Arial" panose="020B0604020202020204" pitchFamily="34" charset="0"/>
              <a:buChar char="•"/>
            </a:pPr>
            <a:r>
              <a:rPr lang="en-US" sz="2200" dirty="0" smtClean="0">
                <a:latin typeface="Arial" panose="020B0604020202020204" pitchFamily="34" charset="0"/>
                <a:cs typeface="Arial" panose="020B0604020202020204" pitchFamily="34" charset="0"/>
              </a:rPr>
              <a:t>Project Timeline</a:t>
            </a:r>
          </a:p>
          <a:p>
            <a:pPr marL="285750" indent="-285750">
              <a:buFont typeface="Arial" panose="020B0604020202020204" pitchFamily="34" charset="0"/>
              <a:buChar char="•"/>
            </a:pPr>
            <a:r>
              <a:rPr lang="en-US" sz="2200" dirty="0" smtClean="0">
                <a:latin typeface="Arial" panose="020B0604020202020204" pitchFamily="34" charset="0"/>
                <a:cs typeface="Arial" panose="020B0604020202020204" pitchFamily="34" charset="0"/>
              </a:rPr>
              <a:t>Questions</a:t>
            </a:r>
          </a:p>
        </p:txBody>
      </p:sp>
    </p:spTree>
    <p:extLst>
      <p:ext uri="{BB962C8B-B14F-4D97-AF65-F5344CB8AC3E}">
        <p14:creationId xmlns:p14="http://schemas.microsoft.com/office/powerpoint/2010/main" val="24223590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Project Overview</a:t>
            </a:r>
            <a:endParaRPr lang="en-US" dirty="0"/>
          </a:p>
        </p:txBody>
      </p:sp>
      <p:sp>
        <p:nvSpPr>
          <p:cNvPr id="13" name="Text Placeholder 12"/>
          <p:cNvSpPr>
            <a:spLocks noGrp="1"/>
          </p:cNvSpPr>
          <p:nvPr>
            <p:ph type="body" idx="12"/>
          </p:nvPr>
        </p:nvSpPr>
        <p:spPr>
          <a:xfrm>
            <a:off x="457200" y="1276709"/>
            <a:ext cx="8235949" cy="4700579"/>
          </a:xfrm>
        </p:spPr>
        <p:txBody>
          <a:bodyPr>
            <a:noAutofit/>
          </a:bodyPr>
          <a:lstStyle/>
          <a:p>
            <a:pPr marL="285750" indent="-285750">
              <a:buFont typeface="Arial" panose="020B0604020202020204" pitchFamily="34" charset="0"/>
              <a:buChar char="•"/>
            </a:pPr>
            <a:r>
              <a:rPr lang="en-US" sz="2200" i="1" dirty="0" smtClean="0">
                <a:solidFill>
                  <a:srgbClr val="FF0000"/>
                </a:solidFill>
                <a:latin typeface="Arial" panose="020B0604020202020204" pitchFamily="34" charset="0"/>
                <a:cs typeface="Arial" panose="020B0604020202020204" pitchFamily="34" charset="0"/>
              </a:rPr>
              <a:t>In this section provide a concise description of your project. What is it? What will it do? What differentiates it from similar projects and prior art? Include a relevant picture of your project or “artist rendering” of the completed project.</a:t>
            </a:r>
          </a:p>
        </p:txBody>
      </p:sp>
      <p:sp>
        <p:nvSpPr>
          <p:cNvPr id="8" name="Text Placeholder 2"/>
          <p:cNvSpPr>
            <a:spLocks noGrp="1"/>
          </p:cNvSpPr>
          <p:nvPr>
            <p:ph type="body" idx="11"/>
          </p:nvPr>
        </p:nvSpPr>
        <p:spPr>
          <a:xfrm>
            <a:off x="457200" y="924643"/>
            <a:ext cx="8229600" cy="442912"/>
          </a:xfrm>
        </p:spPr>
        <p:txBody>
          <a:bodyPr/>
          <a:lstStyle/>
          <a:p>
            <a:endParaRPr lang="en-US" sz="2400" dirty="0"/>
          </a:p>
        </p:txBody>
      </p:sp>
    </p:spTree>
    <p:extLst>
      <p:ext uri="{BB962C8B-B14F-4D97-AF65-F5344CB8AC3E}">
        <p14:creationId xmlns:p14="http://schemas.microsoft.com/office/powerpoint/2010/main" val="4851344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PSSCs</a:t>
            </a:r>
            <a:endParaRPr lang="en-US" dirty="0"/>
          </a:p>
        </p:txBody>
      </p:sp>
      <p:sp>
        <p:nvSpPr>
          <p:cNvPr id="13" name="Text Placeholder 12"/>
          <p:cNvSpPr>
            <a:spLocks noGrp="1"/>
          </p:cNvSpPr>
          <p:nvPr>
            <p:ph type="body" idx="12"/>
          </p:nvPr>
        </p:nvSpPr>
        <p:spPr>
          <a:xfrm>
            <a:off x="457200" y="1276709"/>
            <a:ext cx="8235949" cy="4700579"/>
          </a:xfrm>
        </p:spPr>
        <p:txBody>
          <a:bodyPr>
            <a:noAutofit/>
          </a:bodyPr>
          <a:lstStyle/>
          <a:p>
            <a:pPr marL="285750" indent="-285750">
              <a:buFont typeface="Arial" panose="020B0604020202020204" pitchFamily="34" charset="0"/>
              <a:buChar char="•"/>
            </a:pPr>
            <a:r>
              <a:rPr lang="en-US" sz="2200" i="1" dirty="0" smtClean="0">
                <a:solidFill>
                  <a:srgbClr val="FF0000"/>
                </a:solidFill>
                <a:latin typeface="Arial" panose="020B0604020202020204" pitchFamily="34" charset="0"/>
                <a:cs typeface="Arial" panose="020B0604020202020204" pitchFamily="34" charset="0"/>
              </a:rPr>
              <a:t>List your team’s PSSCs in this section. This slide is intended to be used for reviewer reference only, and should be passed over during the actual presentation (as there are more important things to be discussed)</a:t>
            </a:r>
            <a:endParaRPr lang="en-US" sz="2200" i="1" dirty="0" smtClean="0">
              <a:solidFill>
                <a:srgbClr val="FF0000"/>
              </a:solidFill>
              <a:latin typeface="Arial" panose="020B0604020202020204" pitchFamily="34" charset="0"/>
              <a:cs typeface="Arial" panose="020B0604020202020204" pitchFamily="34" charset="0"/>
            </a:endParaRPr>
          </a:p>
        </p:txBody>
      </p:sp>
      <p:sp>
        <p:nvSpPr>
          <p:cNvPr id="8" name="Text Placeholder 2"/>
          <p:cNvSpPr>
            <a:spLocks noGrp="1"/>
          </p:cNvSpPr>
          <p:nvPr>
            <p:ph type="body" idx="11"/>
          </p:nvPr>
        </p:nvSpPr>
        <p:spPr>
          <a:xfrm>
            <a:off x="457200" y="924643"/>
            <a:ext cx="8229600" cy="442912"/>
          </a:xfrm>
        </p:spPr>
        <p:txBody>
          <a:bodyPr/>
          <a:lstStyle/>
          <a:p>
            <a:endParaRPr lang="en-US" sz="2400" dirty="0"/>
          </a:p>
        </p:txBody>
      </p:sp>
    </p:spTree>
    <p:extLst>
      <p:ext uri="{BB962C8B-B14F-4D97-AF65-F5344CB8AC3E}">
        <p14:creationId xmlns:p14="http://schemas.microsoft.com/office/powerpoint/2010/main" val="63423719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Major Components</a:t>
            </a:r>
            <a:endParaRPr lang="en-US" dirty="0"/>
          </a:p>
        </p:txBody>
      </p:sp>
      <p:sp>
        <p:nvSpPr>
          <p:cNvPr id="13" name="Text Placeholder 12"/>
          <p:cNvSpPr>
            <a:spLocks noGrp="1"/>
          </p:cNvSpPr>
          <p:nvPr>
            <p:ph type="body" idx="12"/>
          </p:nvPr>
        </p:nvSpPr>
        <p:spPr>
          <a:xfrm>
            <a:off x="457200" y="1276709"/>
            <a:ext cx="8229600" cy="5306971"/>
          </a:xfrm>
        </p:spPr>
        <p:txBody>
          <a:bodyPr>
            <a:noAutofit/>
          </a:bodyPr>
          <a:lstStyle/>
          <a:p>
            <a:pPr marL="285750" indent="-285750">
              <a:buFont typeface="Arial" panose="020B0604020202020204" pitchFamily="34" charset="0"/>
              <a:buChar char="•"/>
            </a:pPr>
            <a:r>
              <a:rPr lang="en-US" sz="2200" i="1" dirty="0" smtClean="0">
                <a:solidFill>
                  <a:srgbClr val="FF0000"/>
                </a:solidFill>
                <a:latin typeface="Arial" panose="020B0604020202020204" pitchFamily="34" charset="0"/>
                <a:cs typeface="Arial" panose="020B0604020202020204" pitchFamily="34" charset="0"/>
              </a:rPr>
              <a:t>Choose the major (electrical) components being utilized by your design. For each component, provide a brief description of what it is, relevant specifications, and what it will do. Examples of major components include the microcontroller, motors, wireless interfaces, power converters and regulators. Examples of relevant specifications include operating speed (</a:t>
            </a:r>
            <a:r>
              <a:rPr lang="en-US" sz="2200" i="1" dirty="0" err="1" smtClean="0">
                <a:solidFill>
                  <a:srgbClr val="FF0000"/>
                </a:solidFill>
                <a:latin typeface="Arial" panose="020B0604020202020204" pitchFamily="34" charset="0"/>
                <a:cs typeface="Arial" panose="020B0604020202020204" pitchFamily="34" charset="0"/>
              </a:rPr>
              <a:t>uC</a:t>
            </a:r>
            <a:r>
              <a:rPr lang="en-US" sz="2200" i="1" dirty="0" smtClean="0">
                <a:solidFill>
                  <a:srgbClr val="FF0000"/>
                </a:solidFill>
                <a:latin typeface="Arial" panose="020B0604020202020204" pitchFamily="34" charset="0"/>
                <a:cs typeface="Arial" panose="020B0604020202020204" pitchFamily="34" charset="0"/>
              </a:rPr>
              <a:t>), number of I/O (</a:t>
            </a:r>
            <a:r>
              <a:rPr lang="en-US" sz="2200" i="1" dirty="0" err="1" smtClean="0">
                <a:solidFill>
                  <a:srgbClr val="FF0000"/>
                </a:solidFill>
                <a:latin typeface="Arial" panose="020B0604020202020204" pitchFamily="34" charset="0"/>
                <a:cs typeface="Arial" panose="020B0604020202020204" pitchFamily="34" charset="0"/>
              </a:rPr>
              <a:t>uC</a:t>
            </a:r>
            <a:r>
              <a:rPr lang="en-US" sz="2200" i="1" dirty="0" smtClean="0">
                <a:solidFill>
                  <a:srgbClr val="FF0000"/>
                </a:solidFill>
                <a:latin typeface="Arial" panose="020B0604020202020204" pitchFamily="34" charset="0"/>
                <a:cs typeface="Arial" panose="020B0604020202020204" pitchFamily="34" charset="0"/>
              </a:rPr>
              <a:t>), stall current (motors), operating voltage, and expected current consumption</a:t>
            </a:r>
          </a:p>
        </p:txBody>
      </p:sp>
      <p:sp>
        <p:nvSpPr>
          <p:cNvPr id="8" name="Text Placeholder 2"/>
          <p:cNvSpPr>
            <a:spLocks noGrp="1"/>
          </p:cNvSpPr>
          <p:nvPr>
            <p:ph type="body" idx="11"/>
          </p:nvPr>
        </p:nvSpPr>
        <p:spPr>
          <a:xfrm>
            <a:off x="457200" y="924643"/>
            <a:ext cx="8229600" cy="442912"/>
          </a:xfrm>
        </p:spPr>
        <p:txBody>
          <a:bodyPr/>
          <a:lstStyle/>
          <a:p>
            <a:endParaRPr lang="en-US" sz="2400" dirty="0"/>
          </a:p>
        </p:txBody>
      </p:sp>
    </p:spTree>
    <p:extLst>
      <p:ext uri="{BB962C8B-B14F-4D97-AF65-F5344CB8AC3E}">
        <p14:creationId xmlns:p14="http://schemas.microsoft.com/office/powerpoint/2010/main" val="39104459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Block Diagram</a:t>
            </a:r>
            <a:endParaRPr lang="en-US" dirty="0"/>
          </a:p>
        </p:txBody>
      </p:sp>
      <p:sp>
        <p:nvSpPr>
          <p:cNvPr id="13" name="Text Placeholder 12"/>
          <p:cNvSpPr>
            <a:spLocks noGrp="1"/>
          </p:cNvSpPr>
          <p:nvPr>
            <p:ph type="body" idx="12"/>
          </p:nvPr>
        </p:nvSpPr>
        <p:spPr>
          <a:xfrm>
            <a:off x="457200" y="1276709"/>
            <a:ext cx="8235950" cy="5306971"/>
          </a:xfrm>
        </p:spPr>
        <p:txBody>
          <a:bodyPr>
            <a:noAutofit/>
          </a:bodyPr>
          <a:lstStyle/>
          <a:p>
            <a:pPr marL="285750" indent="-285750">
              <a:buFont typeface="Arial" panose="020B0604020202020204" pitchFamily="34" charset="0"/>
              <a:buChar char="•"/>
            </a:pPr>
            <a:r>
              <a:rPr lang="en-US" sz="2200" i="1" dirty="0" smtClean="0">
                <a:solidFill>
                  <a:srgbClr val="FF0000"/>
                </a:solidFill>
                <a:latin typeface="Arial" panose="020B0604020202020204" pitchFamily="34" charset="0"/>
                <a:cs typeface="Arial" panose="020B0604020202020204" pitchFamily="34" charset="0"/>
              </a:rPr>
              <a:t>Include one or more images of your system block diagram here. Block diagrams should include all relevant major parts and systems, bus widths, and interface types.</a:t>
            </a:r>
          </a:p>
        </p:txBody>
      </p:sp>
      <p:sp>
        <p:nvSpPr>
          <p:cNvPr id="8" name="Text Placeholder 2"/>
          <p:cNvSpPr>
            <a:spLocks noGrp="1"/>
          </p:cNvSpPr>
          <p:nvPr>
            <p:ph type="body" idx="11"/>
          </p:nvPr>
        </p:nvSpPr>
        <p:spPr>
          <a:xfrm>
            <a:off x="457200" y="924643"/>
            <a:ext cx="8229600" cy="442912"/>
          </a:xfrm>
        </p:spPr>
        <p:txBody>
          <a:bodyPr/>
          <a:lstStyle/>
          <a:p>
            <a:endParaRPr lang="en-US" sz="2400" dirty="0" smtClean="0"/>
          </a:p>
        </p:txBody>
      </p:sp>
    </p:spTree>
    <p:extLst>
      <p:ext uri="{BB962C8B-B14F-4D97-AF65-F5344CB8AC3E}">
        <p14:creationId xmlns:p14="http://schemas.microsoft.com/office/powerpoint/2010/main" val="11777195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Packaging Design</a:t>
            </a:r>
            <a:endParaRPr lang="en-US" dirty="0"/>
          </a:p>
        </p:txBody>
      </p:sp>
      <p:sp>
        <p:nvSpPr>
          <p:cNvPr id="13" name="Text Placeholder 12"/>
          <p:cNvSpPr>
            <a:spLocks noGrp="1"/>
          </p:cNvSpPr>
          <p:nvPr>
            <p:ph type="body" idx="12"/>
          </p:nvPr>
        </p:nvSpPr>
        <p:spPr>
          <a:xfrm>
            <a:off x="457200" y="1276709"/>
            <a:ext cx="8229600" cy="5306971"/>
          </a:xfrm>
        </p:spPr>
        <p:txBody>
          <a:bodyPr>
            <a:noAutofit/>
          </a:bodyPr>
          <a:lstStyle/>
          <a:p>
            <a:pPr marL="285750" indent="-285750">
              <a:buFont typeface="Arial" panose="020B0604020202020204" pitchFamily="34" charset="0"/>
              <a:buChar char="•"/>
            </a:pPr>
            <a:r>
              <a:rPr lang="en-US" sz="2200" i="1" dirty="0" smtClean="0">
                <a:solidFill>
                  <a:srgbClr val="FF0000"/>
                </a:solidFill>
                <a:latin typeface="Arial" panose="020B0604020202020204" pitchFamily="34" charset="0"/>
                <a:cs typeface="Arial" panose="020B0604020202020204" pitchFamily="34" charset="0"/>
              </a:rPr>
              <a:t>Include one or more images of your packaging design here. Include relevant dimensions and how you are planning to manufacture your product packaging.</a:t>
            </a:r>
          </a:p>
        </p:txBody>
      </p:sp>
      <p:sp>
        <p:nvSpPr>
          <p:cNvPr id="8" name="Text Placeholder 2"/>
          <p:cNvSpPr>
            <a:spLocks noGrp="1"/>
          </p:cNvSpPr>
          <p:nvPr>
            <p:ph type="body" idx="11"/>
          </p:nvPr>
        </p:nvSpPr>
        <p:spPr>
          <a:xfrm>
            <a:off x="457200" y="924643"/>
            <a:ext cx="8229600" cy="442912"/>
          </a:xfrm>
        </p:spPr>
        <p:txBody>
          <a:bodyPr/>
          <a:lstStyle/>
          <a:p>
            <a:endParaRPr lang="en-US" sz="2400" dirty="0"/>
          </a:p>
        </p:txBody>
      </p:sp>
    </p:spTree>
    <p:extLst>
      <p:ext uri="{BB962C8B-B14F-4D97-AF65-F5344CB8AC3E}">
        <p14:creationId xmlns:p14="http://schemas.microsoft.com/office/powerpoint/2010/main" val="24471839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Electrical Schematic</a:t>
            </a:r>
            <a:endParaRPr lang="en-US" dirty="0"/>
          </a:p>
        </p:txBody>
      </p:sp>
      <p:sp>
        <p:nvSpPr>
          <p:cNvPr id="13" name="Text Placeholder 12"/>
          <p:cNvSpPr>
            <a:spLocks noGrp="1"/>
          </p:cNvSpPr>
          <p:nvPr>
            <p:ph type="body" idx="12"/>
          </p:nvPr>
        </p:nvSpPr>
        <p:spPr>
          <a:xfrm>
            <a:off x="457200" y="1276709"/>
            <a:ext cx="8229600" cy="5306971"/>
          </a:xfrm>
        </p:spPr>
        <p:txBody>
          <a:bodyPr>
            <a:noAutofit/>
          </a:bodyPr>
          <a:lstStyle/>
          <a:p>
            <a:pPr marL="285750" indent="-285750">
              <a:buFont typeface="Arial" panose="020B0604020202020204" pitchFamily="34" charset="0"/>
              <a:buChar char="•"/>
            </a:pPr>
            <a:r>
              <a:rPr lang="en-US" sz="2200" i="1" dirty="0" smtClean="0">
                <a:solidFill>
                  <a:srgbClr val="FF0000"/>
                </a:solidFill>
                <a:latin typeface="Arial" panose="020B0604020202020204" pitchFamily="34" charset="0"/>
                <a:cs typeface="Arial" panose="020B0604020202020204" pitchFamily="34" charset="0"/>
              </a:rPr>
              <a:t>Include one or more views of your electrical schematic here. If necessary, break up this section into multiple slides detailing various subsystems which are easily viewable (Hint: a zoomed out view of a large electrical schematic in which nothing can be read will not be helpful for the design review). Your schematics should be complete, organized, and readable.</a:t>
            </a:r>
          </a:p>
        </p:txBody>
      </p:sp>
      <p:sp>
        <p:nvSpPr>
          <p:cNvPr id="8" name="Text Placeholder 2"/>
          <p:cNvSpPr>
            <a:spLocks noGrp="1"/>
          </p:cNvSpPr>
          <p:nvPr>
            <p:ph type="body" idx="11"/>
          </p:nvPr>
        </p:nvSpPr>
        <p:spPr>
          <a:xfrm>
            <a:off x="457200" y="924643"/>
            <a:ext cx="8229600" cy="442912"/>
          </a:xfrm>
        </p:spPr>
        <p:txBody>
          <a:bodyPr/>
          <a:lstStyle/>
          <a:p>
            <a:endParaRPr lang="en-US" sz="2400" dirty="0" smtClean="0"/>
          </a:p>
        </p:txBody>
      </p:sp>
    </p:spTree>
    <p:extLst>
      <p:ext uri="{BB962C8B-B14F-4D97-AF65-F5344CB8AC3E}">
        <p14:creationId xmlns:p14="http://schemas.microsoft.com/office/powerpoint/2010/main" val="24921922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PCB Layout</a:t>
            </a:r>
            <a:endParaRPr lang="en-US" dirty="0"/>
          </a:p>
        </p:txBody>
      </p:sp>
      <p:sp>
        <p:nvSpPr>
          <p:cNvPr id="13" name="Text Placeholder 12"/>
          <p:cNvSpPr>
            <a:spLocks noGrp="1"/>
          </p:cNvSpPr>
          <p:nvPr>
            <p:ph type="body" idx="12"/>
          </p:nvPr>
        </p:nvSpPr>
        <p:spPr>
          <a:xfrm>
            <a:off x="457200" y="1276709"/>
            <a:ext cx="8229600" cy="5306971"/>
          </a:xfrm>
        </p:spPr>
        <p:txBody>
          <a:bodyPr>
            <a:noAutofit/>
          </a:bodyPr>
          <a:lstStyle/>
          <a:p>
            <a:pPr marL="285750" indent="-285750">
              <a:buFont typeface="Arial" panose="020B0604020202020204" pitchFamily="34" charset="0"/>
              <a:buChar char="•"/>
            </a:pPr>
            <a:r>
              <a:rPr lang="en-US" sz="2200" i="1" dirty="0">
                <a:solidFill>
                  <a:srgbClr val="FF0000"/>
                </a:solidFill>
                <a:latin typeface="Arial" panose="020B0604020202020204" pitchFamily="34" charset="0"/>
                <a:cs typeface="Arial" panose="020B0604020202020204" pitchFamily="34" charset="0"/>
              </a:rPr>
              <a:t>Include one or more views of your </a:t>
            </a:r>
            <a:r>
              <a:rPr lang="en-US" sz="2200" i="1" dirty="0" smtClean="0">
                <a:solidFill>
                  <a:srgbClr val="FF0000"/>
                </a:solidFill>
                <a:latin typeface="Arial" panose="020B0604020202020204" pitchFamily="34" charset="0"/>
                <a:cs typeface="Arial" panose="020B0604020202020204" pitchFamily="34" charset="0"/>
              </a:rPr>
              <a:t>PCB Layout </a:t>
            </a:r>
            <a:r>
              <a:rPr lang="en-US" sz="2200" i="1" dirty="0">
                <a:solidFill>
                  <a:srgbClr val="FF0000"/>
                </a:solidFill>
                <a:latin typeface="Arial" panose="020B0604020202020204" pitchFamily="34" charset="0"/>
                <a:cs typeface="Arial" panose="020B0604020202020204" pitchFamily="34" charset="0"/>
              </a:rPr>
              <a:t>here. If necessary, break up this section into multiple slides detailing various subsystems which are easily viewable (Hint: a zoomed out view of a large electrical schematic in which nothing can be read will not be helpful for the design review). Your </a:t>
            </a:r>
            <a:r>
              <a:rPr lang="en-US" sz="2200" i="1" dirty="0" smtClean="0">
                <a:solidFill>
                  <a:srgbClr val="FF0000"/>
                </a:solidFill>
                <a:latin typeface="Arial" panose="020B0604020202020204" pitchFamily="34" charset="0"/>
                <a:cs typeface="Arial" panose="020B0604020202020204" pitchFamily="34" charset="0"/>
              </a:rPr>
              <a:t>layout</a:t>
            </a:r>
            <a:r>
              <a:rPr lang="en-US" sz="2200" i="1" dirty="0" smtClean="0">
                <a:solidFill>
                  <a:srgbClr val="FF0000"/>
                </a:solidFill>
                <a:latin typeface="Arial" panose="020B0604020202020204" pitchFamily="34" charset="0"/>
                <a:cs typeface="Arial" panose="020B0604020202020204" pitchFamily="34" charset="0"/>
              </a:rPr>
              <a:t> </a:t>
            </a:r>
            <a:r>
              <a:rPr lang="en-US" sz="2200" i="1" dirty="0">
                <a:solidFill>
                  <a:srgbClr val="FF0000"/>
                </a:solidFill>
                <a:latin typeface="Arial" panose="020B0604020202020204" pitchFamily="34" charset="0"/>
                <a:cs typeface="Arial" panose="020B0604020202020204" pitchFamily="34" charset="0"/>
              </a:rPr>
              <a:t>should be complete, organized, and readable.</a:t>
            </a:r>
          </a:p>
        </p:txBody>
      </p:sp>
      <p:sp>
        <p:nvSpPr>
          <p:cNvPr id="8" name="Text Placeholder 2"/>
          <p:cNvSpPr>
            <a:spLocks noGrp="1"/>
          </p:cNvSpPr>
          <p:nvPr>
            <p:ph type="body" idx="11"/>
          </p:nvPr>
        </p:nvSpPr>
        <p:spPr>
          <a:xfrm>
            <a:off x="457200" y="924643"/>
            <a:ext cx="8229600" cy="442912"/>
          </a:xfrm>
        </p:spPr>
        <p:txBody>
          <a:bodyPr/>
          <a:lstStyle/>
          <a:p>
            <a:endParaRPr lang="en-US" sz="2400" dirty="0"/>
          </a:p>
        </p:txBody>
      </p:sp>
    </p:spTree>
    <p:extLst>
      <p:ext uri="{BB962C8B-B14F-4D97-AF65-F5344CB8AC3E}">
        <p14:creationId xmlns:p14="http://schemas.microsoft.com/office/powerpoint/2010/main" val="5801185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19271</TotalTime>
  <Words>536</Words>
  <Application>Microsoft Office PowerPoint</Application>
  <PresentationFormat>On-screen Show (4:3)</PresentationFormat>
  <Paragraphs>37</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Impact</vt:lpstr>
      <vt:lpstr>Lucida Grande</vt:lpstr>
      <vt:lpstr>Office Theme</vt:lpstr>
      <vt:lpstr>ECE477 Midterm Design Review: Team # </vt:lpstr>
      <vt:lpstr>Outline</vt:lpstr>
      <vt:lpstr>Project Overview</vt:lpstr>
      <vt:lpstr>PSSCs</vt:lpstr>
      <vt:lpstr>Major Components</vt:lpstr>
      <vt:lpstr>Block Diagram</vt:lpstr>
      <vt:lpstr>Packaging Design</vt:lpstr>
      <vt:lpstr>Electrical Schematic</vt:lpstr>
      <vt:lpstr>PCB Layout</vt:lpstr>
      <vt:lpstr>Prototyping Progress</vt:lpstr>
      <vt:lpstr>Software Development Status</vt:lpstr>
      <vt:lpstr>Project Timeline</vt:lpstr>
      <vt:lpstr>3D Printing</vt:lpstr>
    </vt:vector>
  </TitlesOfParts>
  <Company>Purdue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TITLE SECOND LINE AND THIRD LINE</dc:title>
  <dc:creator>Purdue Marketing Communications</dc:creator>
  <cp:lastModifiedBy>George Hadley</cp:lastModifiedBy>
  <cp:revision>295</cp:revision>
  <cp:lastPrinted>2012-02-14T22:31:46Z</cp:lastPrinted>
  <dcterms:created xsi:type="dcterms:W3CDTF">2011-09-20T15:44:26Z</dcterms:created>
  <dcterms:modified xsi:type="dcterms:W3CDTF">2015-10-06T18:53:43Z</dcterms:modified>
</cp:coreProperties>
</file>