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4" r:id="rId2"/>
    <p:sldId id="265" r:id="rId3"/>
    <p:sldId id="266" r:id="rId4"/>
    <p:sldId id="277" r:id="rId5"/>
    <p:sldId id="268" r:id="rId6"/>
    <p:sldId id="279" r:id="rId7"/>
    <p:sldId id="280" r:id="rId8"/>
    <p:sldId id="281" r:id="rId9"/>
    <p:sldId id="282" r:id="rId10"/>
    <p:sldId id="267" r:id="rId11"/>
    <p:sldId id="269" r:id="rId12"/>
    <p:sldId id="278" r:id="rId13"/>
    <p:sldId id="270" r:id="rId14"/>
    <p:sldId id="271" r:id="rId15"/>
    <p:sldId id="272" r:id="rId16"/>
    <p:sldId id="276" r:id="rId17"/>
    <p:sldId id="273"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2">
          <p15:clr>
            <a:srgbClr val="A4A3A4"/>
          </p15:clr>
        </p15:guide>
        <p15:guide id="2" pos="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433"/>
    <a:srgbClr val="856024"/>
    <a:srgbClr val="E3AE24"/>
    <a:srgbClr val="A3792C"/>
    <a:srgbClr val="D19B23"/>
    <a:srgbClr val="756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519D6-545C-49AB-AAA9-6927595BE8CF}" v="528" dt="2022-10-09T23:42:32.138"/>
    <p1510:client id="{94D506F5-0624-4709-9666-BDACF92965F3}" v="846" dt="2022-10-09T23:47:41.677"/>
    <p1510:client id="{B15FDED9-187D-4F00-87EC-9B0E61872CC6}" v="622" dt="2022-10-09T23:47:48.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702"/>
        <p:guide pos="55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nish Subbiah" userId="3e11c6ea9048470d" providerId="Windows Live" clId="Web-{94D506F5-0624-4709-9666-BDACF92965F3}"/>
    <pc:docChg chg="addSld modSld">
      <pc:chgData name="Avanish Subbiah" userId="3e11c6ea9048470d" providerId="Windows Live" clId="Web-{94D506F5-0624-4709-9666-BDACF92965F3}" dt="2022-10-09T23:47:41.677" v="832" actId="1076"/>
      <pc:docMkLst>
        <pc:docMk/>
      </pc:docMkLst>
      <pc:sldChg chg="modSp">
        <pc:chgData name="Avanish Subbiah" userId="3e11c6ea9048470d" providerId="Windows Live" clId="Web-{94D506F5-0624-4709-9666-BDACF92965F3}" dt="2022-10-09T23:33:09.821" v="231" actId="20577"/>
        <pc:sldMkLst>
          <pc:docMk/>
          <pc:sldMk cId="3910445985" sldId="268"/>
        </pc:sldMkLst>
        <pc:spChg chg="mod">
          <ac:chgData name="Avanish Subbiah" userId="3e11c6ea9048470d" providerId="Windows Live" clId="Web-{94D506F5-0624-4709-9666-BDACF92965F3}" dt="2022-10-09T23:33:09.821" v="231" actId="20577"/>
          <ac:spMkLst>
            <pc:docMk/>
            <pc:sldMk cId="3910445985" sldId="268"/>
            <ac:spMk id="8" creationId="{00000000-0000-0000-0000-000000000000}"/>
          </ac:spMkLst>
        </pc:spChg>
        <pc:spChg chg="mod">
          <ac:chgData name="Avanish Subbiah" userId="3e11c6ea9048470d" providerId="Windows Live" clId="Web-{94D506F5-0624-4709-9666-BDACF92965F3}" dt="2022-10-09T23:33:03.430" v="214" actId="20577"/>
          <ac:spMkLst>
            <pc:docMk/>
            <pc:sldMk cId="3910445985" sldId="268"/>
            <ac:spMk id="13" creationId="{00000000-0000-0000-0000-000000000000}"/>
          </ac:spMkLst>
        </pc:spChg>
      </pc:sldChg>
      <pc:sldChg chg="addSp modSp add replId">
        <pc:chgData name="Avanish Subbiah" userId="3e11c6ea9048470d" providerId="Windows Live" clId="Web-{94D506F5-0624-4709-9666-BDACF92965F3}" dt="2022-10-09T23:34:57.386" v="386" actId="20577"/>
        <pc:sldMkLst>
          <pc:docMk/>
          <pc:sldMk cId="1640836643" sldId="279"/>
        </pc:sldMkLst>
        <pc:spChg chg="mod">
          <ac:chgData name="Avanish Subbiah" userId="3e11c6ea9048470d" providerId="Windows Live" clId="Web-{94D506F5-0624-4709-9666-BDACF92965F3}" dt="2022-10-09T23:34:57.386" v="386" actId="20577"/>
          <ac:spMkLst>
            <pc:docMk/>
            <pc:sldMk cId="1640836643" sldId="279"/>
            <ac:spMk id="13" creationId="{00000000-0000-0000-0000-000000000000}"/>
          </ac:spMkLst>
        </pc:spChg>
        <pc:picChg chg="add mod">
          <ac:chgData name="Avanish Subbiah" userId="3e11c6ea9048470d" providerId="Windows Live" clId="Web-{94D506F5-0624-4709-9666-BDACF92965F3}" dt="2022-10-09T23:34:37.495" v="377" actId="1076"/>
          <ac:picMkLst>
            <pc:docMk/>
            <pc:sldMk cId="1640836643" sldId="279"/>
            <ac:picMk id="2" creationId="{AD00BF2E-6860-B80A-83CF-1FCD6CB64F62}"/>
          </ac:picMkLst>
        </pc:picChg>
      </pc:sldChg>
      <pc:sldChg chg="addSp delSp modSp add replId">
        <pc:chgData name="Avanish Subbiah" userId="3e11c6ea9048470d" providerId="Windows Live" clId="Web-{94D506F5-0624-4709-9666-BDACF92965F3}" dt="2022-10-09T23:36:15.185" v="438"/>
        <pc:sldMkLst>
          <pc:docMk/>
          <pc:sldMk cId="19002467" sldId="280"/>
        </pc:sldMkLst>
        <pc:spChg chg="add del mod">
          <ac:chgData name="Avanish Subbiah" userId="3e11c6ea9048470d" providerId="Windows Live" clId="Web-{94D506F5-0624-4709-9666-BDACF92965F3}" dt="2022-10-09T23:36:15.185" v="438"/>
          <ac:spMkLst>
            <pc:docMk/>
            <pc:sldMk cId="19002467" sldId="280"/>
            <ac:spMk id="3" creationId="{4758EEEC-AD73-FDA2-26D5-20AA0D3C5DC7}"/>
          </ac:spMkLst>
        </pc:spChg>
        <pc:spChg chg="mod">
          <ac:chgData name="Avanish Subbiah" userId="3e11c6ea9048470d" providerId="Windows Live" clId="Web-{94D506F5-0624-4709-9666-BDACF92965F3}" dt="2022-10-09T23:35:48.075" v="434" actId="20577"/>
          <ac:spMkLst>
            <pc:docMk/>
            <pc:sldMk cId="19002467" sldId="280"/>
            <ac:spMk id="13" creationId="{00000000-0000-0000-0000-000000000000}"/>
          </ac:spMkLst>
        </pc:spChg>
        <pc:picChg chg="del">
          <ac:chgData name="Avanish Subbiah" userId="3e11c6ea9048470d" providerId="Windows Live" clId="Web-{94D506F5-0624-4709-9666-BDACF92965F3}" dt="2022-10-09T23:35:33.184" v="427"/>
          <ac:picMkLst>
            <pc:docMk/>
            <pc:sldMk cId="19002467" sldId="280"/>
            <ac:picMk id="2" creationId="{AD00BF2E-6860-B80A-83CF-1FCD6CB64F62}"/>
          </ac:picMkLst>
        </pc:picChg>
      </pc:sldChg>
      <pc:sldChg chg="addSp delSp modSp add replId">
        <pc:chgData name="Avanish Subbiah" userId="3e11c6ea9048470d" providerId="Windows Live" clId="Web-{94D506F5-0624-4709-9666-BDACF92965F3}" dt="2022-10-09T23:43:09.338" v="724" actId="14100"/>
        <pc:sldMkLst>
          <pc:docMk/>
          <pc:sldMk cId="2937357735" sldId="281"/>
        </pc:sldMkLst>
        <pc:spChg chg="mod">
          <ac:chgData name="Avanish Subbiah" userId="3e11c6ea9048470d" providerId="Windows Live" clId="Web-{94D506F5-0624-4709-9666-BDACF92965F3}" dt="2022-10-09T23:36:23.294" v="467" actId="20577"/>
          <ac:spMkLst>
            <pc:docMk/>
            <pc:sldMk cId="2937357735" sldId="281"/>
            <ac:spMk id="8" creationId="{00000000-0000-0000-0000-000000000000}"/>
          </ac:spMkLst>
        </pc:spChg>
        <pc:spChg chg="mod">
          <ac:chgData name="Avanish Subbiah" userId="3e11c6ea9048470d" providerId="Windows Live" clId="Web-{94D506F5-0624-4709-9666-BDACF92965F3}" dt="2022-10-09T23:43:09.338" v="724" actId="14100"/>
          <ac:spMkLst>
            <pc:docMk/>
            <pc:sldMk cId="2937357735" sldId="281"/>
            <ac:spMk id="13" creationId="{00000000-0000-0000-0000-000000000000}"/>
          </ac:spMkLst>
        </pc:spChg>
        <pc:picChg chg="del">
          <ac:chgData name="Avanish Subbiah" userId="3e11c6ea9048470d" providerId="Windows Live" clId="Web-{94D506F5-0624-4709-9666-BDACF92965F3}" dt="2022-10-09T23:42:40.384" v="721"/>
          <ac:picMkLst>
            <pc:docMk/>
            <pc:sldMk cId="2937357735" sldId="281"/>
            <ac:picMk id="2" creationId="{AD00BF2E-6860-B80A-83CF-1FCD6CB64F62}"/>
          </ac:picMkLst>
        </pc:picChg>
        <pc:picChg chg="add mod">
          <ac:chgData name="Avanish Subbiah" userId="3e11c6ea9048470d" providerId="Windows Live" clId="Web-{94D506F5-0624-4709-9666-BDACF92965F3}" dt="2022-10-09T23:43:05.635" v="723" actId="1076"/>
          <ac:picMkLst>
            <pc:docMk/>
            <pc:sldMk cId="2937357735" sldId="281"/>
            <ac:picMk id="3" creationId="{583F1A54-0C69-261B-523E-F4F35A525CFD}"/>
          </ac:picMkLst>
        </pc:picChg>
      </pc:sldChg>
      <pc:sldChg chg="addSp delSp modSp add replId">
        <pc:chgData name="Avanish Subbiah" userId="3e11c6ea9048470d" providerId="Windows Live" clId="Web-{94D506F5-0624-4709-9666-BDACF92965F3}" dt="2022-10-09T23:47:41.677" v="832" actId="1076"/>
        <pc:sldMkLst>
          <pc:docMk/>
          <pc:sldMk cId="3009604845" sldId="282"/>
        </pc:sldMkLst>
        <pc:spChg chg="mod">
          <ac:chgData name="Avanish Subbiah" userId="3e11c6ea9048470d" providerId="Windows Live" clId="Web-{94D506F5-0624-4709-9666-BDACF92965F3}" dt="2022-10-09T23:47:07.051" v="828" actId="20577"/>
          <ac:spMkLst>
            <pc:docMk/>
            <pc:sldMk cId="3009604845" sldId="282"/>
            <ac:spMk id="13" creationId="{00000000-0000-0000-0000-000000000000}"/>
          </ac:spMkLst>
        </pc:spChg>
        <pc:picChg chg="add mod">
          <ac:chgData name="Avanish Subbiah" userId="3e11c6ea9048470d" providerId="Windows Live" clId="Web-{94D506F5-0624-4709-9666-BDACF92965F3}" dt="2022-10-09T23:47:41.677" v="832" actId="1076"/>
          <ac:picMkLst>
            <pc:docMk/>
            <pc:sldMk cId="3009604845" sldId="282"/>
            <ac:picMk id="2" creationId="{7D64568C-0990-80D7-E884-FDADF3203F32}"/>
          </ac:picMkLst>
        </pc:picChg>
        <pc:picChg chg="del">
          <ac:chgData name="Avanish Subbiah" userId="3e11c6ea9048470d" providerId="Windows Live" clId="Web-{94D506F5-0624-4709-9666-BDACF92965F3}" dt="2022-10-09T23:47:08.910" v="829"/>
          <ac:picMkLst>
            <pc:docMk/>
            <pc:sldMk cId="3009604845" sldId="282"/>
            <ac:picMk id="3" creationId="{583F1A54-0C69-261B-523E-F4F35A525CFD}"/>
          </ac:picMkLst>
        </pc:picChg>
      </pc:sldChg>
    </pc:docChg>
  </pc:docChgLst>
  <pc:docChgLst>
    <pc:chgData name="Guest User" providerId="Windows Live" clId="Web-{916519D6-545C-49AB-AAA9-6927595BE8CF}"/>
    <pc:docChg chg="modSld">
      <pc:chgData name="Guest User" userId="" providerId="Windows Live" clId="Web-{916519D6-545C-49AB-AAA9-6927595BE8CF}" dt="2022-10-09T23:42:31.372" v="521" actId="20577"/>
      <pc:docMkLst>
        <pc:docMk/>
      </pc:docMkLst>
      <pc:sldChg chg="addSp delSp modSp">
        <pc:chgData name="Guest User" userId="" providerId="Windows Live" clId="Web-{916519D6-545C-49AB-AAA9-6927595BE8CF}" dt="2022-10-09T23:15:51.162" v="57"/>
        <pc:sldMkLst>
          <pc:docMk/>
          <pc:sldMk cId="1938527688" sldId="264"/>
        </pc:sldMkLst>
        <pc:spChg chg="del">
          <ac:chgData name="Guest User" userId="" providerId="Windows Live" clId="Web-{916519D6-545C-49AB-AAA9-6927595BE8CF}" dt="2022-10-09T23:14:39.691" v="48"/>
          <ac:spMkLst>
            <pc:docMk/>
            <pc:sldMk cId="1938527688" sldId="264"/>
            <ac:spMk id="2" creationId="{00000000-0000-0000-0000-000000000000}"/>
          </ac:spMkLst>
        </pc:spChg>
        <pc:spChg chg="mod">
          <ac:chgData name="Guest User" userId="" providerId="Windows Live" clId="Web-{916519D6-545C-49AB-AAA9-6927595BE8CF}" dt="2022-10-09T23:12:21.483" v="0" actId="20577"/>
          <ac:spMkLst>
            <pc:docMk/>
            <pc:sldMk cId="1938527688" sldId="264"/>
            <ac:spMk id="5" creationId="{00000000-0000-0000-0000-000000000000}"/>
          </ac:spMkLst>
        </pc:spChg>
        <pc:spChg chg="add del mod">
          <ac:chgData name="Guest User" userId="" providerId="Windows Live" clId="Web-{916519D6-545C-49AB-AAA9-6927595BE8CF}" dt="2022-10-09T23:14:46.707" v="52"/>
          <ac:spMkLst>
            <pc:docMk/>
            <pc:sldMk cId="1938527688" sldId="264"/>
            <ac:spMk id="7" creationId="{19E3A6D0-9E48-064E-A43B-4FDFDF9D6D0A}"/>
          </ac:spMkLst>
        </pc:spChg>
        <pc:picChg chg="add del mod ord modCrop">
          <ac:chgData name="Guest User" userId="" providerId="Windows Live" clId="Web-{916519D6-545C-49AB-AAA9-6927595BE8CF}" dt="2022-10-09T23:14:44.847" v="51"/>
          <ac:picMkLst>
            <pc:docMk/>
            <pc:sldMk cId="1938527688" sldId="264"/>
            <ac:picMk id="3" creationId="{699AB9F0-E976-6D00-A1EE-9F4BAAF7FC5C}"/>
          </ac:picMkLst>
        </pc:picChg>
        <pc:picChg chg="add mod ord modCrop">
          <ac:chgData name="Guest User" userId="" providerId="Windows Live" clId="Web-{916519D6-545C-49AB-AAA9-6927595BE8CF}" dt="2022-10-09T23:15:51.162" v="57"/>
          <ac:picMkLst>
            <pc:docMk/>
            <pc:sldMk cId="1938527688" sldId="264"/>
            <ac:picMk id="8" creationId="{742CA94E-0A04-D82A-870A-16607F92968B}"/>
          </ac:picMkLst>
        </pc:picChg>
      </pc:sldChg>
      <pc:sldChg chg="addSp delSp modSp">
        <pc:chgData name="Guest User" userId="" providerId="Windows Live" clId="Web-{916519D6-545C-49AB-AAA9-6927595BE8CF}" dt="2022-10-09T23:38:22.221" v="410" actId="1076"/>
        <pc:sldMkLst>
          <pc:docMk/>
          <pc:sldMk cId="485134419" sldId="266"/>
        </pc:sldMkLst>
        <pc:spChg chg="mod">
          <ac:chgData name="Guest User" userId="" providerId="Windows Live" clId="Web-{916519D6-545C-49AB-AAA9-6927595BE8CF}" dt="2022-10-09T23:12:59.156" v="27" actId="20577"/>
          <ac:spMkLst>
            <pc:docMk/>
            <pc:sldMk cId="485134419" sldId="266"/>
            <ac:spMk id="8" creationId="{00000000-0000-0000-0000-000000000000}"/>
          </ac:spMkLst>
        </pc:spChg>
        <pc:spChg chg="mod">
          <ac:chgData name="Guest User" userId="" providerId="Windows Live" clId="Web-{916519D6-545C-49AB-AAA9-6927595BE8CF}" dt="2022-10-09T23:27:10.043" v="366" actId="20577"/>
          <ac:spMkLst>
            <pc:docMk/>
            <pc:sldMk cId="485134419" sldId="266"/>
            <ac:spMk id="13" creationId="{00000000-0000-0000-0000-000000000000}"/>
          </ac:spMkLst>
        </pc:spChg>
        <pc:picChg chg="add del mod">
          <ac:chgData name="Guest User" userId="" providerId="Windows Live" clId="Web-{916519D6-545C-49AB-AAA9-6927595BE8CF}" dt="2022-10-09T23:14:38.144" v="47"/>
          <ac:picMkLst>
            <pc:docMk/>
            <pc:sldMk cId="485134419" sldId="266"/>
            <ac:picMk id="2" creationId="{20C53E3F-9BCB-BC3E-A3A6-3864DA42F26A}"/>
          </ac:picMkLst>
        </pc:picChg>
        <pc:picChg chg="add mod modCrop">
          <ac:chgData name="Guest User" userId="" providerId="Windows Live" clId="Web-{916519D6-545C-49AB-AAA9-6927595BE8CF}" dt="2022-10-09T23:38:22.221" v="410" actId="1076"/>
          <ac:picMkLst>
            <pc:docMk/>
            <pc:sldMk cId="485134419" sldId="266"/>
            <ac:picMk id="3" creationId="{78360789-A1B1-CEEC-7CD3-90CC42C48587}"/>
          </ac:picMkLst>
        </pc:picChg>
      </pc:sldChg>
      <pc:sldChg chg="modSp">
        <pc:chgData name="Guest User" userId="" providerId="Windows Live" clId="Web-{916519D6-545C-49AB-AAA9-6927595BE8CF}" dt="2022-10-09T23:29:47.517" v="400" actId="20577"/>
        <pc:sldMkLst>
          <pc:docMk/>
          <pc:sldMk cId="200959946" sldId="276"/>
        </pc:sldMkLst>
        <pc:spChg chg="mod">
          <ac:chgData name="Guest User" userId="" providerId="Windows Live" clId="Web-{916519D6-545C-49AB-AAA9-6927595BE8CF}" dt="2022-10-09T23:29:47.517" v="400" actId="20577"/>
          <ac:spMkLst>
            <pc:docMk/>
            <pc:sldMk cId="200959946" sldId="276"/>
            <ac:spMk id="13" creationId="{00000000-0000-0000-0000-000000000000}"/>
          </ac:spMkLst>
        </pc:spChg>
      </pc:sldChg>
      <pc:sldChg chg="modSp">
        <pc:chgData name="Guest User" userId="" providerId="Windows Live" clId="Web-{916519D6-545C-49AB-AAA9-6927595BE8CF}" dt="2022-10-09T23:42:31.372" v="521" actId="20577"/>
        <pc:sldMkLst>
          <pc:docMk/>
          <pc:sldMk cId="2993092379" sldId="278"/>
        </pc:sldMkLst>
        <pc:spChg chg="mod">
          <ac:chgData name="Guest User" userId="" providerId="Windows Live" clId="Web-{916519D6-545C-49AB-AAA9-6927595BE8CF}" dt="2022-10-09T23:42:31.372" v="521" actId="20577"/>
          <ac:spMkLst>
            <pc:docMk/>
            <pc:sldMk cId="2993092379" sldId="278"/>
            <ac:spMk id="13" creationId="{00000000-0000-0000-0000-000000000000}"/>
          </ac:spMkLst>
        </pc:spChg>
      </pc:sldChg>
    </pc:docChg>
  </pc:docChgLst>
  <pc:docChgLst>
    <pc:chgData name="Connor Chadwick" userId="d37c1725125dcbfb" providerId="Windows Live" clId="Web-{B15FDED9-187D-4F00-87EC-9B0E61872CC6}"/>
    <pc:docChg chg="addSld delSld modSld">
      <pc:chgData name="Connor Chadwick" userId="d37c1725125dcbfb" providerId="Windows Live" clId="Web-{B15FDED9-187D-4F00-87EC-9B0E61872CC6}" dt="2022-10-09T23:47:48.979" v="613" actId="14100"/>
      <pc:docMkLst>
        <pc:docMk/>
      </pc:docMkLst>
      <pc:sldChg chg="modSp">
        <pc:chgData name="Connor Chadwick" userId="d37c1725125dcbfb" providerId="Windows Live" clId="Web-{B15FDED9-187D-4F00-87EC-9B0E61872CC6}" dt="2022-10-09T23:22:57.354" v="47" actId="14100"/>
        <pc:sldMkLst>
          <pc:docMk/>
          <pc:sldMk cId="1938527688" sldId="264"/>
        </pc:sldMkLst>
        <pc:picChg chg="mod">
          <ac:chgData name="Connor Chadwick" userId="d37c1725125dcbfb" providerId="Windows Live" clId="Web-{B15FDED9-187D-4F00-87EC-9B0E61872CC6}" dt="2022-10-09T23:22:57.354" v="47" actId="14100"/>
          <ac:picMkLst>
            <pc:docMk/>
            <pc:sldMk cId="1938527688" sldId="264"/>
            <ac:picMk id="8" creationId="{742CA94E-0A04-D82A-870A-16607F92968B}"/>
          </ac:picMkLst>
        </pc:picChg>
      </pc:sldChg>
      <pc:sldChg chg="addSp delSp modSp">
        <pc:chgData name="Connor Chadwick" userId="d37c1725125dcbfb" providerId="Windows Live" clId="Web-{B15FDED9-187D-4F00-87EC-9B0E61872CC6}" dt="2022-10-09T23:47:48.979" v="613" actId="14100"/>
        <pc:sldMkLst>
          <pc:docMk/>
          <pc:sldMk cId="2447183972" sldId="269"/>
        </pc:sldMkLst>
        <pc:spChg chg="mod">
          <ac:chgData name="Connor Chadwick" userId="d37c1725125dcbfb" providerId="Windows Live" clId="Web-{B15FDED9-187D-4F00-87EC-9B0E61872CC6}" dt="2022-10-09T23:44:25.692" v="605" actId="20577"/>
          <ac:spMkLst>
            <pc:docMk/>
            <pc:sldMk cId="2447183972" sldId="269"/>
            <ac:spMk id="8" creationId="{00000000-0000-0000-0000-000000000000}"/>
          </ac:spMkLst>
        </pc:spChg>
        <pc:spChg chg="mod">
          <ac:chgData name="Connor Chadwick" userId="d37c1725125dcbfb" providerId="Windows Live" clId="Web-{B15FDED9-187D-4F00-87EC-9B0E61872CC6}" dt="2022-10-09T23:47:48.979" v="613" actId="14100"/>
          <ac:spMkLst>
            <pc:docMk/>
            <pc:sldMk cId="2447183972" sldId="269"/>
            <ac:spMk id="13" creationId="{00000000-0000-0000-0000-000000000000}"/>
          </ac:spMkLst>
        </pc:spChg>
        <pc:picChg chg="add del mod">
          <ac:chgData name="Connor Chadwick" userId="d37c1725125dcbfb" providerId="Windows Live" clId="Web-{B15FDED9-187D-4F00-87EC-9B0E61872CC6}" dt="2022-10-09T23:44:37.333" v="609" actId="14100"/>
          <ac:picMkLst>
            <pc:docMk/>
            <pc:sldMk cId="2447183972" sldId="269"/>
            <ac:picMk id="2" creationId="{A688A363-A773-FA8B-DA15-9018FE6112AD}"/>
          </ac:picMkLst>
        </pc:picChg>
      </pc:sldChg>
      <pc:sldChg chg="modSp">
        <pc:chgData name="Connor Chadwick" userId="d37c1725125dcbfb" providerId="Windows Live" clId="Web-{B15FDED9-187D-4F00-87EC-9B0E61872CC6}" dt="2022-10-09T23:26:24.219" v="97" actId="20577"/>
        <pc:sldMkLst>
          <pc:docMk/>
          <pc:sldMk cId="634237194" sldId="277"/>
        </pc:sldMkLst>
        <pc:spChg chg="mod">
          <ac:chgData name="Connor Chadwick" userId="d37c1725125dcbfb" providerId="Windows Live" clId="Web-{B15FDED9-187D-4F00-87EC-9B0E61872CC6}" dt="2022-10-09T23:26:24.219" v="97" actId="20577"/>
          <ac:spMkLst>
            <pc:docMk/>
            <pc:sldMk cId="634237194" sldId="277"/>
            <ac:spMk id="13" creationId="{00000000-0000-0000-0000-000000000000}"/>
          </ac:spMkLst>
        </pc:spChg>
      </pc:sldChg>
      <pc:sldChg chg="modSp new del">
        <pc:chgData name="Connor Chadwick" userId="d37c1725125dcbfb" providerId="Windows Live" clId="Web-{B15FDED9-187D-4F00-87EC-9B0E61872CC6}" dt="2022-10-09T23:28:29.363" v="112"/>
        <pc:sldMkLst>
          <pc:docMk/>
          <pc:sldMk cId="1731637552" sldId="278"/>
        </pc:sldMkLst>
        <pc:spChg chg="mod">
          <ac:chgData name="Connor Chadwick" userId="d37c1725125dcbfb" providerId="Windows Live" clId="Web-{B15FDED9-187D-4F00-87EC-9B0E61872CC6}" dt="2022-10-09T23:28:24.972" v="111" actId="20577"/>
          <ac:spMkLst>
            <pc:docMk/>
            <pc:sldMk cId="1731637552" sldId="278"/>
            <ac:spMk id="2" creationId="{839F29AF-6F04-E658-AC77-31500F6C4DE3}"/>
          </ac:spMkLst>
        </pc:spChg>
      </pc:sldChg>
      <pc:sldChg chg="modSp add replId">
        <pc:chgData name="Connor Chadwick" userId="d37c1725125dcbfb" providerId="Windows Live" clId="Web-{B15FDED9-187D-4F00-87EC-9B0E61872CC6}" dt="2022-10-09T23:42:38.439" v="590" actId="20577"/>
        <pc:sldMkLst>
          <pc:docMk/>
          <pc:sldMk cId="2993092379" sldId="278"/>
        </pc:sldMkLst>
        <pc:spChg chg="mod">
          <ac:chgData name="Connor Chadwick" userId="d37c1725125dcbfb" providerId="Windows Live" clId="Web-{B15FDED9-187D-4F00-87EC-9B0E61872CC6}" dt="2022-10-09T23:42:38.439" v="590" actId="20577"/>
          <ac:spMkLst>
            <pc:docMk/>
            <pc:sldMk cId="2993092379" sldId="278"/>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AE9AF-5B02-A343-87BA-BF97CE0E58AE}" type="datetimeFigureOut">
              <a:rPr lang="en-US" smtClean="0"/>
              <a:t>10/9/2022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96C59-4C62-F748-9189-0658811B1DC6}" type="slidenum">
              <a:rPr lang="en-US" smtClean="0"/>
              <a:t>‹#›</a:t>
            </a:fld>
            <a:endParaRPr lang="en-US"/>
          </a:p>
        </p:txBody>
      </p:sp>
    </p:spTree>
    <p:extLst>
      <p:ext uri="{BB962C8B-B14F-4D97-AF65-F5344CB8AC3E}">
        <p14:creationId xmlns:p14="http://schemas.microsoft.com/office/powerpoint/2010/main" val="1975017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96C59-4C62-F748-9189-0658811B1DC6}" type="slidenum">
              <a:rPr lang="en-US" smtClean="0"/>
              <a:t>1</a:t>
            </a:fld>
            <a:endParaRPr lang="en-US"/>
          </a:p>
        </p:txBody>
      </p:sp>
    </p:spTree>
    <p:extLst>
      <p:ext uri="{BB962C8B-B14F-4D97-AF65-F5344CB8AC3E}">
        <p14:creationId xmlns:p14="http://schemas.microsoft.com/office/powerpoint/2010/main" val="68012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96C59-4C62-F748-9189-0658811B1DC6}" type="slidenum">
              <a:rPr lang="en-US" smtClean="0"/>
              <a:t>16</a:t>
            </a:fld>
            <a:endParaRPr lang="en-US"/>
          </a:p>
        </p:txBody>
      </p:sp>
    </p:spTree>
    <p:extLst>
      <p:ext uri="{BB962C8B-B14F-4D97-AF65-F5344CB8AC3E}">
        <p14:creationId xmlns:p14="http://schemas.microsoft.com/office/powerpoint/2010/main" val="1265790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userDrawn="1"/>
        </p:nvGrpSpPr>
        <p:grpSpPr>
          <a:xfrm>
            <a:off x="-1" y="4390739"/>
            <a:ext cx="6039854" cy="1864377"/>
            <a:chOff x="-1" y="4390739"/>
            <a:chExt cx="5853723" cy="1864377"/>
          </a:xfrm>
        </p:grpSpPr>
        <p:sp>
          <p:nvSpPr>
            <p:cNvPr id="33" name="Rectangle 32"/>
            <p:cNvSpPr/>
            <p:nvPr/>
          </p:nvSpPr>
          <p:spPr>
            <a:xfrm>
              <a:off x="-1" y="4390741"/>
              <a:ext cx="5853723" cy="1864375"/>
            </a:xfrm>
            <a:prstGeom prst="rect">
              <a:avLst/>
            </a:prstGeom>
            <a:solidFill>
              <a:srgbClr val="A3792C"/>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Lines_7404.pdf"/>
            <p:cNvPicPr>
              <a:picLocks noChangeAspect="1"/>
            </p:cNvPicPr>
            <p:nvPr/>
          </p:nvPicPr>
          <p:blipFill rotWithShape="1">
            <a:blip r:embed="rId2" cstate="print">
              <a:extLst>
                <a:ext uri="{28A0092B-C50C-407E-A947-70E740481C1C}">
                  <a14:useLocalDpi xmlns:a14="http://schemas.microsoft.com/office/drawing/2010/main" val="0"/>
                </a:ext>
              </a:extLst>
            </a:blip>
            <a:srcRect t="64595" r="2920"/>
            <a:stretch/>
          </p:blipFill>
          <p:spPr>
            <a:xfrm>
              <a:off x="865" y="4390739"/>
              <a:ext cx="5852857" cy="1861539"/>
            </a:xfrm>
            <a:prstGeom prst="rect">
              <a:avLst/>
            </a:prstGeom>
            <a:solidFill>
              <a:srgbClr val="A3792C"/>
            </a:solidFill>
            <a:ln>
              <a:solidFill>
                <a:schemeClr val="accent1"/>
              </a:solidFill>
            </a:ln>
          </p:spPr>
        </p:pic>
      </p:grpSp>
      <p:sp>
        <p:nvSpPr>
          <p:cNvPr id="14" name="Rectangle 13"/>
          <p:cNvSpPr/>
          <p:nvPr userDrawn="1"/>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itle 14"/>
          <p:cNvSpPr>
            <a:spLocks noGrp="1"/>
          </p:cNvSpPr>
          <p:nvPr userDrawn="1">
            <p:ph type="title" hasCustomPrompt="1"/>
          </p:nvPr>
        </p:nvSpPr>
        <p:spPr>
          <a:xfrm>
            <a:off x="335475" y="4585792"/>
            <a:ext cx="4744901" cy="1655878"/>
          </a:xfrm>
        </p:spPr>
        <p:txBody>
          <a:bodyPr anchor="t">
            <a:noAutofit/>
          </a:bodyPr>
          <a:lstStyle>
            <a:lvl1pPr>
              <a:lnSpc>
                <a:spcPts val="6400"/>
              </a:lnSpc>
              <a:defRPr sz="7000" cap="all">
                <a:solidFill>
                  <a:srgbClr val="D19B23"/>
                </a:solidFill>
              </a:defRPr>
            </a:lvl1pPr>
          </a:lstStyle>
          <a:p>
            <a:r>
              <a:rPr lang="en-US"/>
              <a:t>Document Title</a:t>
            </a:r>
          </a:p>
        </p:txBody>
      </p:sp>
      <p:sp>
        <p:nvSpPr>
          <p:cNvPr id="20" name="Text Placeholder 19"/>
          <p:cNvSpPr>
            <a:spLocks noGrp="1"/>
          </p:cNvSpPr>
          <p:nvPr userDrawn="1">
            <p:ph type="body" sz="quarter" idx="14"/>
          </p:nvPr>
        </p:nvSpPr>
        <p:spPr>
          <a:xfrm>
            <a:off x="5747499" y="5623128"/>
            <a:ext cx="3112338" cy="311740"/>
          </a:xfrm>
        </p:spPr>
        <p:txBody>
          <a:bodyPr>
            <a:normAutofit/>
          </a:bodyPr>
          <a:lstStyle>
            <a:lvl1pPr>
              <a:defRPr sz="1400" b="1">
                <a:solidFill>
                  <a:srgbClr val="A3792C"/>
                </a:solidFill>
              </a:defRPr>
            </a:lvl1pPr>
          </a:lstStyle>
          <a:p>
            <a:pPr lvl="0"/>
            <a:r>
              <a:rPr lang="en-US"/>
              <a:t>Click to edit Master text styles</a:t>
            </a:r>
          </a:p>
        </p:txBody>
      </p:sp>
      <p:sp>
        <p:nvSpPr>
          <p:cNvPr id="22" name="Text Placeholder 21"/>
          <p:cNvSpPr>
            <a:spLocks noGrp="1"/>
          </p:cNvSpPr>
          <p:nvPr userDrawn="1">
            <p:ph type="body" sz="quarter" idx="15"/>
          </p:nvPr>
        </p:nvSpPr>
        <p:spPr>
          <a:xfrm>
            <a:off x="5747500" y="5918450"/>
            <a:ext cx="3112338" cy="333828"/>
          </a:xfrm>
        </p:spPr>
        <p:txBody>
          <a:bodyPr anchor="t">
            <a:noAutofit/>
          </a:bodyPr>
          <a:lstStyle>
            <a:lvl1pPr>
              <a:lnSpc>
                <a:spcPct val="90000"/>
              </a:lnSpc>
              <a:defRPr sz="1400">
                <a:solidFill>
                  <a:srgbClr val="A3792C"/>
                </a:solidFill>
              </a:defRPr>
            </a:lvl1pPr>
          </a:lstStyle>
          <a:p>
            <a:pPr lvl="0"/>
            <a:r>
              <a:rPr lang="en-US"/>
              <a:t>Click to edit Master text styles</a:t>
            </a:r>
          </a:p>
        </p:txBody>
      </p:sp>
      <p:sp>
        <p:nvSpPr>
          <p:cNvPr id="30" name="Date Placeholder 6"/>
          <p:cNvSpPr>
            <a:spLocks noGrp="1"/>
          </p:cNvSpPr>
          <p:nvPr userDrawn="1">
            <p:ph type="dt" sz="half" idx="10"/>
          </p:nvPr>
        </p:nvSpPr>
        <p:spPr>
          <a:xfrm>
            <a:off x="5747498" y="6277181"/>
            <a:ext cx="3112591" cy="365125"/>
          </a:xfrm>
          <a:prstGeom prst="rect">
            <a:avLst/>
          </a:prstGeom>
        </p:spPr>
        <p:txBody>
          <a:bodyPr/>
          <a:lstStyle>
            <a:lvl1pPr algn="l">
              <a:defRPr sz="1800"/>
            </a:lvl1pPr>
          </a:lstStyle>
          <a:p>
            <a:r>
              <a:rPr lang="en-US" b="1">
                <a:solidFill>
                  <a:srgbClr val="856024"/>
                </a:solidFill>
                <a:latin typeface="Arial"/>
                <a:cs typeface="Arial"/>
              </a:rPr>
              <a:t>Month day, year</a:t>
            </a:r>
          </a:p>
        </p:txBody>
      </p:sp>
      <p:sp>
        <p:nvSpPr>
          <p:cNvPr id="31" name="Text Placeholder 3"/>
          <p:cNvSpPr>
            <a:spLocks noGrp="1"/>
          </p:cNvSpPr>
          <p:nvPr userDrawn="1">
            <p:ph type="body" sz="quarter" idx="16" hasCustomPrompt="1"/>
          </p:nvPr>
        </p:nvSpPr>
        <p:spPr>
          <a:xfrm>
            <a:off x="5745085" y="4457139"/>
            <a:ext cx="3115004" cy="1165989"/>
          </a:xfrm>
        </p:spPr>
        <p:txBody>
          <a:bodyPr>
            <a:noAutofit/>
          </a:bodyPr>
          <a:lstStyle>
            <a:lvl1pPr>
              <a:lnSpc>
                <a:spcPct val="100000"/>
              </a:lnSpc>
              <a:spcBef>
                <a:spcPts val="0"/>
              </a:spcBef>
              <a:defRPr sz="3200" cap="all">
                <a:solidFill>
                  <a:schemeClr val="tx1">
                    <a:lumMod val="65000"/>
                    <a:lumOff val="35000"/>
                  </a:schemeClr>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a:t>Second Line</a:t>
            </a:r>
            <a:br>
              <a:rPr lang="en-US"/>
            </a:br>
            <a:r>
              <a:rPr lang="en-US"/>
              <a:t>Third Line</a:t>
            </a:r>
          </a:p>
        </p:txBody>
      </p:sp>
      <p:sp>
        <p:nvSpPr>
          <p:cNvPr id="10" name="Picture Placeholder 9"/>
          <p:cNvSpPr>
            <a:spLocks noGrp="1"/>
          </p:cNvSpPr>
          <p:nvPr userDrawn="1">
            <p:ph type="pic" sz="quarter" idx="17"/>
          </p:nvPr>
        </p:nvSpPr>
        <p:spPr>
          <a:xfrm>
            <a:off x="0" y="0"/>
            <a:ext cx="9144000" cy="4391025"/>
          </a:xfrm>
        </p:spPr>
        <p:txBody>
          <a:bodyPr/>
          <a:lstStyle/>
          <a:p>
            <a:endParaRPr lang="en-US"/>
          </a:p>
        </p:txBody>
      </p:sp>
    </p:spTree>
    <p:extLst>
      <p:ext uri="{BB962C8B-B14F-4D97-AF65-F5344CB8AC3E}">
        <p14:creationId xmlns:p14="http://schemas.microsoft.com/office/powerpoint/2010/main" val="196098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1"/>
            <a:ext cx="9144000" cy="954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204260" y="5974797"/>
            <a:ext cx="205346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3512" y="4147563"/>
            <a:ext cx="6975508" cy="2304038"/>
            <a:chOff x="-13512" y="4147563"/>
            <a:chExt cx="6975508" cy="2304038"/>
          </a:xfrm>
        </p:grpSpPr>
        <p:sp>
          <p:nvSpPr>
            <p:cNvPr id="20" name="Rectangle 19"/>
            <p:cNvSpPr/>
            <p:nvPr/>
          </p:nvSpPr>
          <p:spPr>
            <a:xfrm>
              <a:off x="-13511" y="4147563"/>
              <a:ext cx="6975507" cy="2304038"/>
            </a:xfrm>
            <a:prstGeom prst="rect">
              <a:avLst/>
            </a:prstGeom>
            <a:solidFill>
              <a:srgbClr val="D19B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ines_30blk.pdf"/>
            <p:cNvPicPr>
              <a:picLocks noChangeAspect="1"/>
            </p:cNvPicPr>
            <p:nvPr/>
          </p:nvPicPr>
          <p:blipFill rotWithShape="1">
            <a:blip r:embed="rId2" cstate="print">
              <a:extLst>
                <a:ext uri="{28A0092B-C50C-407E-A947-70E740481C1C}">
                  <a14:useLocalDpi xmlns:a14="http://schemas.microsoft.com/office/drawing/2010/main" val="0"/>
                </a:ext>
              </a:extLst>
            </a:blip>
            <a:srcRect l="1525" t="22542" r="22190"/>
            <a:stretch/>
          </p:blipFill>
          <p:spPr>
            <a:xfrm>
              <a:off x="-13512" y="4147563"/>
              <a:ext cx="6975507" cy="2304038"/>
            </a:xfrm>
            <a:prstGeom prst="rect">
              <a:avLst/>
            </a:prstGeom>
          </p:spPr>
        </p:pic>
      </p:grpSp>
      <p:cxnSp>
        <p:nvCxnSpPr>
          <p:cNvPr id="22" name="Straight Connector 21"/>
          <p:cNvCxnSpPr/>
          <p:nvPr userDrawn="1"/>
        </p:nvCxnSpPr>
        <p:spPr>
          <a:xfrm>
            <a:off x="948976" y="5832568"/>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cxnSp>
        <p:nvCxnSpPr>
          <p:cNvPr id="25" name="Straight Connector 24"/>
          <p:cNvCxnSpPr/>
          <p:nvPr userDrawn="1"/>
        </p:nvCxnSpPr>
        <p:spPr>
          <a:xfrm>
            <a:off x="948976" y="6340619"/>
            <a:ext cx="5958973" cy="0"/>
          </a:xfrm>
          <a:prstGeom prst="line">
            <a:avLst/>
          </a:prstGeom>
          <a:ln>
            <a:solidFill>
              <a:srgbClr val="FFFFFF"/>
            </a:solidFill>
            <a:prstDash val="dash"/>
          </a:ln>
        </p:spPr>
        <p:style>
          <a:lnRef idx="1">
            <a:schemeClr val="dk1"/>
          </a:lnRef>
          <a:fillRef idx="0">
            <a:schemeClr val="dk1"/>
          </a:fillRef>
          <a:effectRef idx="0">
            <a:schemeClr val="dk1"/>
          </a:effectRef>
          <a:fontRef idx="minor">
            <a:schemeClr val="tx1"/>
          </a:fontRef>
        </p:style>
      </p:cxnSp>
      <p:sp>
        <p:nvSpPr>
          <p:cNvPr id="26" name="Title 1"/>
          <p:cNvSpPr txBox="1">
            <a:spLocks/>
          </p:cNvSpPr>
          <p:nvPr userDrawn="1"/>
        </p:nvSpPr>
        <p:spPr>
          <a:xfrm>
            <a:off x="796576" y="4303767"/>
            <a:ext cx="6111373"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n-US">
              <a:solidFill>
                <a:schemeClr val="bg1"/>
              </a:solidFill>
              <a:latin typeface="Impact"/>
              <a:cs typeface="Impact"/>
            </a:endParaRPr>
          </a:p>
        </p:txBody>
      </p:sp>
      <p:sp>
        <p:nvSpPr>
          <p:cNvPr id="4" name="Title 3"/>
          <p:cNvSpPr>
            <a:spLocks noGrp="1"/>
          </p:cNvSpPr>
          <p:nvPr>
            <p:ph type="title" hasCustomPrompt="1"/>
          </p:nvPr>
        </p:nvSpPr>
        <p:spPr>
          <a:xfrm>
            <a:off x="794282" y="4240779"/>
            <a:ext cx="6113667" cy="1591789"/>
          </a:xfrm>
        </p:spPr>
        <p:txBody>
          <a:bodyPr/>
          <a:lstStyle>
            <a:lvl1pPr>
              <a:lnSpc>
                <a:spcPct val="80000"/>
              </a:lnSpc>
              <a:defRPr sz="6500">
                <a:solidFill>
                  <a:srgbClr val="756C66"/>
                </a:solidFill>
              </a:defRPr>
            </a:lvl1pPr>
          </a:lstStyle>
          <a:p>
            <a:r>
              <a:rPr lang="en-US"/>
              <a:t>Section</a:t>
            </a:r>
            <a:br>
              <a:rPr lang="en-US"/>
            </a:br>
            <a:r>
              <a:rPr lang="en-US"/>
              <a:t>Title</a:t>
            </a:r>
          </a:p>
        </p:txBody>
      </p:sp>
      <p:sp>
        <p:nvSpPr>
          <p:cNvPr id="23" name="Content Placeholder 22"/>
          <p:cNvSpPr>
            <a:spLocks noGrp="1"/>
          </p:cNvSpPr>
          <p:nvPr>
            <p:ph sz="quarter" idx="14" hasCustomPrompt="1"/>
          </p:nvPr>
        </p:nvSpPr>
        <p:spPr>
          <a:xfrm>
            <a:off x="794282" y="5799368"/>
            <a:ext cx="6113667" cy="556817"/>
          </a:xfrm>
        </p:spPr>
        <p:txBody>
          <a:bodyPr anchor="t">
            <a:noAutofit/>
          </a:bodyPr>
          <a:lstStyle>
            <a:lvl1pPr algn="l">
              <a:defRPr sz="3200" cap="all">
                <a:solidFill>
                  <a:schemeClr val="bg1"/>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a:t>Second Line</a:t>
            </a:r>
          </a:p>
        </p:txBody>
      </p:sp>
      <p:pic>
        <p:nvPicPr>
          <p:cNvPr id="29" name="Picture 28" descr="PU_sigtab.eps"/>
          <p:cNvPicPr>
            <a:picLocks noChangeAspect="1"/>
          </p:cNvPicPr>
          <p:nvPr userDrawn="1"/>
        </p:nvPicPr>
        <p:blipFill rotWithShape="1">
          <a:blip r:embed="rId3" cstate="print">
            <a:extLst>
              <a:ext uri="{28A0092B-C50C-407E-A947-70E740481C1C}">
                <a14:useLocalDpi xmlns:a14="http://schemas.microsoft.com/office/drawing/2010/main" val="0"/>
              </a:ext>
            </a:extLst>
          </a:blip>
          <a:srcRect t="-166" b="12554"/>
          <a:stretch/>
        </p:blipFill>
        <p:spPr>
          <a:xfrm>
            <a:off x="7057556" y="-8411"/>
            <a:ext cx="1942418" cy="1021073"/>
          </a:xfrm>
          <a:prstGeom prst="rect">
            <a:avLst/>
          </a:prstGeom>
        </p:spPr>
      </p:pic>
      <p:sp>
        <p:nvSpPr>
          <p:cNvPr id="3" name="Picture Placeholder 2"/>
          <p:cNvSpPr>
            <a:spLocks noGrp="1"/>
          </p:cNvSpPr>
          <p:nvPr>
            <p:ph type="pic" sz="quarter" idx="15"/>
          </p:nvPr>
        </p:nvSpPr>
        <p:spPr>
          <a:xfrm>
            <a:off x="-13512" y="-8411"/>
            <a:ext cx="6976288" cy="4156549"/>
          </a:xfrm>
        </p:spPr>
        <p:txBody>
          <a:bodyPr/>
          <a:lstStyle/>
          <a:p>
            <a:endParaRPr lang="en-US"/>
          </a:p>
        </p:txBody>
      </p:sp>
    </p:spTree>
    <p:extLst>
      <p:ext uri="{BB962C8B-B14F-4D97-AF65-F5344CB8AC3E}">
        <p14:creationId xmlns:p14="http://schemas.microsoft.com/office/powerpoint/2010/main" val="16506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a:p>
        </p:txBody>
      </p:sp>
      <p:sp>
        <p:nvSpPr>
          <p:cNvPr id="5"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Subtitle</a:t>
            </a:r>
          </a:p>
        </p:txBody>
      </p:sp>
      <p:sp>
        <p:nvSpPr>
          <p:cNvPr id="7" name="Text Placeholder 6"/>
          <p:cNvSpPr>
            <a:spLocks noGrp="1"/>
          </p:cNvSpPr>
          <p:nvPr>
            <p:ph type="body" idx="12"/>
          </p:nvPr>
        </p:nvSpPr>
        <p:spPr>
          <a:xfrm>
            <a:off x="457200" y="1608139"/>
            <a:ext cx="8235949" cy="432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0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B80C8F5-D920-BB4B-933F-7F3EB43C8215}" type="slidenum">
              <a:rPr lang="en-US" smtClean="0"/>
              <a:pPr/>
              <a:t>‹#›</a:t>
            </a:fld>
            <a:endParaRPr lang="en-US"/>
          </a:p>
        </p:txBody>
      </p:sp>
      <p:sp>
        <p:nvSpPr>
          <p:cNvPr id="7" name="Text Placeholder 6"/>
          <p:cNvSpPr>
            <a:spLocks noGrp="1"/>
          </p:cNvSpPr>
          <p:nvPr>
            <p:ph type="body" idx="12"/>
          </p:nvPr>
        </p:nvSpPr>
        <p:spPr>
          <a:xfrm>
            <a:off x="457200" y="1195137"/>
            <a:ext cx="8235949" cy="47394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70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427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6" name="Picture Placeholder 5"/>
          <p:cNvSpPr>
            <a:spLocks noGrp="1"/>
          </p:cNvSpPr>
          <p:nvPr>
            <p:ph type="pic" sz="quarter" idx="14"/>
          </p:nvPr>
        </p:nvSpPr>
        <p:spPr>
          <a:xfrm>
            <a:off x="4671604" y="1600373"/>
            <a:ext cx="4015195" cy="4342542"/>
          </a:xfrm>
        </p:spPr>
        <p:txBody>
          <a:bodyPr/>
          <a:lstStyle/>
          <a:p>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7793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394853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334408"/>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B80C8F5-D920-BB4B-933F-7F3EB43C8215}" type="slidenum">
              <a:rPr lang="en-US" smtClean="0"/>
              <a:t>‹#›</a:t>
            </a:fld>
            <a:endParaRPr lang="en-US"/>
          </a:p>
        </p:txBody>
      </p:sp>
      <p:sp>
        <p:nvSpPr>
          <p:cNvPr id="11"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53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9488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948888"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768033"/>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AB80C8F5-D920-BB4B-933F-7F3EB43C8215}" type="slidenum">
              <a:rPr lang="en-US" smtClean="0"/>
              <a:pPr/>
              <a:t>‹#›</a:t>
            </a:fld>
            <a:endParaRPr lang="en-US"/>
          </a:p>
        </p:txBody>
      </p:sp>
      <p:sp>
        <p:nvSpPr>
          <p:cNvPr id="13"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37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B80C8F5-D920-BB4B-933F-7F3EB43C8215}" type="slidenum">
              <a:rPr lang="en-US" smtClean="0"/>
              <a:t>‹#›</a:t>
            </a:fld>
            <a:endParaRPr lang="en-US"/>
          </a:p>
        </p:txBody>
      </p:sp>
      <p:sp>
        <p:nvSpPr>
          <p:cNvPr id="8" name="Text Placeholder 2"/>
          <p:cNvSpPr>
            <a:spLocks noGrp="1"/>
          </p:cNvSpPr>
          <p:nvPr>
            <p:ph type="body" idx="11" hasCustomPrompt="1"/>
          </p:nvPr>
        </p:nvSpPr>
        <p:spPr>
          <a:xfrm>
            <a:off x="457200" y="941895"/>
            <a:ext cx="822960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9" name="Straight Connector 8"/>
          <p:cNvCxnSpPr/>
          <p:nvPr userDrawn="1"/>
        </p:nvCxnSpPr>
        <p:spPr>
          <a:xfrm flipV="1">
            <a:off x="13137" y="1271265"/>
            <a:ext cx="9130863" cy="17985"/>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09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userDrawn="1"/>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8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descr="PU_sig132.tif"/>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075632"/>
            <a:ext cx="1523874" cy="479171"/>
          </a:xfrm>
          <a:prstGeom prst="rect">
            <a:avLst/>
          </a:prstGeom>
        </p:spPr>
      </p:pic>
      <p:grpSp>
        <p:nvGrpSpPr>
          <p:cNvPr id="18" name="Group 17"/>
          <p:cNvGrpSpPr/>
          <p:nvPr userDrawn="1"/>
        </p:nvGrpSpPr>
        <p:grpSpPr>
          <a:xfrm>
            <a:off x="0" y="0"/>
            <a:ext cx="9157137" cy="915109"/>
            <a:chOff x="0" y="0"/>
            <a:chExt cx="9157137" cy="915109"/>
          </a:xfrm>
        </p:grpSpPr>
        <p:sp>
          <p:nvSpPr>
            <p:cNvPr id="19" name="Rectangle 18"/>
            <p:cNvSpPr/>
            <p:nvPr/>
          </p:nvSpPr>
          <p:spPr>
            <a:xfrm>
              <a:off x="0" y="0"/>
              <a:ext cx="9144000" cy="91510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h2_lines_white.pdf"/>
            <p:cNvPicPr>
              <a:picLocks noChangeAspect="1"/>
            </p:cNvPicPr>
            <p:nvPr/>
          </p:nvPicPr>
          <p:blipFill rotWithShape="1">
            <a:blip r:embed="rId12" cstate="print">
              <a:extLst>
                <a:ext uri="{28A0092B-C50C-407E-A947-70E740481C1C}">
                  <a14:useLocalDpi xmlns:a14="http://schemas.microsoft.com/office/drawing/2010/main" val="0"/>
                </a:ext>
              </a:extLst>
            </a:blip>
            <a:srcRect l="22582" t="22582" r="22582" b="48017"/>
            <a:stretch/>
          </p:blipFill>
          <p:spPr>
            <a:xfrm>
              <a:off x="13137" y="1"/>
              <a:ext cx="9144000" cy="915108"/>
            </a:xfrm>
            <a:prstGeom prst="rect">
              <a:avLst/>
            </a:prstGeom>
          </p:spPr>
        </p:pic>
      </p:grpSp>
      <p:sp>
        <p:nvSpPr>
          <p:cNvPr id="2" name="Title Placeholder 1"/>
          <p:cNvSpPr>
            <a:spLocks noGrp="1"/>
          </p:cNvSpPr>
          <p:nvPr>
            <p:ph type="title"/>
          </p:nvPr>
        </p:nvSpPr>
        <p:spPr>
          <a:xfrm>
            <a:off x="457200" y="315431"/>
            <a:ext cx="8235950" cy="748782"/>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457200" y="1721492"/>
            <a:ext cx="8235950" cy="422141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B80C8F5-D920-BB4B-933F-7F3EB43C8215}" type="slidenum">
              <a:rPr lang="en-US" smtClean="0"/>
              <a:pPr/>
              <a:t>‹#›</a:t>
            </a:fld>
            <a:endParaRPr lang="en-US"/>
          </a:p>
        </p:txBody>
      </p:sp>
      <p:sp>
        <p:nvSpPr>
          <p:cNvPr id="16" name="TextBox 15"/>
          <p:cNvSpPr txBox="1"/>
          <p:nvPr userDrawn="1"/>
        </p:nvSpPr>
        <p:spPr>
          <a:xfrm>
            <a:off x="367130" y="1535528"/>
            <a:ext cx="8326020"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84285366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8" r:id="rId4"/>
    <p:sldLayoutId id="2147483657" r:id="rId5"/>
    <p:sldLayoutId id="2147483652" r:id="rId6"/>
    <p:sldLayoutId id="2147483653" r:id="rId7"/>
    <p:sldLayoutId id="2147483654" r:id="rId8"/>
    <p:sldLayoutId id="2147483655" r:id="rId9"/>
  </p:sldLayoutIdLst>
  <p:txStyles>
    <p:titleStyle>
      <a:lvl1pPr algn="l" defTabSz="457200" rtl="0" eaLnBrk="1" latinLnBrk="0" hangingPunct="1">
        <a:spcBef>
          <a:spcPct val="0"/>
        </a:spcBef>
        <a:buNone/>
        <a:defRPr sz="4400" kern="1200" cap="all">
          <a:solidFill>
            <a:schemeClr val="bg1"/>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5443"/>
            <a:ext cx="6608618" cy="1864086"/>
          </a:xfrm>
        </p:spPr>
        <p:txBody>
          <a:bodyPr/>
          <a:lstStyle/>
          <a:p>
            <a:r>
              <a:rPr lang="en-US" sz="4800"/>
              <a:t>ECE477 Midterm Design Review: Team 3</a:t>
            </a:r>
            <a:br>
              <a:rPr lang="en-US" sz="4800"/>
            </a:br>
            <a:endParaRPr lang="en-US" sz="4800"/>
          </a:p>
        </p:txBody>
      </p:sp>
      <p:pic>
        <p:nvPicPr>
          <p:cNvPr id="9" name="Picture 8" descr="PU_sigtab.eps"/>
          <p:cNvPicPr>
            <a:picLocks noChangeAspect="1"/>
          </p:cNvPicPr>
          <p:nvPr/>
        </p:nvPicPr>
        <p:blipFill rotWithShape="1">
          <a:blip r:embed="rId3" cstate="print">
            <a:extLst>
              <a:ext uri="{28A0092B-C50C-407E-A947-70E740481C1C}">
                <a14:useLocalDpi xmlns:a14="http://schemas.microsoft.com/office/drawing/2010/main" val="0"/>
              </a:ext>
            </a:extLst>
          </a:blip>
          <a:srcRect t="-166" b="12554"/>
          <a:stretch/>
        </p:blipFill>
        <p:spPr>
          <a:xfrm>
            <a:off x="7201582" y="5836927"/>
            <a:ext cx="1942418" cy="1021073"/>
          </a:xfrm>
          <a:prstGeom prst="rect">
            <a:avLst/>
          </a:prstGeom>
        </p:spPr>
      </p:pic>
      <p:sp>
        <p:nvSpPr>
          <p:cNvPr id="4" name="TextBox 3"/>
          <p:cNvSpPr txBox="1"/>
          <p:nvPr/>
        </p:nvSpPr>
        <p:spPr>
          <a:xfrm>
            <a:off x="2162317" y="2018581"/>
            <a:ext cx="5039265" cy="369332"/>
          </a:xfrm>
          <a:prstGeom prst="rect">
            <a:avLst/>
          </a:prstGeom>
          <a:noFill/>
        </p:spPr>
        <p:txBody>
          <a:bodyPr wrap="none" rtlCol="0">
            <a:spAutoFit/>
          </a:bodyPr>
          <a:lstStyle/>
          <a:p>
            <a:r>
              <a:rPr lang="en-US"/>
              <a:t>&lt;Add team picture or relevant project picture here&gt;</a:t>
            </a:r>
          </a:p>
        </p:txBody>
      </p:sp>
      <p:pic>
        <p:nvPicPr>
          <p:cNvPr id="8" name="Picture 9" descr="A group of people posing for a photo&#10;&#10;Description automatically generated">
            <a:extLst>
              <a:ext uri="{FF2B5EF4-FFF2-40B4-BE49-F238E27FC236}">
                <a16:creationId xmlns:a16="http://schemas.microsoft.com/office/drawing/2014/main" id="{742CA94E-0A04-D82A-870A-16607F92968B}"/>
              </a:ext>
            </a:extLst>
          </p:cNvPr>
          <p:cNvPicPr>
            <a:picLocks noGrp="1" noChangeAspect="1"/>
          </p:cNvPicPr>
          <p:nvPr>
            <p:ph type="pic" sz="quarter" idx="17"/>
          </p:nvPr>
        </p:nvPicPr>
        <p:blipFill rotWithShape="1">
          <a:blip r:embed="rId4"/>
          <a:srcRect l="503" t="671" r="-503" b="35235"/>
          <a:stretch/>
        </p:blipFill>
        <p:spPr>
          <a:xfrm>
            <a:off x="-15342" y="0"/>
            <a:ext cx="9143927" cy="4395551"/>
          </a:xfrm>
        </p:spPr>
      </p:pic>
    </p:spTree>
    <p:extLst>
      <p:ext uri="{BB962C8B-B14F-4D97-AF65-F5344CB8AC3E}">
        <p14:creationId xmlns:p14="http://schemas.microsoft.com/office/powerpoint/2010/main" val="193852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Block Diagram</a:t>
            </a:r>
          </a:p>
        </p:txBody>
      </p:sp>
      <p:sp>
        <p:nvSpPr>
          <p:cNvPr id="13" name="Text Placeholder 12"/>
          <p:cNvSpPr>
            <a:spLocks noGrp="1"/>
          </p:cNvSpPr>
          <p:nvPr>
            <p:ph type="body" idx="12"/>
          </p:nvPr>
        </p:nvSpPr>
        <p:spPr>
          <a:xfrm>
            <a:off x="457200" y="1276709"/>
            <a:ext cx="823595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images of your system block diagram here. Block diagrams should include all relevant major parts and systems, bus widths, and interface types.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11777195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Packaging Design</a:t>
            </a:r>
          </a:p>
        </p:txBody>
      </p:sp>
      <p:sp>
        <p:nvSpPr>
          <p:cNvPr id="13" name="Text Placeholder 12"/>
          <p:cNvSpPr>
            <a:spLocks noGrp="1"/>
          </p:cNvSpPr>
          <p:nvPr>
            <p:ph type="body" idx="12"/>
          </p:nvPr>
        </p:nvSpPr>
        <p:spPr>
          <a:xfrm>
            <a:off x="-761" y="3546978"/>
            <a:ext cx="9140447" cy="2400504"/>
          </a:xfrm>
        </p:spPr>
        <p:txBody>
          <a:bodyPr>
            <a:noAutofit/>
          </a:bodyPr>
          <a:lstStyle/>
          <a:p>
            <a:pPr marL="342900" indent="-342900">
              <a:buFont typeface="Arial"/>
              <a:buChar char="•"/>
            </a:pPr>
            <a:r>
              <a:rPr lang="en-US" sz="2000">
                <a:solidFill>
                  <a:srgbClr val="000000"/>
                </a:solidFill>
              </a:rPr>
              <a:t>Outer layer 295x103x12 mm</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Inner layer 286x94x8 mm</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3 access points to allow it to connect to other modules, and a point of access to connect to the USB port. </a:t>
            </a:r>
            <a:endParaRPr lang="en-US" sz="20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000">
                <a:solidFill>
                  <a:srgbClr val="000000"/>
                </a:solidFill>
              </a:rPr>
              <a:t>Keyboard has evolved, but the packaging design will remain fairly similar</a:t>
            </a:r>
            <a:endParaRPr lang="en-US" sz="20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Main Keyboard Original Design</a:t>
            </a:r>
          </a:p>
        </p:txBody>
      </p:sp>
      <p:pic>
        <p:nvPicPr>
          <p:cNvPr id="2" name="Picture 2" descr="A picture containing text, electronics, case, picture frame&#10;&#10;Description automatically generated">
            <a:extLst>
              <a:ext uri="{FF2B5EF4-FFF2-40B4-BE49-F238E27FC236}">
                <a16:creationId xmlns:a16="http://schemas.microsoft.com/office/drawing/2014/main" id="{A688A363-A773-FA8B-DA15-9018FE6112AD}"/>
              </a:ext>
            </a:extLst>
          </p:cNvPr>
          <p:cNvPicPr>
            <a:picLocks noChangeAspect="1"/>
          </p:cNvPicPr>
          <p:nvPr/>
        </p:nvPicPr>
        <p:blipFill>
          <a:blip r:embed="rId2"/>
          <a:stretch>
            <a:fillRect/>
          </a:stretch>
        </p:blipFill>
        <p:spPr>
          <a:xfrm>
            <a:off x="3788772" y="1301782"/>
            <a:ext cx="5392017" cy="3068300"/>
          </a:xfrm>
          <a:prstGeom prst="rect">
            <a:avLst/>
          </a:prstGeom>
        </p:spPr>
      </p:pic>
    </p:spTree>
    <p:extLst>
      <p:ext uri="{BB962C8B-B14F-4D97-AF65-F5344CB8AC3E}">
        <p14:creationId xmlns:p14="http://schemas.microsoft.com/office/powerpoint/2010/main" val="244718397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Packaging Design</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rPr>
              <a:t>Include one or more images of your packaging design here. Include relevant dimensions and how you are planning to manufacture your product packaging.</a:t>
            </a:r>
          </a:p>
          <a:p>
            <a:pPr marL="285750" indent="-285750">
              <a:buFont typeface="Arial" panose="020B0604020202020204" pitchFamily="34" charset="0"/>
              <a:buChar char="•"/>
            </a:pPr>
            <a:r>
              <a:rPr lang="en-US" sz="2200" i="1"/>
              <a:t>We plan to use laser cut acrylic sheets to mount both keyboard modules</a:t>
            </a:r>
            <a:endParaRPr lang="en-US" sz="2200" i="1">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Peripheral Module</a:t>
            </a:r>
          </a:p>
        </p:txBody>
      </p:sp>
    </p:spTree>
    <p:extLst>
      <p:ext uri="{BB962C8B-B14F-4D97-AF65-F5344CB8AC3E}">
        <p14:creationId xmlns:p14="http://schemas.microsoft.com/office/powerpoint/2010/main" val="29930923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Electrical Schematic</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views of your electrical schematic here. If necessary, break up this section into multiple slides detailing various subsystems which are easily viewable (Hint: a zoomed out view of a large electrical schematic in which nothing can be read will not be helpful for the design review). Your schematics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4921922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PCB Layout</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Include one or more views of your PCB Layout here. If necessary, break up this section into multiple slides detailing various subsystems which are easily viewable (Hint: a zoomed out view of a large electrical schematic in which nothing can be read will not be helpful for the design review). Your layout should be complete, organized, and readable.</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580118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latin typeface="Arial" panose="020B0604020202020204" pitchFamily="34" charset="0"/>
                <a:cs typeface="Arial" panose="020B0604020202020204" pitchFamily="34" charset="0"/>
              </a:rPr>
              <a:t>Describe your team’s prototyping progress here. For each of your project’s major components, what has been tested? What is known to work? What still needs to be tested, and what still needs to be proven to work?</a:t>
            </a:r>
            <a:endParaRPr lang="en-US" sz="2200" i="1" u="sng">
              <a:solidFill>
                <a:srgbClr val="FF0000"/>
              </a:solidFill>
              <a:latin typeface="Arial" panose="020B0604020202020204" pitchFamily="34" charset="0"/>
              <a:cs typeface="Arial" panose="020B0604020202020204" pitchFamily="34" charset="0"/>
            </a:endParaRPr>
          </a:p>
        </p:txBody>
      </p:sp>
      <p:sp>
        <p:nvSpPr>
          <p:cNvPr id="11" name="Title 10"/>
          <p:cNvSpPr>
            <a:spLocks noGrp="1"/>
          </p:cNvSpPr>
          <p:nvPr>
            <p:ph type="title"/>
          </p:nvPr>
        </p:nvSpPr>
        <p:spPr/>
        <p:txBody>
          <a:bodyPr/>
          <a:lstStyle/>
          <a:p>
            <a:r>
              <a:rPr lang="en-US"/>
              <a:t>Prototyping Progress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17040029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000" i="1">
                <a:solidFill>
                  <a:srgbClr val="FF0000"/>
                </a:solidFill>
                <a:latin typeface="Arial" panose="020B0604020202020204" pitchFamily="34" charset="0"/>
                <a:cs typeface="Arial" panose="020B0604020202020204" pitchFamily="34" charset="0"/>
              </a:rPr>
              <a:t>In this section, detail team progress with software development. List out the major modules for your team’s software. For each module, detail its status (Not yet started / In development / In testing / Completed)</a:t>
            </a:r>
          </a:p>
          <a:p>
            <a:pPr marL="285750" indent="-285750">
              <a:buFont typeface="Arial" panose="020B0604020202020204" pitchFamily="34" charset="0"/>
              <a:buChar char="•"/>
            </a:pPr>
            <a:r>
              <a:rPr lang="en-US" sz="2000" i="1">
                <a:solidFill>
                  <a:srgbClr val="FF0000"/>
                </a:solidFill>
              </a:rPr>
              <a:t>Keyboard Scanning and Debouncing (In development)</a:t>
            </a:r>
            <a:br>
              <a:rPr lang="en-US" sz="2000" i="1">
                <a:solidFill>
                  <a:srgbClr val="FF0000"/>
                </a:solidFill>
              </a:rPr>
            </a:br>
            <a:endParaRPr lang="en-US" sz="2000" i="1">
              <a:solidFill>
                <a:srgbClr val="FF0000"/>
              </a:solidFill>
            </a:endParaRPr>
          </a:p>
        </p:txBody>
      </p:sp>
      <p:sp>
        <p:nvSpPr>
          <p:cNvPr id="11" name="Title 10"/>
          <p:cNvSpPr>
            <a:spLocks noGrp="1"/>
          </p:cNvSpPr>
          <p:nvPr>
            <p:ph type="title"/>
          </p:nvPr>
        </p:nvSpPr>
        <p:spPr/>
        <p:txBody>
          <a:bodyPr/>
          <a:lstStyle/>
          <a:p>
            <a:r>
              <a:rPr lang="en-US"/>
              <a:t>Software Development Status</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009599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Project Timeline</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400" i="1">
                <a:solidFill>
                  <a:srgbClr val="FF0000"/>
                </a:solidFill>
                <a:latin typeface="Arial" panose="020B0604020202020204" pitchFamily="34" charset="0"/>
                <a:cs typeface="Arial" panose="020B0604020202020204" pitchFamily="34" charset="0"/>
              </a:rPr>
              <a:t>Provide a timeline (or GANTT chart, etc.), starting from the current week until the end of the semester, detailing work to be undertaken in completing your team’s project.</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28888140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idx="4294967295"/>
          </p:nvPr>
        </p:nvSpPr>
        <p:spPr>
          <a:xfrm>
            <a:off x="908050" y="315913"/>
            <a:ext cx="8235950" cy="747712"/>
          </a:xfrm>
        </p:spPr>
        <p:txBody>
          <a:bodyPr/>
          <a:lstStyle/>
          <a:p>
            <a:r>
              <a:rPr lang="en-US"/>
              <a:t>3D Printing</a:t>
            </a:r>
          </a:p>
        </p:txBody>
      </p:sp>
      <p:sp>
        <p:nvSpPr>
          <p:cNvPr id="13" name="Text Placeholder 12"/>
          <p:cNvSpPr>
            <a:spLocks noGrp="1"/>
          </p:cNvSpPr>
          <p:nvPr>
            <p:ph type="body" idx="4294967295"/>
          </p:nvPr>
        </p:nvSpPr>
        <p:spPr>
          <a:xfrm>
            <a:off x="882650" y="2734574"/>
            <a:ext cx="7346950" cy="873363"/>
          </a:xfrm>
        </p:spPr>
        <p:txBody>
          <a:bodyPr>
            <a:noAutofit/>
          </a:bodyPr>
          <a:lstStyle/>
          <a:p>
            <a:pPr algn="ctr"/>
            <a:r>
              <a:rPr lang="en-US" sz="480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31717996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Outline</a:t>
            </a:r>
          </a:p>
        </p:txBody>
      </p:sp>
      <p:sp>
        <p:nvSpPr>
          <p:cNvPr id="13" name="Text Placeholder 12"/>
          <p:cNvSpPr>
            <a:spLocks noGrp="1"/>
          </p:cNvSpPr>
          <p:nvPr>
            <p:ph type="body" idx="12"/>
          </p:nvPr>
        </p:nvSpPr>
        <p:spPr>
          <a:xfrm>
            <a:off x="457200" y="1000665"/>
            <a:ext cx="8235949" cy="4933944"/>
          </a:xfrm>
        </p:spPr>
        <p:txBody>
          <a:bodyPr>
            <a:noAutofit/>
          </a:bodyPr>
          <a:lstStyle/>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Project Overview</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Major Components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Block Diagram</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Packaging Design</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Electrical Schematic</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PCB Layout</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Prototyping Progress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Software Development Status</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Project Timeline</a:t>
            </a:r>
          </a:p>
          <a:p>
            <a:pPr marL="285750" indent="-285750">
              <a:buFont typeface="Arial" panose="020B0604020202020204" pitchFamily="34" charset="0"/>
              <a:buChar char="•"/>
            </a:pPr>
            <a:r>
              <a:rPr lang="en-US" sz="220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4223590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Project Overview</a:t>
            </a:r>
          </a:p>
        </p:txBody>
      </p:sp>
      <p:sp>
        <p:nvSpPr>
          <p:cNvPr id="13" name="Text Placeholder 12"/>
          <p:cNvSpPr>
            <a:spLocks noGrp="1"/>
          </p:cNvSpPr>
          <p:nvPr>
            <p:ph type="body" idx="12"/>
          </p:nvPr>
        </p:nvSpPr>
        <p:spPr>
          <a:xfrm>
            <a:off x="457200" y="1276709"/>
            <a:ext cx="8235949" cy="4700579"/>
          </a:xfrm>
        </p:spPr>
        <p:txBody>
          <a:bodyPr>
            <a:noAutofit/>
          </a:bodyPr>
          <a:lstStyle/>
          <a:p>
            <a:pPr marL="285750" indent="-285750">
              <a:buFont typeface="Arial" panose="020B0604020202020204" pitchFamily="34" charset="0"/>
              <a:buChar char="•"/>
            </a:pPr>
            <a:r>
              <a:rPr lang="en-US" sz="2200" i="1">
                <a:solidFill>
                  <a:srgbClr val="000000"/>
                </a:solidFill>
              </a:rPr>
              <a:t>NYAKB is a newcomer in the growing mechanical keyboard community that includes a high quality, phone sized LCD screen that will display various information, and can interact with the keyboard itself. The module will be detachable. Current keyboards on the market don't have the unique display functionality NYAKB has.</a:t>
            </a:r>
          </a:p>
        </p:txBody>
      </p:sp>
      <p:sp>
        <p:nvSpPr>
          <p:cNvPr id="8" name="Text Placeholder 2"/>
          <p:cNvSpPr>
            <a:spLocks noGrp="1"/>
          </p:cNvSpPr>
          <p:nvPr>
            <p:ph type="body" idx="11"/>
          </p:nvPr>
        </p:nvSpPr>
        <p:spPr>
          <a:xfrm>
            <a:off x="457200" y="924643"/>
            <a:ext cx="8229600" cy="442912"/>
          </a:xfrm>
        </p:spPr>
        <p:txBody>
          <a:bodyPr/>
          <a:lstStyle/>
          <a:p>
            <a:r>
              <a:rPr lang="en-US" sz="2400"/>
              <a:t>Not your average Keyboard (NYAKB)</a:t>
            </a:r>
          </a:p>
        </p:txBody>
      </p:sp>
      <p:pic>
        <p:nvPicPr>
          <p:cNvPr id="3" name="Picture 3" descr="Diagram&#10;&#10;Description automatically generated">
            <a:extLst>
              <a:ext uri="{FF2B5EF4-FFF2-40B4-BE49-F238E27FC236}">
                <a16:creationId xmlns:a16="http://schemas.microsoft.com/office/drawing/2014/main" id="{78360789-A1B1-CEEC-7CD3-90CC42C48587}"/>
              </a:ext>
            </a:extLst>
          </p:cNvPr>
          <p:cNvPicPr>
            <a:picLocks noChangeAspect="1"/>
          </p:cNvPicPr>
          <p:nvPr/>
        </p:nvPicPr>
        <p:blipFill rotWithShape="1">
          <a:blip r:embed="rId2"/>
          <a:srcRect l="218" t="6484" r="29053" b="5237"/>
          <a:stretch/>
        </p:blipFill>
        <p:spPr>
          <a:xfrm>
            <a:off x="2694105" y="3429417"/>
            <a:ext cx="5557165" cy="3028473"/>
          </a:xfrm>
          <a:prstGeom prst="rect">
            <a:avLst/>
          </a:prstGeom>
        </p:spPr>
      </p:pic>
    </p:spTree>
    <p:extLst>
      <p:ext uri="{BB962C8B-B14F-4D97-AF65-F5344CB8AC3E}">
        <p14:creationId xmlns:p14="http://schemas.microsoft.com/office/powerpoint/2010/main" val="4851344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PSSCs</a:t>
            </a:r>
          </a:p>
        </p:txBody>
      </p:sp>
      <p:sp>
        <p:nvSpPr>
          <p:cNvPr id="13" name="Text Placeholder 12"/>
          <p:cNvSpPr>
            <a:spLocks noGrp="1"/>
          </p:cNvSpPr>
          <p:nvPr>
            <p:ph type="body" idx="12"/>
          </p:nvPr>
        </p:nvSpPr>
        <p:spPr>
          <a:xfrm>
            <a:off x="457200" y="1276709"/>
            <a:ext cx="8235949" cy="4700579"/>
          </a:xfrm>
        </p:spPr>
        <p:txBody>
          <a:bodyPr>
            <a:noAutofit/>
          </a:bodyPr>
          <a:lstStyle/>
          <a:p>
            <a:pPr marL="457200" indent="-457200">
              <a:buAutoNum type="arabicPeriod"/>
            </a:pPr>
            <a:r>
              <a:rPr lang="en-US" sz="2000"/>
              <a:t>PSSC #1 (Hardware): An ability to have a key switch matrix for the various typing keys on a keyboard that can be scanned and debounced for clean inputs by the microcontroller on the main keyboard module.</a:t>
            </a:r>
            <a:endParaRPr lang="en-US" sz="2000" i="1">
              <a:solidFill>
                <a:srgbClr val="FF0000"/>
              </a:solidFill>
            </a:endParaRPr>
          </a:p>
          <a:p>
            <a:pPr marL="457200" indent="-457200">
              <a:buAutoNum type="arabicPeriod"/>
            </a:pPr>
            <a:r>
              <a:rPr lang="en-US" sz="2000"/>
              <a:t>PSSC #2 (Hardware): An ability to drive an LCD display via SPI.</a:t>
            </a:r>
          </a:p>
          <a:p>
            <a:pPr marL="457200" indent="-457200">
              <a:buAutoNum type="arabicPeriod"/>
            </a:pPr>
            <a:r>
              <a:rPr lang="en-US" sz="2000"/>
              <a:t>PSSC #3 (Hardware): An ability to step down 5V USB input power to 3.3V for the main keyboard MCU and display module MCU/display.</a:t>
            </a:r>
          </a:p>
          <a:p>
            <a:pPr marL="457200" indent="-457200">
              <a:buAutoNum type="arabicPeriod"/>
            </a:pPr>
            <a:r>
              <a:rPr lang="en-US" sz="2000"/>
              <a:t>PSSC #4 (Hardware): An ability to have the main keyboard MCU serve as master and communicate to submodule MCU as slave over I2C.</a:t>
            </a:r>
          </a:p>
          <a:p>
            <a:pPr marL="457200" indent="-457200">
              <a:buAutoNum type="arabicPeriod"/>
            </a:pPr>
            <a:r>
              <a:rPr lang="en-US" sz="2000"/>
              <a:t>PSSC #5 (Hardware): An ability to communicate key presses from the user to the Host PC over a USB connection.</a:t>
            </a:r>
          </a:p>
        </p:txBody>
      </p:sp>
      <p:sp>
        <p:nvSpPr>
          <p:cNvPr id="8" name="Text Placeholder 2"/>
          <p:cNvSpPr>
            <a:spLocks noGrp="1"/>
          </p:cNvSpPr>
          <p:nvPr>
            <p:ph type="body" idx="11"/>
          </p:nvPr>
        </p:nvSpPr>
        <p:spPr>
          <a:xfrm>
            <a:off x="457200" y="924643"/>
            <a:ext cx="8229600" cy="442912"/>
          </a:xfrm>
        </p:spPr>
        <p:txBody>
          <a:bodyPr/>
          <a:lstStyle/>
          <a:p>
            <a:endParaRPr lang="en-US" sz="2400"/>
          </a:p>
        </p:txBody>
      </p:sp>
    </p:spTree>
    <p:extLst>
      <p:ext uri="{BB962C8B-B14F-4D97-AF65-F5344CB8AC3E}">
        <p14:creationId xmlns:p14="http://schemas.microsoft.com/office/powerpoint/2010/main" val="6342371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8229600" cy="5306971"/>
          </a:xfrm>
        </p:spPr>
        <p:txBody>
          <a:bodyPr>
            <a:noAutofit/>
          </a:bodyPr>
          <a:lstStyle/>
          <a:p>
            <a:pPr marL="285750" indent="-285750">
              <a:buFont typeface="Arial" panose="020B0604020202020204" pitchFamily="34" charset="0"/>
              <a:buChar char="•"/>
            </a:pPr>
            <a:r>
              <a:rPr lang="en-US" sz="2200" i="1">
                <a:solidFill>
                  <a:srgbClr val="FF0000"/>
                </a:solidFill>
              </a:rPr>
              <a:t>Choose the major (electrical) components being utilized by your design. For each component, provide a brief description of what it is, relevant specifications, and what it will do. Examples of major components include the microcontroller, motors, wireless interfaces, power converters and regulators. Examples of relevant specifications include operating speed (</a:t>
            </a:r>
            <a:r>
              <a:rPr lang="en-US" sz="2200" i="1" err="1">
                <a:solidFill>
                  <a:srgbClr val="FF0000"/>
                </a:solidFill>
              </a:rPr>
              <a:t>uC</a:t>
            </a:r>
            <a:r>
              <a:rPr lang="en-US" sz="2200" i="1">
                <a:solidFill>
                  <a:srgbClr val="FF0000"/>
                </a:solidFill>
              </a:rPr>
              <a:t>), number of I/O (</a:t>
            </a:r>
            <a:r>
              <a:rPr lang="en-US" sz="2200" i="1" err="1">
                <a:solidFill>
                  <a:srgbClr val="FF0000"/>
                </a:solidFill>
              </a:rPr>
              <a:t>uC</a:t>
            </a:r>
            <a:r>
              <a:rPr lang="en-US" sz="2200" i="1">
                <a:solidFill>
                  <a:srgbClr val="FF0000"/>
                </a:solidFill>
              </a:rPr>
              <a:t>), stall current (motors), operating voltage, and expected current consumption</a:t>
            </a:r>
            <a:endParaRPr lang="en-US">
              <a:solidFill>
                <a:srgbClr val="000000"/>
              </a:solidFill>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SUBTITLE</a:t>
            </a:r>
          </a:p>
        </p:txBody>
      </p:sp>
    </p:spTree>
    <p:extLst>
      <p:ext uri="{BB962C8B-B14F-4D97-AF65-F5344CB8AC3E}">
        <p14:creationId xmlns:p14="http://schemas.microsoft.com/office/powerpoint/2010/main" val="39104459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4873557" cy="5306971"/>
          </a:xfrm>
        </p:spPr>
        <p:txBody>
          <a:bodyPr>
            <a:noAutofit/>
          </a:bodyPr>
          <a:lstStyle/>
          <a:p>
            <a:pPr marL="342900" indent="-342900">
              <a:buFont typeface="Arial"/>
              <a:buChar char="•"/>
            </a:pPr>
            <a:r>
              <a:rPr lang="en-US" sz="2200"/>
              <a:t>Buck Converter: TPS563231DRLT</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285750">
              <a:buFont typeface="Arial" panose="020B0604020202020204" pitchFamily="34" charset="0"/>
              <a:buChar char="•"/>
            </a:pPr>
            <a:r>
              <a:rPr lang="en-US" sz="2200">
                <a:solidFill>
                  <a:srgbClr val="000000"/>
                </a:solidFill>
              </a:rPr>
              <a:t>Input range 4.5V-17V</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a:solidFill>
                  <a:srgbClr val="000000"/>
                </a:solidFill>
              </a:rPr>
              <a:t>Output 3.3V</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a:solidFill>
                  <a:srgbClr val="000000"/>
                </a:solidFill>
              </a:rPr>
              <a:t>Max Current 3A</a:t>
            </a:r>
            <a:endParaRPr lang="en-US" sz="2200">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will be used to step down USB 5V input to 3.3V that will power the main keyboard (stm32f4) as well as submodules via the </a:t>
            </a:r>
            <a:r>
              <a:rPr lang="en-US" sz="2200" err="1">
                <a:solidFill>
                  <a:srgbClr val="000000"/>
                </a:solidFill>
              </a:rPr>
              <a:t>hotplug</a:t>
            </a:r>
            <a:r>
              <a:rPr lang="en-US" sz="2200">
                <a:solidFill>
                  <a:srgbClr val="000000"/>
                </a:solidFill>
              </a:rPr>
              <a:t> connection</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Power Regulation</a:t>
            </a:r>
          </a:p>
        </p:txBody>
      </p:sp>
      <p:pic>
        <p:nvPicPr>
          <p:cNvPr id="2" name="Picture 2" descr="A picture containing adapter&#10;&#10;Description automatically generated">
            <a:extLst>
              <a:ext uri="{FF2B5EF4-FFF2-40B4-BE49-F238E27FC236}">
                <a16:creationId xmlns:a16="http://schemas.microsoft.com/office/drawing/2014/main" id="{AD00BF2E-6860-B80A-83CF-1FCD6CB64F62}"/>
              </a:ext>
            </a:extLst>
          </p:cNvPr>
          <p:cNvPicPr>
            <a:picLocks noChangeAspect="1"/>
          </p:cNvPicPr>
          <p:nvPr/>
        </p:nvPicPr>
        <p:blipFill>
          <a:blip r:embed="rId2"/>
          <a:stretch>
            <a:fillRect/>
          </a:stretch>
        </p:blipFill>
        <p:spPr>
          <a:xfrm>
            <a:off x="5438953" y="2291928"/>
            <a:ext cx="3394953" cy="2702361"/>
          </a:xfrm>
          <a:prstGeom prst="rect">
            <a:avLst/>
          </a:prstGeom>
        </p:spPr>
      </p:pic>
    </p:spTree>
    <p:extLst>
      <p:ext uri="{BB962C8B-B14F-4D97-AF65-F5344CB8AC3E}">
        <p14:creationId xmlns:p14="http://schemas.microsoft.com/office/powerpoint/2010/main" val="16408366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4873557" cy="5306971"/>
          </a:xfrm>
        </p:spPr>
        <p:txBody>
          <a:bodyPr>
            <a:noAutofit/>
          </a:bodyPr>
          <a:lstStyle/>
          <a:p>
            <a:pPr marL="342900" indent="-342900">
              <a:buFont typeface="Arial"/>
              <a:buChar char="•"/>
            </a:pPr>
            <a:r>
              <a:rPr lang="en-US" sz="2200"/>
              <a:t>Voltage Regulator: [Insert Name]</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r>
              <a:rPr lang="en-US" sz="2200" err="1">
                <a:solidFill>
                  <a:srgbClr val="000000"/>
                </a:solidFill>
              </a:rPr>
              <a:t>sdf</a:t>
            </a:r>
            <a:endParaRPr lang="en-US" sz="2200" err="1">
              <a:solidFill>
                <a:srgbClr val="000000"/>
              </a:solidFill>
              <a:latin typeface="Arial" panose="020B0604020202020204" pitchFamily="34" charset="0"/>
              <a:cs typeface="Arial" panose="020B0604020202020204" pitchFamily="34" charset="0"/>
            </a:endParaRP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err="1">
                <a:solidFill>
                  <a:srgbClr val="000000"/>
                </a:solidFill>
              </a:rPr>
              <a:t>sdf</a:t>
            </a:r>
            <a:endParaRPr lang="en-US" sz="2200" err="1">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Power Regulation</a:t>
            </a:r>
          </a:p>
        </p:txBody>
      </p:sp>
    </p:spTree>
    <p:extLst>
      <p:ext uri="{BB962C8B-B14F-4D97-AF65-F5344CB8AC3E}">
        <p14:creationId xmlns:p14="http://schemas.microsoft.com/office/powerpoint/2010/main" val="190024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5301574" cy="5306971"/>
          </a:xfrm>
        </p:spPr>
        <p:txBody>
          <a:bodyPr>
            <a:noAutofit/>
          </a:bodyPr>
          <a:lstStyle/>
          <a:p>
            <a:pPr marL="342900" indent="-342900">
              <a:buFont typeface="Arial"/>
              <a:buChar char="•"/>
            </a:pPr>
            <a:r>
              <a:rPr lang="en-US" sz="2200"/>
              <a:t>Main Keyboard MCU: STM32F407VGT6</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US" sz="2200">
                <a:solidFill>
                  <a:srgbClr val="000000"/>
                </a:solidFill>
              </a:rPr>
              <a:t>USB FS Controller</a:t>
            </a:r>
          </a:p>
          <a:p>
            <a:pPr marL="1028700" lvl="1" indent="-342900">
              <a:buFont typeface="Arial" panose="020B0604020202020204" pitchFamily="34" charset="0"/>
              <a:buChar char="•"/>
            </a:pPr>
            <a:r>
              <a:rPr lang="en-US" sz="2200">
                <a:solidFill>
                  <a:srgbClr val="000000"/>
                </a:solidFill>
              </a:rPr>
              <a:t>I2C</a:t>
            </a:r>
          </a:p>
          <a:p>
            <a:pPr marL="1028700" lvl="1" indent="-342900">
              <a:buFont typeface="Arial" panose="020B0604020202020204" pitchFamily="34" charset="0"/>
              <a:buChar char="•"/>
            </a:pPr>
            <a:r>
              <a:rPr lang="en-US" sz="2200">
                <a:solidFill>
                  <a:srgbClr val="000000"/>
                </a:solidFill>
              </a:rPr>
              <a:t>GPIO</a:t>
            </a: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MCU will be used to communicate with the host PC over USB and to submodules over I2C. It will also scan the key matrix with GPIO</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Microcontrollers</a:t>
            </a:r>
          </a:p>
        </p:txBody>
      </p:sp>
      <p:pic>
        <p:nvPicPr>
          <p:cNvPr id="3" name="Picture 3" descr="A picture containing electronics, circuit&#10;&#10;Description automatically generated">
            <a:extLst>
              <a:ext uri="{FF2B5EF4-FFF2-40B4-BE49-F238E27FC236}">
                <a16:creationId xmlns:a16="http://schemas.microsoft.com/office/drawing/2014/main" id="{583F1A54-0C69-261B-523E-F4F35A525CFD}"/>
              </a:ext>
            </a:extLst>
          </p:cNvPr>
          <p:cNvPicPr>
            <a:picLocks noChangeAspect="1"/>
          </p:cNvPicPr>
          <p:nvPr/>
        </p:nvPicPr>
        <p:blipFill>
          <a:blip r:embed="rId2"/>
          <a:stretch>
            <a:fillRect/>
          </a:stretch>
        </p:blipFill>
        <p:spPr>
          <a:xfrm>
            <a:off x="5807413" y="2311218"/>
            <a:ext cx="2743199" cy="2177197"/>
          </a:xfrm>
          <a:prstGeom prst="rect">
            <a:avLst/>
          </a:prstGeom>
        </p:spPr>
      </p:pic>
    </p:spTree>
    <p:extLst>
      <p:ext uri="{BB962C8B-B14F-4D97-AF65-F5344CB8AC3E}">
        <p14:creationId xmlns:p14="http://schemas.microsoft.com/office/powerpoint/2010/main" val="29373577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Major Components</a:t>
            </a:r>
          </a:p>
        </p:txBody>
      </p:sp>
      <p:sp>
        <p:nvSpPr>
          <p:cNvPr id="13" name="Text Placeholder 12"/>
          <p:cNvSpPr>
            <a:spLocks noGrp="1"/>
          </p:cNvSpPr>
          <p:nvPr>
            <p:ph type="body" idx="12"/>
          </p:nvPr>
        </p:nvSpPr>
        <p:spPr>
          <a:xfrm>
            <a:off x="457200" y="1276709"/>
            <a:ext cx="5301574" cy="5306971"/>
          </a:xfrm>
        </p:spPr>
        <p:txBody>
          <a:bodyPr>
            <a:noAutofit/>
          </a:bodyPr>
          <a:lstStyle/>
          <a:p>
            <a:pPr marL="342900" indent="-342900">
              <a:buFont typeface="Arial"/>
              <a:buChar char="•"/>
            </a:pPr>
            <a:r>
              <a:rPr lang="en-US" sz="2200"/>
              <a:t>Main Keyboard MCU: STM32F091RCT6</a:t>
            </a:r>
            <a:endParaRPr lang="en-US" sz="22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a:solidFill>
                  <a:srgbClr val="000000"/>
                </a:solidFill>
              </a:rPr>
              <a:t>Specs: </a:t>
            </a:r>
            <a:endParaRPr lang="en-US" sz="2200">
              <a:solidFill>
                <a:srgbClr val="00000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US" sz="2200">
                <a:solidFill>
                  <a:srgbClr val="000000"/>
                </a:solidFill>
              </a:rPr>
              <a:t>I2C</a:t>
            </a:r>
          </a:p>
          <a:p>
            <a:pPr marL="1028700" lvl="1" indent="-342900">
              <a:buFont typeface="Arial" panose="020B0604020202020204" pitchFamily="34" charset="0"/>
              <a:buChar char="•"/>
            </a:pPr>
            <a:r>
              <a:rPr lang="en-US" sz="2200">
                <a:solidFill>
                  <a:srgbClr val="000000"/>
                </a:solidFill>
              </a:rPr>
              <a:t>SPI</a:t>
            </a:r>
          </a:p>
          <a:p>
            <a:pPr marL="342900" indent="-342900">
              <a:buFont typeface="Arial"/>
              <a:buChar char="•"/>
            </a:pPr>
            <a:r>
              <a:rPr lang="en-US" sz="2200">
                <a:solidFill>
                  <a:srgbClr val="000000"/>
                </a:solidFill>
              </a:rPr>
              <a:t>Usage:</a:t>
            </a:r>
            <a:endParaRPr lang="en-US" sz="2200">
              <a:solidFill>
                <a:srgbClr val="000000"/>
              </a:solidFill>
              <a:latin typeface="Arial" panose="020B0604020202020204" pitchFamily="34" charset="0"/>
              <a:cs typeface="Arial" panose="020B0604020202020204" pitchFamily="34" charset="0"/>
            </a:endParaRPr>
          </a:p>
          <a:p>
            <a:pPr marL="1085850" lvl="1" indent="-342900"/>
            <a:r>
              <a:rPr lang="en-US" sz="2200">
                <a:solidFill>
                  <a:srgbClr val="000000"/>
                </a:solidFill>
              </a:rPr>
              <a:t>This MCU will be used to communicate with the SPI TFT LCD display to draw info and to the main keyboard over I2C over the </a:t>
            </a:r>
            <a:r>
              <a:rPr lang="en-US" sz="2200" err="1">
                <a:solidFill>
                  <a:srgbClr val="000000"/>
                </a:solidFill>
              </a:rPr>
              <a:t>hotplug</a:t>
            </a:r>
            <a:r>
              <a:rPr lang="en-US" sz="2200">
                <a:solidFill>
                  <a:srgbClr val="000000"/>
                </a:solidFill>
              </a:rPr>
              <a:t> connector.</a:t>
            </a:r>
            <a:endParaRPr lang="en-US" sz="2200">
              <a:solidFill>
                <a:srgbClr val="000000"/>
              </a:solidFill>
              <a:latin typeface="Arial" panose="020B0604020202020204" pitchFamily="34" charset="0"/>
              <a:cs typeface="Arial" panose="020B0604020202020204" pitchFamily="34" charset="0"/>
            </a:endParaRPr>
          </a:p>
          <a:p>
            <a:pPr indent="-342900">
              <a:buFontTx/>
              <a:buChar char="•"/>
            </a:pPr>
            <a:endParaRPr lang="en-US" sz="2200">
              <a:solidFill>
                <a:srgbClr val="000000"/>
              </a:solidFill>
              <a:latin typeface="Arial" panose="020B0604020202020204" pitchFamily="34" charset="0"/>
              <a:cs typeface="Arial" panose="020B0604020202020204" pitchFamily="34" charset="0"/>
            </a:endParaRPr>
          </a:p>
          <a:p>
            <a:pPr marL="285750" indent="-342900"/>
            <a:endParaRPr lang="en-US" sz="2200">
              <a:solidFill>
                <a:srgbClr val="000000"/>
              </a:solidFill>
              <a:latin typeface="Arial" panose="020B0604020202020204" pitchFamily="34" charset="0"/>
              <a:cs typeface="Arial" panose="020B0604020202020204" pitchFamily="34" charset="0"/>
            </a:endParaRPr>
          </a:p>
          <a:p>
            <a:pPr marL="1028700" lvl="1">
              <a:buFont typeface="Arial" panose="020B0604020202020204" pitchFamily="34" charset="0"/>
              <a:buChar char="•"/>
            </a:pPr>
            <a:endParaRPr lang="en-US" sz="2200">
              <a:solidFill>
                <a:srgbClr val="000000"/>
              </a:solidFill>
              <a:latin typeface="Arial" panose="020B0604020202020204" pitchFamily="34" charset="0"/>
              <a:cs typeface="Arial" panose="020B0604020202020204" pitchFamily="34" charset="0"/>
            </a:endParaRPr>
          </a:p>
        </p:txBody>
      </p:sp>
      <p:sp>
        <p:nvSpPr>
          <p:cNvPr id="8" name="Text Placeholder 2"/>
          <p:cNvSpPr>
            <a:spLocks noGrp="1"/>
          </p:cNvSpPr>
          <p:nvPr>
            <p:ph type="body" idx="11"/>
          </p:nvPr>
        </p:nvSpPr>
        <p:spPr>
          <a:xfrm>
            <a:off x="457200" y="924643"/>
            <a:ext cx="8229600" cy="442912"/>
          </a:xfrm>
        </p:spPr>
        <p:txBody>
          <a:bodyPr/>
          <a:lstStyle/>
          <a:p>
            <a:r>
              <a:rPr lang="en-US" sz="2400"/>
              <a:t>Microcontrollers</a:t>
            </a:r>
          </a:p>
        </p:txBody>
      </p:sp>
      <p:pic>
        <p:nvPicPr>
          <p:cNvPr id="2" name="Picture 3" descr="A picture containing electronics, circuit&#10;&#10;Description automatically generated">
            <a:extLst>
              <a:ext uri="{FF2B5EF4-FFF2-40B4-BE49-F238E27FC236}">
                <a16:creationId xmlns:a16="http://schemas.microsoft.com/office/drawing/2014/main" id="{7D64568C-0990-80D7-E884-FDADF3203F32}"/>
              </a:ext>
            </a:extLst>
          </p:cNvPr>
          <p:cNvPicPr>
            <a:picLocks noChangeAspect="1"/>
          </p:cNvPicPr>
          <p:nvPr/>
        </p:nvPicPr>
        <p:blipFill>
          <a:blip r:embed="rId2"/>
          <a:stretch>
            <a:fillRect/>
          </a:stretch>
        </p:blipFill>
        <p:spPr>
          <a:xfrm>
            <a:off x="5846323" y="2018489"/>
            <a:ext cx="2743200" cy="2743200"/>
          </a:xfrm>
          <a:prstGeom prst="rect">
            <a:avLst/>
          </a:prstGeom>
        </p:spPr>
      </p:pic>
    </p:spTree>
    <p:extLst>
      <p:ext uri="{BB962C8B-B14F-4D97-AF65-F5344CB8AC3E}">
        <p14:creationId xmlns:p14="http://schemas.microsoft.com/office/powerpoint/2010/main" val="30096048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18</Slides>
  <Notes>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ECE477 Midterm Design Review: Team 3 </vt:lpstr>
      <vt:lpstr>Outline</vt:lpstr>
      <vt:lpstr>Project Overview</vt:lpstr>
      <vt:lpstr>PSSCs</vt:lpstr>
      <vt:lpstr>Major Components</vt:lpstr>
      <vt:lpstr>Major Components</vt:lpstr>
      <vt:lpstr>Major Components</vt:lpstr>
      <vt:lpstr>Major Components</vt:lpstr>
      <vt:lpstr>Major Components</vt:lpstr>
      <vt:lpstr>Block Diagram</vt:lpstr>
      <vt:lpstr>Packaging Design</vt:lpstr>
      <vt:lpstr>Packaging Design</vt:lpstr>
      <vt:lpstr>Electrical Schematic</vt:lpstr>
      <vt:lpstr>PCB Layout</vt:lpstr>
      <vt:lpstr>Prototyping Progress</vt:lpstr>
      <vt:lpstr>Software Development Status</vt:lpstr>
      <vt:lpstr>Project Timeline</vt:lpstr>
      <vt:lpstr>3D Printing</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 SECOND LINE AND THIRD LINE</dc:title>
  <dc:creator>Purdue Marketing Communications</dc:creator>
  <cp:revision>1</cp:revision>
  <cp:lastPrinted>2012-02-14T22:31:46Z</cp:lastPrinted>
  <dcterms:created xsi:type="dcterms:W3CDTF">2011-09-20T15:44:26Z</dcterms:created>
  <dcterms:modified xsi:type="dcterms:W3CDTF">2022-10-09T23:47:57Z</dcterms:modified>
</cp:coreProperties>
</file>