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Default Extension="jpeg" ContentType="image/jpeg"/>
  <Default Extension="xml" ContentType="application/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46546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93094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239642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98619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732736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479284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22583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97238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A4BA9"/>
    <a:srgbClr val="09306B"/>
    <a:srgbClr val="C4172F"/>
    <a:srgbClr val="D83248"/>
    <a:srgbClr val="01014B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-2040" y="-184"/>
      </p:cViewPr>
      <p:guideLst>
        <p:guide orient="horz" pos="13584"/>
        <p:guide pos="129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pPr/>
              <a:t>7/24/17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36&quot; x 48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696687" y="609600"/>
            <a:ext cx="42497830" cy="3352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 anchor="ctr" anchorCtr="1"/>
          <a:lstStyle>
            <a:lvl1pPr>
              <a:defRPr sz="6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4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4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4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96687" y="42672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696687" y="5638800"/>
            <a:ext cx="13585370" cy="86868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 baseline="0"/>
            </a:lvl1pPr>
            <a:lvl2pPr marL="397308" indent="0">
              <a:buNone/>
              <a:defRPr sz="2800" baseline="0"/>
            </a:lvl2pPr>
            <a:lvl3pPr marL="772848" indent="0">
              <a:buNone/>
              <a:defRPr sz="2800" baseline="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696687" y="146304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696687" y="16002000"/>
            <a:ext cx="13585370" cy="73152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marR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696687" y="236220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696687" y="24993600"/>
            <a:ext cx="13585370" cy="73152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marR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5152917" y="42672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9609145" y="24993600"/>
            <a:ext cx="13585370" cy="7315200"/>
          </a:xfrm>
          <a:prstGeom prst="rect">
            <a:avLst/>
          </a:prstGeom>
        </p:spPr>
        <p:txBody>
          <a:bodyPr vert="horz" lIns="156746" tIns="78374" rIns="156746" bIns="78374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9609145" y="42672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29609145" y="5638800"/>
            <a:ext cx="13585370" cy="17678400"/>
          </a:xfrm>
          <a:prstGeom prst="rect">
            <a:avLst/>
          </a:prstGeom>
        </p:spPr>
        <p:txBody>
          <a:bodyPr vert="horz" lIns="156746" tIns="78374" rIns="156746" bIns="78374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9609145" y="23622000"/>
            <a:ext cx="13585370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156746" tIns="78374" rIns="156746" bIns="78374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5152917" y="5638800"/>
            <a:ext cx="13585370" cy="266700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 baseline="0"/>
            </a:lvl1pPr>
            <a:lvl2pPr marL="397308" indent="0">
              <a:buNone/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1219205" y="914400"/>
            <a:ext cx="3135086" cy="2743200"/>
          </a:xfrm>
          <a:prstGeom prst="rect">
            <a:avLst/>
          </a:prstGeom>
          <a:solidFill>
            <a:schemeClr val="bg1"/>
          </a:solidFill>
        </p:spPr>
        <p:txBody>
          <a:bodyPr vert="horz" lIns="156746" tIns="78374" rIns="156746" bIns="78374"/>
          <a:lstStyle>
            <a:lvl1pPr marL="0" indent="0">
              <a:buNone/>
              <a:defRPr sz="2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39711091" y="914400"/>
            <a:ext cx="3135086" cy="2743200"/>
          </a:xfrm>
          <a:prstGeom prst="rect">
            <a:avLst/>
          </a:prstGeom>
          <a:solidFill>
            <a:schemeClr val="bg1"/>
          </a:solidFill>
        </p:spPr>
        <p:txBody>
          <a:bodyPr vert="horz" lIns="156746" tIns="78374" rIns="156746" bIns="78374"/>
          <a:lstStyle>
            <a:lvl1pPr marL="0" indent="0">
              <a:buNone/>
              <a:defRPr sz="20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16197949" y="16154400"/>
            <a:ext cx="11495314" cy="67056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16197949" y="24536400"/>
            <a:ext cx="11495314" cy="6705600"/>
          </a:xfrm>
          <a:prstGeom prst="rect">
            <a:avLst/>
          </a:prstGeom>
        </p:spPr>
        <p:txBody>
          <a:bodyPr vert="horz" lIns="156746" tIns="78374" rIns="156746" bIns="78374"/>
          <a:lstStyle>
            <a:lvl1pPr marL="0" indent="0">
              <a:buNone/>
              <a:defRPr sz="28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0538400" y="32416772"/>
            <a:ext cx="2743200" cy="438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93094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9912" indent="-1309912" algn="l" defTabSz="3493094" rtl="0" eaLnBrk="1" latinLnBrk="0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38140" indent="-1091592" algn="l" defTabSz="3493094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66370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916" indent="-873274" algn="l" defTabSz="3493094" rtl="0" eaLnBrk="1" latinLnBrk="0" hangingPunct="1">
        <a:spcBef>
          <a:spcPct val="20000"/>
        </a:spcBef>
        <a:buFont typeface="Arial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859464" indent="-873274" algn="l" defTabSz="3493094" rtl="0" eaLnBrk="1" latinLnBrk="0" hangingPunct="1">
        <a:spcBef>
          <a:spcPct val="20000"/>
        </a:spcBef>
        <a:buFont typeface="Arial" pitchFamily="34" charset="0"/>
        <a:buChar char="»"/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6010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2556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099106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4845652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546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93094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239642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8619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732736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479284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22583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97238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solidFill>
            <a:srgbClr val="1A4BA9"/>
          </a:solidFill>
          <a:ln>
            <a:solidFill>
              <a:srgbClr val="09306B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4" name="Chart Placeholder 33"/>
          <p:cNvSpPr>
            <a:spLocks noGrp="1"/>
          </p:cNvSpPr>
          <p:nvPr>
            <p:ph type="chart" sz="quarter" idx="24"/>
          </p:nvPr>
        </p:nvSpPr>
        <p:spPr/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Gary Benson</cp:lastModifiedBy>
  <cp:revision>26</cp:revision>
  <dcterms:created xsi:type="dcterms:W3CDTF">2017-07-24T19:20:59Z</dcterms:created>
  <dcterms:modified xsi:type="dcterms:W3CDTF">2017-07-24T19:29:43Z</dcterms:modified>
</cp:coreProperties>
</file>