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Default Extension="jpeg" ContentType="image/jpeg"/>
  <Default Extension="xml" ContentType="application/xml"/>
  <Override PartName="/ppt/handoutMasters/handoutMaster1.xml" ContentType="application/vnd.openxmlformats-officedocument.presentationml.handoutMaster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46546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93094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239642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986190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732736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479284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225830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972380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172F"/>
    <a:srgbClr val="D83248"/>
    <a:srgbClr val="01014B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9" d="100"/>
          <a:sy n="19" d="100"/>
        </p:scale>
        <p:origin x="-1280" y="-168"/>
      </p:cViewPr>
      <p:guideLst>
        <p:guide orient="horz" pos="13584"/>
        <p:guide pos="129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B708-2555-834C-97B8-35CDF758D659}" type="datetimeFigureOut">
              <a:rPr lang="en-US" smtClean="0"/>
              <a:pPr/>
              <a:t>7/24/17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C12-B17B-E54E-8510-11A7CCA69E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6&quot; x 48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696687" y="609600"/>
            <a:ext cx="42497830" cy="3352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6746" tIns="78374" rIns="156746" bIns="78374" anchor="ctr" anchorCtr="1"/>
          <a:lstStyle>
            <a:lvl1pPr>
              <a:defRPr sz="6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Poster Presentation Title</a:t>
            </a:r>
            <a:br>
              <a:rPr lang="en-US" dirty="0" smtClean="0"/>
            </a:br>
            <a:r>
              <a:rPr lang="en-US" sz="4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4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4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696687" y="4267200"/>
            <a:ext cx="13585370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6746" tIns="78374" rIns="156746" bIns="78374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 dirty="0" smtClean="0"/>
              <a:t>Abstract or 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696687" y="5638800"/>
            <a:ext cx="13585370" cy="8686800"/>
          </a:xfrm>
          <a:prstGeom prst="rect">
            <a:avLst/>
          </a:prstGeom>
        </p:spPr>
        <p:txBody>
          <a:bodyPr vert="horz" lIns="156746" tIns="78374" rIns="156746" bIns="78374"/>
          <a:lstStyle>
            <a:lvl1pPr marL="0" indent="0">
              <a:buNone/>
              <a:defRPr sz="2800" baseline="0"/>
            </a:lvl1pPr>
            <a:lvl2pPr marL="397308" indent="0">
              <a:buNone/>
              <a:defRPr sz="2800" baseline="0"/>
            </a:lvl2pPr>
            <a:lvl3pPr marL="772848" indent="0">
              <a:buNone/>
              <a:defRPr sz="2800" baseline="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96687" y="14630400"/>
            <a:ext cx="13585370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6746" tIns="78374" rIns="156746" bIns="78374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 dirty="0" smtClean="0"/>
              <a:t>Objectives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696687" y="16002000"/>
            <a:ext cx="13585370" cy="7315200"/>
          </a:xfrm>
          <a:prstGeom prst="rect">
            <a:avLst/>
          </a:prstGeom>
        </p:spPr>
        <p:txBody>
          <a:bodyPr vert="horz" lIns="156746" tIns="78374" rIns="156746" bIns="78374"/>
          <a:lstStyle>
            <a:lvl1pPr marL="0" marR="0" indent="0" algn="l" defTabSz="349309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marL="0" marR="0" lvl="0" indent="0" algn="l" defTabSz="349309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696687" y="23622000"/>
            <a:ext cx="13585370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6746" tIns="78374" rIns="156746" bIns="78374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 dirty="0" smtClean="0"/>
              <a:t>Methods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696687" y="24993600"/>
            <a:ext cx="13585370" cy="7315200"/>
          </a:xfrm>
          <a:prstGeom prst="rect">
            <a:avLst/>
          </a:prstGeom>
        </p:spPr>
        <p:txBody>
          <a:bodyPr vert="horz" lIns="156746" tIns="78374" rIns="156746" bIns="78374"/>
          <a:lstStyle>
            <a:lvl1pPr marL="0" marR="0" indent="0" algn="l" defTabSz="349309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marL="0" marR="0" lvl="0" indent="0" algn="l" defTabSz="349309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152917" y="4267200"/>
            <a:ext cx="13585370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6746" tIns="78374" rIns="156746" bIns="78374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 dirty="0" smtClean="0"/>
              <a:t>Results</a:t>
            </a:r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29609145" y="24993600"/>
            <a:ext cx="13585370" cy="7315200"/>
          </a:xfrm>
          <a:prstGeom prst="rect">
            <a:avLst/>
          </a:prstGeom>
        </p:spPr>
        <p:txBody>
          <a:bodyPr vert="horz" lIns="156746" tIns="78374" rIns="156746" bIns="78374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29609145" y="4267200"/>
            <a:ext cx="13585370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6746" tIns="78374" rIns="156746" bIns="78374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 dirty="0" smtClean="0"/>
              <a:t>Conclusion</a:t>
            </a:r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29609145" y="5638800"/>
            <a:ext cx="13585370" cy="17678400"/>
          </a:xfrm>
          <a:prstGeom prst="rect">
            <a:avLst/>
          </a:prstGeom>
        </p:spPr>
        <p:txBody>
          <a:bodyPr vert="horz" lIns="156746" tIns="78374" rIns="156746" bIns="78374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29609145" y="23622000"/>
            <a:ext cx="13585370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6746" tIns="78374" rIns="156746" bIns="78374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 dirty="0" smtClean="0"/>
              <a:t>References</a:t>
            </a:r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5152917" y="5638800"/>
            <a:ext cx="13585370" cy="26670000"/>
          </a:xfrm>
          <a:prstGeom prst="rect">
            <a:avLst/>
          </a:prstGeom>
        </p:spPr>
        <p:txBody>
          <a:bodyPr vert="horz" lIns="156746" tIns="78374" rIns="156746" bIns="78374"/>
          <a:lstStyle>
            <a:lvl1pPr marL="0" indent="0">
              <a:buNone/>
              <a:defRPr sz="2800" baseline="0"/>
            </a:lvl1pPr>
            <a:lvl2pPr marL="397308" indent="0">
              <a:buNone/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1219205" y="914400"/>
            <a:ext cx="3135086" cy="2743200"/>
          </a:xfrm>
          <a:prstGeom prst="rect">
            <a:avLst/>
          </a:prstGeom>
          <a:solidFill>
            <a:schemeClr val="bg1"/>
          </a:solidFill>
        </p:spPr>
        <p:txBody>
          <a:bodyPr vert="horz" lIns="156746" tIns="78374" rIns="156746" bIns="78374"/>
          <a:lstStyle>
            <a:lvl1pPr marL="0" indent="0">
              <a:buNone/>
              <a:defRPr sz="20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39711091" y="914400"/>
            <a:ext cx="3135086" cy="2743200"/>
          </a:xfrm>
          <a:prstGeom prst="rect">
            <a:avLst/>
          </a:prstGeom>
          <a:solidFill>
            <a:schemeClr val="bg1"/>
          </a:solidFill>
        </p:spPr>
        <p:txBody>
          <a:bodyPr vert="horz" lIns="156746" tIns="78374" rIns="156746" bIns="78374"/>
          <a:lstStyle>
            <a:lvl1pPr marL="0" indent="0">
              <a:buNone/>
              <a:defRPr sz="20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16197949" y="16154400"/>
            <a:ext cx="11495314" cy="6705600"/>
          </a:xfrm>
          <a:prstGeom prst="rect">
            <a:avLst/>
          </a:prstGeom>
        </p:spPr>
        <p:txBody>
          <a:bodyPr vert="horz" lIns="156746" tIns="78374" rIns="156746" bIns="78374"/>
          <a:lstStyle>
            <a:lvl1pPr marL="0" indent="0">
              <a:buNone/>
              <a:defRPr sz="2800"/>
            </a:lvl1pPr>
          </a:lstStyle>
          <a:p>
            <a:endParaRPr lang="en-US" dirty="0"/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16197949" y="24536400"/>
            <a:ext cx="11495314" cy="6705600"/>
          </a:xfrm>
          <a:prstGeom prst="rect">
            <a:avLst/>
          </a:prstGeom>
        </p:spPr>
        <p:txBody>
          <a:bodyPr vert="horz" lIns="156746" tIns="78374" rIns="156746" bIns="78374"/>
          <a:lstStyle>
            <a:lvl1pPr marL="0" indent="0">
              <a:buNone/>
              <a:defRPr sz="2800"/>
            </a:lvl1pPr>
          </a:lstStyle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0538400" y="32416772"/>
            <a:ext cx="2743200" cy="438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93094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9912" indent="-1309912" algn="l" defTabSz="3493094" rtl="0" eaLnBrk="1" latinLnBrk="0" hangingPunct="1">
        <a:spcBef>
          <a:spcPct val="20000"/>
        </a:spcBef>
        <a:buFont typeface="Arial" pitchFamily="34" charset="0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38140" indent="-1091592" algn="l" defTabSz="3493094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66370" indent="-873274" algn="l" defTabSz="3493094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2916" indent="-873274" algn="l" defTabSz="3493094" rtl="0" eaLnBrk="1" latinLnBrk="0" hangingPunct="1">
        <a:spcBef>
          <a:spcPct val="20000"/>
        </a:spcBef>
        <a:buFont typeface="Arial" pitchFamily="34" charset="0"/>
        <a:buChar char="–"/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859464" indent="-873274" algn="l" defTabSz="3493094" rtl="0" eaLnBrk="1" latinLnBrk="0" hangingPunct="1">
        <a:spcBef>
          <a:spcPct val="20000"/>
        </a:spcBef>
        <a:buFont typeface="Arial" pitchFamily="34" charset="0"/>
        <a:buChar char="»"/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6010" indent="-873274" algn="l" defTabSz="3493094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352556" indent="-873274" algn="l" defTabSz="3493094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099106" indent="-873274" algn="l" defTabSz="3493094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4845652" indent="-873274" algn="l" defTabSz="3493094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46546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93094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239642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86190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732736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479284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225830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972380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34" name="Chart Placeholder 33"/>
          <p:cNvSpPr>
            <a:spLocks noGrp="1"/>
          </p:cNvSpPr>
          <p:nvPr>
            <p:ph type="chart" sz="quarter" idx="24"/>
          </p:nvPr>
        </p:nvSpPr>
        <p:spPr/>
      </p:sp>
      <p:sp>
        <p:nvSpPr>
          <p:cNvPr id="35" name="Chart Placeholder 34"/>
          <p:cNvSpPr>
            <a:spLocks noGrp="1"/>
          </p:cNvSpPr>
          <p:nvPr>
            <p:ph type="chart" sz="quarter" idx="25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Gary Benson</cp:lastModifiedBy>
  <cp:revision>25</cp:revision>
  <dcterms:created xsi:type="dcterms:W3CDTF">2017-07-24T19:29:50Z</dcterms:created>
  <dcterms:modified xsi:type="dcterms:W3CDTF">2017-07-24T19:30:19Z</dcterms:modified>
</cp:coreProperties>
</file>