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32" autoAdjust="0"/>
    <p:restoredTop sz="94660"/>
  </p:normalViewPr>
  <p:slideViewPr>
    <p:cSldViewPr snapToGrid="0">
      <p:cViewPr varScale="1">
        <p:scale>
          <a:sx n="70" d="100"/>
          <a:sy n="70" d="100"/>
        </p:scale>
        <p:origin x="67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pehr\OneDrive\Desktop\whole_resul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pehr\OneDrive\Desktop\whole_resul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pehr\OneDrive\Desktop\whole_resul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pehr\OneDrive\Desktop\whole_result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pehr\OneDrive\Desktop\whole_result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800" b="1" i="0" baseline="0">
                <a:effectLst>
                  <a:outerShdw blurRad="50800" dist="38100" dir="5400000" algn="t" rotWithShape="0">
                    <a:srgbClr val="000000">
                      <a:alpha val="40000"/>
                    </a:srgbClr>
                  </a:outerShdw>
                </a:effectLst>
              </a:rPr>
              <a:t>Baseline Test 5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Train</c:v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(Sheet1!$B$56,Sheet1!$B$57,Sheet1!$B$58,Sheet1!$B$59)</c:f>
              <c:numCache>
                <c:formatCode>General</c:formatCode>
                <c:ptCount val="4"/>
                <c:pt idx="0">
                  <c:v>0.48299999999999998</c:v>
                </c:pt>
                <c:pt idx="1">
                  <c:v>0.32100000000000001</c:v>
                </c:pt>
                <c:pt idx="2">
                  <c:v>0.27400000000000002</c:v>
                </c:pt>
                <c:pt idx="3">
                  <c:v>0.24199999999999999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E5A-43C4-9C41-FF1BBB6387DF}"/>
            </c:ext>
          </c:extLst>
        </c:ser>
        <c:ser>
          <c:idx val="1"/>
          <c:order val="1"/>
          <c:tx>
            <c:v>Validation</c:v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(Sheet1!$C$56,Sheet1!$C$57,Sheet1!$C$58,Sheet1!$C$59)</c:f>
              <c:numCache>
                <c:formatCode>General</c:formatCode>
                <c:ptCount val="4"/>
                <c:pt idx="0">
                  <c:v>0.34100000000000003</c:v>
                </c:pt>
                <c:pt idx="1">
                  <c:v>0.34799999999999998</c:v>
                </c:pt>
                <c:pt idx="2">
                  <c:v>0.35199999999999998</c:v>
                </c:pt>
                <c:pt idx="3">
                  <c:v>0.35199999999999998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E5A-43C4-9C41-FF1BBB6387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6427680"/>
        <c:axId val="46428512"/>
      </c:lineChart>
      <c:catAx>
        <c:axId val="464276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epoch</a:t>
                </a:r>
                <a:r>
                  <a:rPr lang="en-US" baseline="0"/>
                  <a:t> number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428512"/>
        <c:crosses val="autoZero"/>
        <c:auto val="1"/>
        <c:lblAlgn val="ctr"/>
        <c:lblOffset val="100"/>
        <c:noMultiLvlLbl val="0"/>
      </c:catAx>
      <c:valAx>
        <c:axId val="46428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Loss value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4276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Baseline Test 1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Train</c:v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Sheet1!$B$2:$B$8</c:f>
              <c:numCache>
                <c:formatCode>General</c:formatCode>
                <c:ptCount val="7"/>
                <c:pt idx="0">
                  <c:v>0.48099999999999998</c:v>
                </c:pt>
                <c:pt idx="1">
                  <c:v>0.32300000000000001</c:v>
                </c:pt>
                <c:pt idx="2">
                  <c:v>0.27400000000000002</c:v>
                </c:pt>
                <c:pt idx="3">
                  <c:v>0.246</c:v>
                </c:pt>
                <c:pt idx="4">
                  <c:v>0.22500000000000001</c:v>
                </c:pt>
                <c:pt idx="5">
                  <c:v>0.21199999999999999</c:v>
                </c:pt>
                <c:pt idx="6">
                  <c:v>0.19700000000000001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EFA-4803-9E64-C813C82A819A}"/>
            </c:ext>
          </c:extLst>
        </c:ser>
        <c:ser>
          <c:idx val="1"/>
          <c:order val="1"/>
          <c:tx>
            <c:v>Validation</c:v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Sheet1!$C$2:$C$8</c:f>
              <c:numCache>
                <c:formatCode>General</c:formatCode>
                <c:ptCount val="7"/>
                <c:pt idx="0">
                  <c:v>0.41099999999999998</c:v>
                </c:pt>
                <c:pt idx="1">
                  <c:v>0.32100000000000001</c:v>
                </c:pt>
                <c:pt idx="2">
                  <c:v>0.315</c:v>
                </c:pt>
                <c:pt idx="3">
                  <c:v>0.30399999999999999</c:v>
                </c:pt>
                <c:pt idx="4">
                  <c:v>0.318</c:v>
                </c:pt>
                <c:pt idx="5">
                  <c:v>0.33</c:v>
                </c:pt>
                <c:pt idx="6">
                  <c:v>0.34200000000000003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EFA-4803-9E64-C813C82A81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0114720"/>
        <c:axId val="40113472"/>
      </c:lineChart>
      <c:catAx>
        <c:axId val="401147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Epoch number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113472"/>
        <c:crosses val="autoZero"/>
        <c:auto val="1"/>
        <c:lblAlgn val="ctr"/>
        <c:lblOffset val="100"/>
        <c:noMultiLvlLbl val="0"/>
      </c:catAx>
      <c:valAx>
        <c:axId val="40113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Loss Value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1147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Baseline Test 2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Train</c:v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Sheet1!$B$10:$B$20</c:f>
              <c:numCache>
                <c:formatCode>General</c:formatCode>
                <c:ptCount val="11"/>
                <c:pt idx="0">
                  <c:v>0.48</c:v>
                </c:pt>
                <c:pt idx="1">
                  <c:v>0.316</c:v>
                </c:pt>
                <c:pt idx="2">
                  <c:v>0.27</c:v>
                </c:pt>
                <c:pt idx="3">
                  <c:v>0.24199999999999999</c:v>
                </c:pt>
                <c:pt idx="4">
                  <c:v>0.223</c:v>
                </c:pt>
                <c:pt idx="5">
                  <c:v>0.20799999999999999</c:v>
                </c:pt>
                <c:pt idx="6">
                  <c:v>0.19900000000000001</c:v>
                </c:pt>
                <c:pt idx="7">
                  <c:v>0.186</c:v>
                </c:pt>
                <c:pt idx="8">
                  <c:v>0.18</c:v>
                </c:pt>
                <c:pt idx="9">
                  <c:v>0.17</c:v>
                </c:pt>
                <c:pt idx="10">
                  <c:v>0.16600000000000001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ABA-4B0F-8540-8E630D07C35F}"/>
            </c:ext>
          </c:extLst>
        </c:ser>
        <c:ser>
          <c:idx val="1"/>
          <c:order val="1"/>
          <c:tx>
            <c:v>Validation</c:v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Sheet1!$C$10:$C$20</c:f>
              <c:numCache>
                <c:formatCode>General</c:formatCode>
                <c:ptCount val="11"/>
                <c:pt idx="0">
                  <c:v>0.40600000000000003</c:v>
                </c:pt>
                <c:pt idx="1">
                  <c:v>0.372</c:v>
                </c:pt>
                <c:pt idx="2">
                  <c:v>0.308</c:v>
                </c:pt>
                <c:pt idx="3">
                  <c:v>0.30499999999999999</c:v>
                </c:pt>
                <c:pt idx="4">
                  <c:v>0.32300000000000001</c:v>
                </c:pt>
                <c:pt idx="5">
                  <c:v>0.313</c:v>
                </c:pt>
                <c:pt idx="6">
                  <c:v>0.28100000000000003</c:v>
                </c:pt>
                <c:pt idx="7">
                  <c:v>0.28000000000000003</c:v>
                </c:pt>
                <c:pt idx="8">
                  <c:v>0.29399999999999998</c:v>
                </c:pt>
                <c:pt idx="9">
                  <c:v>0.307</c:v>
                </c:pt>
                <c:pt idx="10">
                  <c:v>0.308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ABA-4B0F-8540-8E630D07C3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0847200"/>
        <c:axId val="110846368"/>
      </c:lineChart>
      <c:catAx>
        <c:axId val="1108472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epoch number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846368"/>
        <c:crosses val="autoZero"/>
        <c:auto val="1"/>
        <c:lblAlgn val="ctr"/>
        <c:lblOffset val="100"/>
        <c:noMultiLvlLbl val="0"/>
      </c:catAx>
      <c:valAx>
        <c:axId val="110846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loss</a:t>
                </a:r>
                <a:r>
                  <a:rPr lang="en-US" baseline="0"/>
                  <a:t> </a:t>
                </a:r>
                <a:r>
                  <a:rPr lang="en-US"/>
                  <a:t>value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8472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Baseline Test 3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Train</c:v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Sheet1!$B$22:$B$41</c:f>
              <c:numCache>
                <c:formatCode>General</c:formatCode>
                <c:ptCount val="20"/>
                <c:pt idx="0">
                  <c:v>0.496</c:v>
                </c:pt>
                <c:pt idx="1">
                  <c:v>0.32</c:v>
                </c:pt>
                <c:pt idx="2">
                  <c:v>0.27200000000000002</c:v>
                </c:pt>
                <c:pt idx="3">
                  <c:v>0.24299999999999999</c:v>
                </c:pt>
                <c:pt idx="4">
                  <c:v>0.22500000000000001</c:v>
                </c:pt>
                <c:pt idx="5">
                  <c:v>0.21</c:v>
                </c:pt>
                <c:pt idx="6">
                  <c:v>0.20200000000000001</c:v>
                </c:pt>
                <c:pt idx="7">
                  <c:v>0.187</c:v>
                </c:pt>
                <c:pt idx="8">
                  <c:v>0.17899999999999999</c:v>
                </c:pt>
                <c:pt idx="9">
                  <c:v>0.16900000000000001</c:v>
                </c:pt>
                <c:pt idx="10">
                  <c:v>0.16600000000000001</c:v>
                </c:pt>
                <c:pt idx="11">
                  <c:v>0.159</c:v>
                </c:pt>
                <c:pt idx="12">
                  <c:v>0.155</c:v>
                </c:pt>
                <c:pt idx="13">
                  <c:v>0.14799999999999999</c:v>
                </c:pt>
                <c:pt idx="14">
                  <c:v>0.14499999999999999</c:v>
                </c:pt>
                <c:pt idx="15">
                  <c:v>7.6999999999999999E-2</c:v>
                </c:pt>
                <c:pt idx="16">
                  <c:v>6.0999999999999999E-2</c:v>
                </c:pt>
                <c:pt idx="17">
                  <c:v>5.5E-2</c:v>
                </c:pt>
                <c:pt idx="18">
                  <c:v>4.5999999999999999E-2</c:v>
                </c:pt>
                <c:pt idx="19">
                  <c:v>4.4999999999999998E-2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B4E-4963-A05E-747C64B93ED1}"/>
            </c:ext>
          </c:extLst>
        </c:ser>
        <c:ser>
          <c:idx val="1"/>
          <c:order val="1"/>
          <c:tx>
            <c:v>Validation</c:v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Sheet1!$C$22:$C$41</c:f>
              <c:numCache>
                <c:formatCode>General</c:formatCode>
                <c:ptCount val="20"/>
                <c:pt idx="0">
                  <c:v>0.34200000000000003</c:v>
                </c:pt>
                <c:pt idx="1">
                  <c:v>0.36</c:v>
                </c:pt>
                <c:pt idx="2">
                  <c:v>0.30499999999999999</c:v>
                </c:pt>
                <c:pt idx="3">
                  <c:v>0.29499999999999998</c:v>
                </c:pt>
                <c:pt idx="4">
                  <c:v>0.314</c:v>
                </c:pt>
                <c:pt idx="5">
                  <c:v>0.313</c:v>
                </c:pt>
                <c:pt idx="6">
                  <c:v>0.28699999999999998</c:v>
                </c:pt>
                <c:pt idx="7">
                  <c:v>0.3</c:v>
                </c:pt>
                <c:pt idx="8">
                  <c:v>0.28599999999999998</c:v>
                </c:pt>
                <c:pt idx="9">
                  <c:v>0.41499999999999998</c:v>
                </c:pt>
                <c:pt idx="10">
                  <c:v>0.28299999999999997</c:v>
                </c:pt>
                <c:pt idx="11">
                  <c:v>0.29799999999999999</c:v>
                </c:pt>
                <c:pt idx="12">
                  <c:v>0.315</c:v>
                </c:pt>
                <c:pt idx="13">
                  <c:v>0.27900000000000003</c:v>
                </c:pt>
                <c:pt idx="14">
                  <c:v>0.36199999999999999</c:v>
                </c:pt>
                <c:pt idx="15">
                  <c:v>0.24199999999999999</c:v>
                </c:pt>
                <c:pt idx="16">
                  <c:v>0.23300000000000001</c:v>
                </c:pt>
                <c:pt idx="17">
                  <c:v>0.24299999999999999</c:v>
                </c:pt>
                <c:pt idx="18">
                  <c:v>0.23799999999999999</c:v>
                </c:pt>
                <c:pt idx="19">
                  <c:v>0.23899999999999999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B4E-4963-A05E-747C64B93E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96166240"/>
        <c:axId val="1896166656"/>
      </c:lineChart>
      <c:catAx>
        <c:axId val="18961662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epoch number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6166656"/>
        <c:crosses val="autoZero"/>
        <c:auto val="1"/>
        <c:lblAlgn val="ctr"/>
        <c:lblOffset val="100"/>
        <c:noMultiLvlLbl val="0"/>
      </c:catAx>
      <c:valAx>
        <c:axId val="18961666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loss value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61662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800" b="1" i="0" baseline="0">
                <a:effectLst>
                  <a:outerShdw blurRad="50800" dist="38100" dir="5400000" algn="t" rotWithShape="0">
                    <a:srgbClr val="000000">
                      <a:alpha val="40000"/>
                    </a:srgbClr>
                  </a:outerShdw>
                </a:effectLst>
              </a:rPr>
              <a:t>Baseline Test 4</a:t>
            </a:r>
            <a:endParaRPr lang="en-US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Train</c:v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Sheet1!$B$43:$B$54</c:f>
              <c:numCache>
                <c:formatCode>General</c:formatCode>
                <c:ptCount val="12"/>
                <c:pt idx="0">
                  <c:v>0.499</c:v>
                </c:pt>
                <c:pt idx="1">
                  <c:v>0.318</c:v>
                </c:pt>
                <c:pt idx="2">
                  <c:v>0.27500000000000002</c:v>
                </c:pt>
                <c:pt idx="3">
                  <c:v>0.247</c:v>
                </c:pt>
                <c:pt idx="4">
                  <c:v>0.223</c:v>
                </c:pt>
                <c:pt idx="5">
                  <c:v>0.21199999999999999</c:v>
                </c:pt>
                <c:pt idx="6">
                  <c:v>0.19800000000000001</c:v>
                </c:pt>
                <c:pt idx="7">
                  <c:v>0.189</c:v>
                </c:pt>
                <c:pt idx="8">
                  <c:v>0.17899999999999999</c:v>
                </c:pt>
                <c:pt idx="9">
                  <c:v>0.17599999999999999</c:v>
                </c:pt>
                <c:pt idx="10">
                  <c:v>0.16600000000000001</c:v>
                </c:pt>
                <c:pt idx="11">
                  <c:v>0.157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F23-496A-B3EB-7F035CD030D3}"/>
            </c:ext>
          </c:extLst>
        </c:ser>
        <c:ser>
          <c:idx val="1"/>
          <c:order val="1"/>
          <c:tx>
            <c:v>Validation</c:v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Sheet1!$C$43:$C$54</c:f>
              <c:numCache>
                <c:formatCode>General</c:formatCode>
                <c:ptCount val="12"/>
                <c:pt idx="0">
                  <c:v>0.33400000000000002</c:v>
                </c:pt>
                <c:pt idx="1">
                  <c:v>0.31</c:v>
                </c:pt>
                <c:pt idx="2">
                  <c:v>0.34799999999999998</c:v>
                </c:pt>
                <c:pt idx="3">
                  <c:v>0.33700000000000002</c:v>
                </c:pt>
                <c:pt idx="4">
                  <c:v>0.30399999999999999</c:v>
                </c:pt>
                <c:pt idx="5">
                  <c:v>0.28999999999999998</c:v>
                </c:pt>
                <c:pt idx="6">
                  <c:v>0.28499999999999998</c:v>
                </c:pt>
                <c:pt idx="7">
                  <c:v>0.30199999999999999</c:v>
                </c:pt>
                <c:pt idx="8">
                  <c:v>0.27600000000000002</c:v>
                </c:pt>
                <c:pt idx="9">
                  <c:v>0.30099999999999999</c:v>
                </c:pt>
                <c:pt idx="10">
                  <c:v>0.28199999999999997</c:v>
                </c:pt>
                <c:pt idx="11">
                  <c:v>0.31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F23-496A-B3EB-7F035CD030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6427680"/>
        <c:axId val="46428512"/>
      </c:lineChart>
      <c:catAx>
        <c:axId val="464276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epoch</a:t>
                </a:r>
                <a:r>
                  <a:rPr lang="en-US" baseline="0"/>
                  <a:t> number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428512"/>
        <c:crosses val="autoZero"/>
        <c:auto val="1"/>
        <c:lblAlgn val="ctr"/>
        <c:lblOffset val="100"/>
        <c:noMultiLvlLbl val="0"/>
      </c:catAx>
      <c:valAx>
        <c:axId val="46428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Loss value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4276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AB8A0-B1F1-5009-8333-12A7061C3E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6BEAA3-106F-7071-2618-18E24A2A97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43AC6B-BE9F-DCAD-C1EA-E3A691D68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552EA-4AA6-467C-B2DC-7ACF65799E91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F6D10-37AC-C658-ADE0-87CE57131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8A8A7-B6F5-77F3-3C72-23EA85685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7D208-C9D3-4E0A-93E8-24D2592B6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160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7479E-30E4-A812-851C-7280B498B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ADDB9D-A143-FFA8-B7BD-2A068CB16B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9D4A8-9419-0163-54E6-6863A1ED6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552EA-4AA6-467C-B2DC-7ACF65799E91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3CAA7-1698-CB00-5DE3-F37B82B48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A068E1-38B8-2C49-84CF-6D709F9A6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7D208-C9D3-4E0A-93E8-24D2592B6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914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8E3B80-3A33-F651-DFE2-A641D6CD0F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300808-9E78-A0D0-05F2-CBFC9A8EB8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697AED-6E77-9338-EA21-090CE630C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552EA-4AA6-467C-B2DC-7ACF65799E91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098ED-3E19-525A-F67C-34AD3E540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894A1-8F40-A40A-8861-E3047021F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7D208-C9D3-4E0A-93E8-24D2592B6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004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F21A3-CBD2-EF36-33CC-F98B996A1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BE87D-DFAE-C0D0-5499-4F608371D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8B427-EE00-37A1-0F36-0426A4371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552EA-4AA6-467C-B2DC-7ACF65799E91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E4C6E-C5A3-03E8-633C-9F3DCF587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0C2C1-7A0D-95D2-7B70-B59E7EE3E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7D208-C9D3-4E0A-93E8-24D2592B6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203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ED1A5-3BA7-44D2-C392-7525AC0CC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706CDE-CCAB-A58B-8EEF-627C97B99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A516E7-946A-7977-AD72-5F54621BC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552EA-4AA6-467C-B2DC-7ACF65799E91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964B77-1297-E44B-BB13-724540CDB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E1051-495D-E794-4F64-BDEF2C4FB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7D208-C9D3-4E0A-93E8-24D2592B6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912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C6982-5DDB-BD79-0056-6B3699BAD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69EB6-323E-01F7-235C-9E5092190C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D5A7F8-9929-A020-1FE4-8E618A7726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688C58-A014-7386-CE1C-F69E40229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552EA-4AA6-467C-B2DC-7ACF65799E91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15FC54-B20D-90D9-B053-FD3B6ADBF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5AC748-5931-77DB-740F-D8F46933D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7D208-C9D3-4E0A-93E8-24D2592B6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548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1054D-0E0F-4A25-A7CE-B12BDFDF5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DE0E06-3C74-1D68-5798-5D460C3433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C31A83-F3B9-47B0-AB43-3403E33DE8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71B685-8610-C946-3FCF-8B04F26F79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E13000-88B3-B8F5-F177-27C6EF32C8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4B4784-707D-8590-0E6B-A8A31C78F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552EA-4AA6-467C-B2DC-7ACF65799E91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6115A9-20B6-C9B6-A2D6-085AF0F11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866094-0259-D6D2-335C-C25FE9C8A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7D208-C9D3-4E0A-93E8-24D2592B6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577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14C5C-4FDE-6593-AEDA-F69495629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935A9C-0026-6683-45A8-40EB0EF27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552EA-4AA6-467C-B2DC-7ACF65799E91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EA3E34-39F6-9D42-0A67-6DB89FD22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FC229E-6C3F-8AEC-6EB4-72EC7B6C8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7D208-C9D3-4E0A-93E8-24D2592B6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92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9F3596-7348-4185-8655-31FB282C4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552EA-4AA6-467C-B2DC-7ACF65799E91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ADBF87-C98F-AB6F-91E2-891F69832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14C160-C0A2-DD58-59C9-7C27871A2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7D208-C9D3-4E0A-93E8-24D2592B6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565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C4B63-56A5-0166-C9D2-C435003AA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805AF-96BA-A986-853A-8C42AD9B3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C51A76-A077-2406-AD43-1B5C693231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4CE9B8-0BC1-77BA-C787-7DBE65F92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552EA-4AA6-467C-B2DC-7ACF65799E91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A1BBBB-7854-B3B4-F7A4-C55F02128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F13A9D-BD2D-B445-89E9-4EA071327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7D208-C9D3-4E0A-93E8-24D2592B6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034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19EC9-F7C5-A9B1-D141-EA55D69F1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4C03D6-FE80-6651-FA17-D7AB3160D5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B80500-0F9E-2CD4-9AF3-63B90F9241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58296F-6A61-8B1A-255D-9D607F406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552EA-4AA6-467C-B2DC-7ACF65799E91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7347CD-5F76-1073-B372-0182C06A4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FF0386-2732-6F38-7703-EED3D4707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7D208-C9D3-4E0A-93E8-24D2592B6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329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9CEF03-EEED-3757-739D-9A51CC35D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C350FA-21B4-1FF5-4062-40AE24E25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AA5990-16E0-6E0E-385F-8F84424676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552EA-4AA6-467C-B2DC-7ACF65799E91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B48C44-63DD-64CF-EC96-7CDE89ED02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CDE85E-FF95-171A-32DD-6F8F893EB1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7D208-C9D3-4E0A-93E8-24D2592B6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698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F9B108E8-C67A-654B-3B7B-084C0390DA7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9787831"/>
              </p:ext>
            </p:extLst>
          </p:nvPr>
        </p:nvGraphicFramePr>
        <p:xfrm>
          <a:off x="6123214" y="3138714"/>
          <a:ext cx="3848182" cy="238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2714378A-1DE6-4798-01F3-286BC70437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7193335"/>
              </p:ext>
            </p:extLst>
          </p:nvPr>
        </p:nvGraphicFramePr>
        <p:xfrm>
          <a:off x="370229" y="751114"/>
          <a:ext cx="3856109" cy="238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BD38248F-6312-8657-CB4D-4DEBE3292CF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1948304"/>
              </p:ext>
            </p:extLst>
          </p:nvPr>
        </p:nvGraphicFramePr>
        <p:xfrm>
          <a:off x="4171909" y="751114"/>
          <a:ext cx="3848182" cy="238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1" name="Chart 20">
            <a:extLst>
              <a:ext uri="{FF2B5EF4-FFF2-40B4-BE49-F238E27FC236}">
                <a16:creationId xmlns:a16="http://schemas.microsoft.com/office/drawing/2014/main" id="{A1881B9C-FA49-A9DA-42E5-301F73F883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4191103"/>
              </p:ext>
            </p:extLst>
          </p:nvPr>
        </p:nvGraphicFramePr>
        <p:xfrm>
          <a:off x="8028018" y="751114"/>
          <a:ext cx="3856109" cy="238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2" name="Chart 21">
            <a:extLst>
              <a:ext uri="{FF2B5EF4-FFF2-40B4-BE49-F238E27FC236}">
                <a16:creationId xmlns:a16="http://schemas.microsoft.com/office/drawing/2014/main" id="{A74B3FD0-78C7-5068-2F34-DB680B84522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0452285"/>
              </p:ext>
            </p:extLst>
          </p:nvPr>
        </p:nvGraphicFramePr>
        <p:xfrm>
          <a:off x="2275033" y="3138714"/>
          <a:ext cx="3848182" cy="238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1130980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35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NASIRIMAJD AMIRSHAYAN</dc:creator>
  <cp:lastModifiedBy>NASIRIMAJD AMIRSHAYAN</cp:lastModifiedBy>
  <cp:revision>1</cp:revision>
  <dcterms:created xsi:type="dcterms:W3CDTF">2022-10-27T09:12:26Z</dcterms:created>
  <dcterms:modified xsi:type="dcterms:W3CDTF">2022-10-27T09:15:42Z</dcterms:modified>
</cp:coreProperties>
</file>