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4190-E3C9-4E05-86A4-75EE0E79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BE339-C861-4341-A006-175220070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CE70-4FE1-5C6F-E3CB-DE6494CF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0EB5-307C-0753-B9A5-502F5745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519E-F4DF-EAA0-EEA4-F43B9C4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6699-6088-2874-617D-5C29C02A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AF16-1344-1479-A00B-8EAE174A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EC7E-EC74-09D7-17F3-AB52A215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6ED1-1D5A-D3FE-409A-F496DAB6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9722-237B-7C52-8DFE-ED6D253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816B8-DBE7-DC49-379B-3F367AB3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21F8-3ED0-D537-B581-C8CFFE8E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F09E-ECED-23A9-8FF7-7F3EAE29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FEAD-471A-8F79-C7FA-D3D228D6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672D-40EF-11E9-4D1A-39E7E2F3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20F-2633-6905-A22F-DD4F2EA6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1040-E71D-7123-2EC5-B54BC6F0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97A0-8EB6-D2E9-582A-7FB37D5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5720-BC2F-F089-4C29-BEC863F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CD59-5404-935D-A407-9BD0C7B2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524-471D-9A1A-98C4-525CD9AA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D148-C1E4-2004-FC98-583A22F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BA2B-3798-86F1-2373-B65C09A5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26BD-E883-C154-4E17-1C88FB5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55D5-553A-2D37-399F-EFEE1ABC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5818-FF50-46C0-CD39-7E54C6DD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FB99-9291-3075-9B1C-9EA5D4862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9E27-5C10-0BEE-1FC8-52734E29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3046-CC9A-54DC-FF1F-BE02F7FB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D137-C1F3-4BA0-73AF-9219BBFF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BEE1-D3D2-3D7C-9BD6-E86C277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C85-0E8A-8C3A-6AF2-2D0B0580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16B2-DDE2-225D-DD17-C008A6E9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B2C11-2B0A-C919-E2DB-8B381637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EDACA-7A4E-4872-C04B-5630C6B32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DD552-90C6-2BD1-33F8-6BDB9852E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8949F-BF39-1B10-2C8A-4C477864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F1329-801E-98DF-9703-DF4195FF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FD128-584D-D4A6-B34B-475ABC6F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88FA-48AF-57D3-A99B-5A26280E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1D747-2F48-8049-DFA0-83BCDA48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CFE1F-E2F9-492C-4E3B-DEDBF1D3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A5404-817B-3E03-92AD-9B5EB94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32F2-03CF-F554-6690-59D30B94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92BF7-1E00-B265-B9FE-EB72E7B4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4FEAE-CCB9-2F51-5D62-B0C81780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1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C279-59DB-976D-D23D-F37D7645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F013-2E63-CE89-C695-A5B14041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B7B32-D44F-479C-3BD3-B27A5301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BD7E6-8333-98EB-1764-C0CCB79C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E0D64-2F68-AADF-319D-8F0D1DFF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12D73-85EF-7DE6-B89B-0B9706AB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2E08-A576-2D64-C99D-5454D603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3A691-85BE-5A07-ACB9-6AAD375A6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F1862-385E-B008-7C06-96836C50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3F7F-2144-017E-863B-3E9B9B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FA4AF-96F3-B040-7B4B-6267F123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3992-4DEB-62E8-DDD1-2183357F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7FA7B-219A-DEDF-882B-233A3815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999B-6007-F3EE-60E0-D1B5CCF7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C017-25D1-2948-1A15-223EDA1A0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EAE0-71AE-4E74-BFEA-420FEE5642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1A5C-7128-1BC7-65AC-7AAA61F6E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1A33-E4F7-8ECC-00AE-62493AF1B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410-2B19-4E04-B65F-D63BA6F9E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955F-FB43-C068-E40D-A09C85E71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95" y="2680436"/>
            <a:ext cx="1783977" cy="3585885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/>
              <a:t>X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y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z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14732873-D46E-B0E8-D541-41E8025342D7}"/>
              </a:ext>
            </a:extLst>
          </p:cNvPr>
          <p:cNvSpPr/>
          <p:nvPr/>
        </p:nvSpPr>
        <p:spPr>
          <a:xfrm flipH="1" flipV="1">
            <a:off x="1730186" y="914398"/>
            <a:ext cx="484095" cy="535193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7E61B36-176A-7832-3268-1125F40E0EA5}"/>
              </a:ext>
            </a:extLst>
          </p:cNvPr>
          <p:cNvSpPr/>
          <p:nvPr/>
        </p:nvSpPr>
        <p:spPr>
          <a:xfrm flipV="1">
            <a:off x="838200" y="914396"/>
            <a:ext cx="484095" cy="535192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BE2010-871E-0CC4-FD02-18E9D669EA39}"/>
              </a:ext>
            </a:extLst>
          </p:cNvPr>
          <p:cNvSpPr txBox="1">
            <a:spLocks/>
          </p:cNvSpPr>
          <p:nvPr/>
        </p:nvSpPr>
        <p:spPr>
          <a:xfrm>
            <a:off x="1936374" y="3186952"/>
            <a:ext cx="1783977" cy="806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/>
              <a:t>=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3E139BCA-FF15-7CB4-FD96-EA7F9CFCA980}"/>
              </a:ext>
            </a:extLst>
          </p:cNvPr>
          <p:cNvSpPr/>
          <p:nvPr/>
        </p:nvSpPr>
        <p:spPr>
          <a:xfrm flipH="1" flipV="1">
            <a:off x="7987556" y="914392"/>
            <a:ext cx="484095" cy="535193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7099E8EC-DC4A-9791-6475-D8D4495209D2}"/>
              </a:ext>
            </a:extLst>
          </p:cNvPr>
          <p:cNvSpPr/>
          <p:nvPr/>
        </p:nvSpPr>
        <p:spPr>
          <a:xfrm flipV="1">
            <a:off x="3236256" y="914392"/>
            <a:ext cx="484095" cy="535192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BCD586-C6E2-2141-DF74-5947C0E5A61E}"/>
              </a:ext>
            </a:extLst>
          </p:cNvPr>
          <p:cNvSpPr txBox="1">
            <a:spLocks/>
          </p:cNvSpPr>
          <p:nvPr/>
        </p:nvSpPr>
        <p:spPr>
          <a:xfrm>
            <a:off x="3137656" y="2783544"/>
            <a:ext cx="1783977" cy="806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 err="1"/>
              <a:t>dcm</a:t>
            </a:r>
            <a:endParaRPr lang="en-US" sz="6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B9A904F-93CE-F3C1-67F1-D2F646F680EA}"/>
              </a:ext>
            </a:extLst>
          </p:cNvPr>
          <p:cNvSpPr txBox="1">
            <a:spLocks/>
          </p:cNvSpPr>
          <p:nvPr/>
        </p:nvSpPr>
        <p:spPr>
          <a:xfrm>
            <a:off x="5280206" y="2783544"/>
            <a:ext cx="3083856" cy="806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/>
              <a:t>position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6D0FE3D-17A6-03CB-E823-A06EEF2B92F9}"/>
              </a:ext>
            </a:extLst>
          </p:cNvPr>
          <p:cNvSpPr/>
          <p:nvPr/>
        </p:nvSpPr>
        <p:spPr>
          <a:xfrm flipH="1" flipV="1">
            <a:off x="10829364" y="914389"/>
            <a:ext cx="484095" cy="535193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7DCE3ED3-7B23-C62B-96FD-4985ED4F32C5}"/>
              </a:ext>
            </a:extLst>
          </p:cNvPr>
          <p:cNvSpPr/>
          <p:nvPr/>
        </p:nvSpPr>
        <p:spPr>
          <a:xfrm flipV="1">
            <a:off x="9085733" y="914389"/>
            <a:ext cx="484095" cy="535192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C8A25C-8947-CC52-F7FD-02ECF36D8E14}"/>
              </a:ext>
            </a:extLst>
          </p:cNvPr>
          <p:cNvSpPr txBox="1">
            <a:spLocks/>
          </p:cNvSpPr>
          <p:nvPr/>
        </p:nvSpPr>
        <p:spPr>
          <a:xfrm>
            <a:off x="8650945" y="4069970"/>
            <a:ext cx="3083856" cy="806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/>
              <a:t>3D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25332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8B73423-FE5A-E15C-9716-3088BB2150F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545976" y="4026927"/>
                <a:ext cx="5074024" cy="2387600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br>
                  <a:rPr lang="en-US" sz="9600" b="0" dirty="0"/>
                </a:br>
                <a:br>
                  <a:rPr lang="en-US" sz="9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br>
                  <a:rPr lang="en-US" sz="9600" b="0" dirty="0"/>
                </a:br>
                <a:endParaRPr lang="en-US" sz="9600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8B73423-FE5A-E15C-9716-3088BB215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545976" y="4026927"/>
                <a:ext cx="5074024" cy="2387600"/>
              </a:xfrm>
              <a:blipFill>
                <a:blip r:embed="rId2"/>
                <a:stretch>
                  <a:fillRect t="-164450" b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2C0BB7-CFA5-059F-0760-BA39CCA91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935" y="782888"/>
                <a:ext cx="11524130" cy="255198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/>
                  <a:t>+</a:t>
                </a: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600" b="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𝑐𝑑𝑖𝑠𝑡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dirty="0"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+</a:t>
                </a: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𝑐𝑑𝑖𝑠𝑡</m:t>
                    </m:r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+</a:t>
                </a: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b="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𝑐𝑑𝑖𝑠𝑡</m:t>
                    </m:r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+</a:t>
                </a: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2C0BB7-CFA5-059F-0760-BA39CCA91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935" y="782888"/>
                <a:ext cx="11524130" cy="2551983"/>
              </a:xfrm>
              <a:blipFill>
                <a:blip r:embed="rId2"/>
                <a:stretch>
                  <a:fillRect t="-5251" b="-8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E880-67A7-9FE8-D5D2-E4BBC5BA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5" y="596438"/>
            <a:ext cx="4029274" cy="4351338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marL="0" indent="0">
              <a:buNone/>
            </a:pPr>
            <a:r>
              <a:rPr lang="en-US" sz="4700" dirty="0"/>
              <a:t>2D key points = 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77F5903B-A6B0-5239-9C00-0AB189FCDA5B}"/>
              </a:ext>
            </a:extLst>
          </p:cNvPr>
          <p:cNvSpPr/>
          <p:nvPr/>
        </p:nvSpPr>
        <p:spPr>
          <a:xfrm>
            <a:off x="3888339" y="2170548"/>
            <a:ext cx="304210" cy="21604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0B51571-00BA-9E8C-F24D-D3782AD6CF24}"/>
              </a:ext>
            </a:extLst>
          </p:cNvPr>
          <p:cNvSpPr/>
          <p:nvPr/>
        </p:nvSpPr>
        <p:spPr>
          <a:xfrm flipH="1">
            <a:off x="11176336" y="2254058"/>
            <a:ext cx="304210" cy="21604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23656D-5323-442D-6F02-B7BFAB3A5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5335" y="2171472"/>
                <a:ext cx="8749188" cy="600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23656D-5323-442D-6F02-B7BFAB3A5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35" y="2171472"/>
                <a:ext cx="8749188" cy="600635"/>
              </a:xfrm>
              <a:prstGeom prst="rect">
                <a:avLst/>
              </a:prstGeom>
              <a:blipFill>
                <a:blip r:embed="rId2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030AF21-CED3-AFC7-120F-87270B8C22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5335" y="3523695"/>
                <a:ext cx="8749188" cy="600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030AF21-CED3-AFC7-120F-87270B8C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35" y="3523695"/>
                <a:ext cx="8749188" cy="600635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8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X  y  z</vt:lpstr>
      <vt:lpstr>x_0=X/Z  y_0=Y/Z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q=quaternion/norm(quaternion)   dcm =  ■8(2〖q_0〗^2-1+2〖q_1〗^2&amp;2q_1 q_2+2q_0 q_3&amp;2q_1 q_3-2q_0 q_2@2q_1 q_2-2q_0 q_3&amp;2〖q_0〗^2-1+2〖q_2〗^2&amp;2q_2 q_3+2q_0 q_1@2q_1 q_3+2q_0 q_2&amp;2q_2 q_3-2q_0 q_1&amp;2〖q_0〗^2-1+2〖q_3〗^2 )</dc:title>
  <dc:creator>NASIRIMAJD AMIRSHAYAN</dc:creator>
  <cp:lastModifiedBy>NASIRIMAJD AMIRSHAYAN</cp:lastModifiedBy>
  <cp:revision>3</cp:revision>
  <dcterms:created xsi:type="dcterms:W3CDTF">2022-08-30T18:54:15Z</dcterms:created>
  <dcterms:modified xsi:type="dcterms:W3CDTF">2022-08-31T19:59:46Z</dcterms:modified>
</cp:coreProperties>
</file>