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7" r:id="rId6"/>
    <p:sldId id="279" r:id="rId7"/>
    <p:sldId id="278" r:id="rId8"/>
    <p:sldId id="3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Report part two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Amirshayan Nasirimajd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196900"/>
            <a:ext cx="11091600" cy="1332000"/>
          </a:xfrm>
        </p:spPr>
        <p:txBody>
          <a:bodyPr/>
          <a:lstStyle/>
          <a:p>
            <a:r>
              <a:rPr lang="en-US" dirty="0"/>
              <a:t>Augmentation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6" name="Picture 15" descr="A satellite in space&#10;&#10;Description automatically generated with low confidence">
            <a:extLst>
              <a:ext uri="{FF2B5EF4-FFF2-40B4-BE49-F238E27FC236}">
                <a16:creationId xmlns:a16="http://schemas.microsoft.com/office/drawing/2014/main" id="{D2F83388-30B8-5648-73C1-E15F60E4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78" y="857104"/>
            <a:ext cx="2250584" cy="15003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CB8C3-3915-B8DD-B6FB-F9A65AD16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662" y="846288"/>
            <a:ext cx="2250583" cy="15003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6B58C7-5BCF-CF2D-E797-19077FD5F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344" y="866720"/>
            <a:ext cx="2000519" cy="1500389"/>
          </a:xfrm>
          <a:prstGeom prst="rect">
            <a:avLst/>
          </a:prstGeom>
        </p:spPr>
      </p:pic>
      <p:pic>
        <p:nvPicPr>
          <p:cNvPr id="24" name="Picture 23" descr="A satellite in space&#10;&#10;Description automatically generated with low confidence">
            <a:extLst>
              <a:ext uri="{FF2B5EF4-FFF2-40B4-BE49-F238E27FC236}">
                <a16:creationId xmlns:a16="http://schemas.microsoft.com/office/drawing/2014/main" id="{F2BAF975-318D-DCD4-C915-CEA0599C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760" y="857104"/>
            <a:ext cx="2250584" cy="15003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33F97E-6273-CA37-F62B-921A50013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040" y="2769511"/>
            <a:ext cx="1965864" cy="1474398"/>
          </a:xfrm>
          <a:prstGeom prst="rect">
            <a:avLst/>
          </a:prstGeom>
        </p:spPr>
      </p:pic>
      <p:pic>
        <p:nvPicPr>
          <p:cNvPr id="55" name="Picture 54" descr="A picture containing light, night sky&#10;&#10;Description automatically generated">
            <a:extLst>
              <a:ext uri="{FF2B5EF4-FFF2-40B4-BE49-F238E27FC236}">
                <a16:creationId xmlns:a16="http://schemas.microsoft.com/office/drawing/2014/main" id="{721C71B3-0CBC-4630-6BD3-409115A4C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98" y="2769511"/>
            <a:ext cx="2214584" cy="14763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1114C58-E44B-D4C4-3701-16A0E8A0F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4344" y="2769511"/>
            <a:ext cx="1965864" cy="1474398"/>
          </a:xfrm>
          <a:prstGeom prst="rect">
            <a:avLst/>
          </a:prstGeom>
        </p:spPr>
      </p:pic>
      <p:pic>
        <p:nvPicPr>
          <p:cNvPr id="59" name="Picture 58" descr="A picture containing dark, lit&#10;&#10;Description automatically generated">
            <a:extLst>
              <a:ext uri="{FF2B5EF4-FFF2-40B4-BE49-F238E27FC236}">
                <a16:creationId xmlns:a16="http://schemas.microsoft.com/office/drawing/2014/main" id="{48E0B31B-2039-D085-0DAF-CE3150C7E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4401" y="2769511"/>
            <a:ext cx="2211597" cy="14743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2430F76-7E8C-6B3C-35D9-4FE02583E2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7651" y="4605774"/>
            <a:ext cx="1965864" cy="1474398"/>
          </a:xfrm>
          <a:prstGeom prst="rect">
            <a:avLst/>
          </a:prstGeom>
        </p:spPr>
      </p:pic>
      <p:pic>
        <p:nvPicPr>
          <p:cNvPr id="63" name="Picture 62" descr="A picture containing transport, night sky&#10;&#10;Description automatically generated">
            <a:extLst>
              <a:ext uri="{FF2B5EF4-FFF2-40B4-BE49-F238E27FC236}">
                <a16:creationId xmlns:a16="http://schemas.microsoft.com/office/drawing/2014/main" id="{62095DC6-AE43-32D0-0766-85DFB5A39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353" y="4607989"/>
            <a:ext cx="2214584" cy="147638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2267144-3C22-CEFA-BDFC-7EEC7D73E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0654" y="4602992"/>
            <a:ext cx="2013340" cy="1510005"/>
          </a:xfrm>
          <a:prstGeom prst="rect">
            <a:avLst/>
          </a:prstGeom>
        </p:spPr>
      </p:pic>
      <p:pic>
        <p:nvPicPr>
          <p:cNvPr id="67" name="Picture 66" descr="A logo in the dark&#10;&#10;Description automatically generated with low confidence">
            <a:extLst>
              <a:ext uri="{FF2B5EF4-FFF2-40B4-BE49-F238E27FC236}">
                <a16:creationId xmlns:a16="http://schemas.microsoft.com/office/drawing/2014/main" id="{331943E0-F0AA-98F5-83CA-2649837867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99064" y="4633041"/>
            <a:ext cx="2219935" cy="147995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231DC7F-E5EB-5D3E-D406-CB2B4425296C}"/>
              </a:ext>
            </a:extLst>
          </p:cNvPr>
          <p:cNvSpPr txBox="1"/>
          <p:nvPr/>
        </p:nvSpPr>
        <p:spPr>
          <a:xfrm>
            <a:off x="1865313" y="2362114"/>
            <a:ext cx="2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 Augmentation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176EA2-DFE8-2160-D552-D88011677CD7}"/>
              </a:ext>
            </a:extLst>
          </p:cNvPr>
          <p:cNvSpPr txBox="1"/>
          <p:nvPr/>
        </p:nvSpPr>
        <p:spPr>
          <a:xfrm>
            <a:off x="7254845" y="2368299"/>
            <a:ext cx="2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Brightness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650F8-076B-12F2-0370-11C6C0A5E16B}"/>
              </a:ext>
            </a:extLst>
          </p:cNvPr>
          <p:cNvSpPr txBox="1"/>
          <p:nvPr/>
        </p:nvSpPr>
        <p:spPr>
          <a:xfrm>
            <a:off x="1850679" y="4240648"/>
            <a:ext cx="2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Bluring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DAEE80-C724-085B-A875-DB86D905DC93}"/>
              </a:ext>
            </a:extLst>
          </p:cNvPr>
          <p:cNvSpPr txBox="1"/>
          <p:nvPr/>
        </p:nvSpPr>
        <p:spPr>
          <a:xfrm>
            <a:off x="7254847" y="4240648"/>
            <a:ext cx="2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Flare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080DAF-2E68-407D-CEF1-3780CAD544C4}"/>
              </a:ext>
            </a:extLst>
          </p:cNvPr>
          <p:cNvSpPr txBox="1"/>
          <p:nvPr/>
        </p:nvSpPr>
        <p:spPr>
          <a:xfrm>
            <a:off x="1806947" y="6131006"/>
            <a:ext cx="2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Erase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5C0CEB-183C-F12B-19FB-FCC60A983F33}"/>
              </a:ext>
            </a:extLst>
          </p:cNvPr>
          <p:cNvSpPr txBox="1"/>
          <p:nvPr/>
        </p:nvSpPr>
        <p:spPr>
          <a:xfrm>
            <a:off x="7254846" y="6214824"/>
            <a:ext cx="2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7DFB8C-4D8F-D0AA-4E7B-ECC187C1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822" y="1260019"/>
            <a:ext cx="3318040" cy="2488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F09B06-B16D-A7CE-C77C-8D2F4BA5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822" y="3748548"/>
            <a:ext cx="3318041" cy="2488531"/>
          </a:xfrm>
          <a:prstGeom prst="rect">
            <a:avLst/>
          </a:prstGeom>
        </p:spPr>
      </p:pic>
      <p:pic>
        <p:nvPicPr>
          <p:cNvPr id="13" name="Picture 12" descr="A satellite in space&#10;&#10;Description automatically generated with low confidence">
            <a:extLst>
              <a:ext uri="{FF2B5EF4-FFF2-40B4-BE49-F238E27FC236}">
                <a16:creationId xmlns:a16="http://schemas.microsoft.com/office/drawing/2014/main" id="{7B7687EE-A04A-34A7-4441-1FAE290BE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236407"/>
            <a:ext cx="4192421" cy="2488530"/>
          </a:xfrm>
          <a:prstGeom prst="rect">
            <a:avLst/>
          </a:prstGeom>
        </p:spPr>
      </p:pic>
      <p:pic>
        <p:nvPicPr>
          <p:cNvPr id="17" name="Picture 16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02D9FB17-F813-8C0E-9FCE-655A35723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3688683"/>
            <a:ext cx="4192421" cy="2572007"/>
          </a:xfrm>
          <a:prstGeom prst="rect">
            <a:avLst/>
          </a:prstGeom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A0B4248D-EF38-735D-1494-291A11B4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196900"/>
            <a:ext cx="11091600" cy="792985"/>
          </a:xfrm>
        </p:spPr>
        <p:txBody>
          <a:bodyPr/>
          <a:lstStyle/>
          <a:p>
            <a:r>
              <a:rPr lang="en-US" dirty="0"/>
              <a:t>All Augmentation Methods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Baseline Test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C29F81-6039-574F-65E0-15E675DDB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57883"/>
              </p:ext>
            </p:extLst>
          </p:nvPr>
        </p:nvGraphicFramePr>
        <p:xfrm>
          <a:off x="2493513" y="1506246"/>
          <a:ext cx="6966858" cy="192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31149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98484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886453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43653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588226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801084"/>
                    </a:ext>
                  </a:extLst>
                </a:gridCol>
              </a:tblGrid>
              <a:tr h="640918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35410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US" dirty="0"/>
                        <a:t>Heatmap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34314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US" dirty="0"/>
                        <a:t>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632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17A78F-79D0-75D6-F7B4-5B1671039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90046"/>
              </p:ext>
            </p:extLst>
          </p:nvPr>
        </p:nvGraphicFramePr>
        <p:xfrm>
          <a:off x="2493513" y="4034125"/>
          <a:ext cx="4644572" cy="192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31149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98484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886453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4365350"/>
                    </a:ext>
                  </a:extLst>
                </a:gridCol>
              </a:tblGrid>
              <a:tr h="640918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35410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US" dirty="0"/>
                        <a:t>Heatmap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34314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US" dirty="0"/>
                        <a:t>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632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E01801-3877-7AFB-F782-E079F9396AF9}"/>
              </a:ext>
            </a:extLst>
          </p:cNvPr>
          <p:cNvSpPr txBox="1"/>
          <p:nvPr/>
        </p:nvSpPr>
        <p:spPr>
          <a:xfrm>
            <a:off x="481047" y="2246942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Data Split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CA7F4-05D3-1460-C5A1-0EFE5034B8C4}"/>
              </a:ext>
            </a:extLst>
          </p:cNvPr>
          <p:cNvSpPr txBox="1"/>
          <p:nvPr/>
        </p:nvSpPr>
        <p:spPr>
          <a:xfrm>
            <a:off x="550862" y="4995502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Data Split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{824D3E6A-0DAA-417B-85EA-CFB35B32D85A}tf33713516_win32</Template>
  <TotalTime>297</TotalTime>
  <Words>75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Report part two</vt:lpstr>
      <vt:lpstr>Augmentation Methods</vt:lpstr>
      <vt:lpstr>All Augmentation Methods</vt:lpstr>
      <vt:lpstr>Baseline Test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part two</dc:title>
  <dc:creator>NASIRIMAJD AMIRSHAYAN</dc:creator>
  <cp:lastModifiedBy>NASIRIMAJD AMIRSHAYAN</cp:lastModifiedBy>
  <cp:revision>2</cp:revision>
  <dcterms:created xsi:type="dcterms:W3CDTF">2022-09-19T11:24:55Z</dcterms:created>
  <dcterms:modified xsi:type="dcterms:W3CDTF">2022-09-19T16:22:32Z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