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765F-160E-B8C1-404F-03EF4A177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1265D-B60B-18B1-0F79-0335B935F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907756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Submitted by:</a:t>
            </a:r>
          </a:p>
          <a:p>
            <a:pPr algn="r"/>
            <a:r>
              <a:rPr lang="en-US" dirty="0"/>
              <a:t>ASHBEL ASHISH LAMA</a:t>
            </a:r>
          </a:p>
          <a:p>
            <a:pPr algn="r"/>
            <a:r>
              <a:rPr lang="en-US" dirty="0" err="1"/>
              <a:t>Saby</a:t>
            </a:r>
            <a:r>
              <a:rPr lang="en-US" dirty="0"/>
              <a:t> CHAUDHARY</a:t>
            </a:r>
          </a:p>
          <a:p>
            <a:pPr algn="r"/>
            <a:r>
              <a:rPr lang="en-US" dirty="0"/>
              <a:t>BCA 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91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1B47-62B2-4EE2-9AC6-8DF4A049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8157-1618-320E-8ED2-FBE2E54C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3541714"/>
          </a:xfrm>
        </p:spPr>
        <p:txBody>
          <a:bodyPr/>
          <a:lstStyle/>
          <a:p>
            <a:r>
              <a:rPr lang="en-US" dirty="0">
                <a:ea typeface="Times New Roman" panose="02020603050405020304" pitchFamily="18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</a:rPr>
              <a:t>ims in developing a computerized system to maintain all the daily work of library</a:t>
            </a:r>
          </a:p>
          <a:p>
            <a:r>
              <a:rPr lang="en-US" dirty="0"/>
              <a:t>Library provides facility and peaceful atmosphere to students</a:t>
            </a:r>
          </a:p>
          <a:p>
            <a:r>
              <a:rPr lang="en-US" dirty="0"/>
              <a:t>Students can take books easily and get new books as they demand In future</a:t>
            </a:r>
          </a:p>
          <a:p>
            <a:r>
              <a:rPr lang="en-US" dirty="0"/>
              <a:t>Main users : Librarian and Students</a:t>
            </a:r>
          </a:p>
          <a:p>
            <a:r>
              <a:rPr lang="en-US" dirty="0"/>
              <a:t>Helps librarian in having a smoother workflow</a:t>
            </a:r>
          </a:p>
        </p:txBody>
      </p:sp>
    </p:spTree>
    <p:extLst>
      <p:ext uri="{BB962C8B-B14F-4D97-AF65-F5344CB8AC3E}">
        <p14:creationId xmlns:p14="http://schemas.microsoft.com/office/powerpoint/2010/main" val="42204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E116-CCAD-6F75-42B5-7D439F53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998E-D7E0-2F04-95F6-CB4DC12E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2070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AIMS:</a:t>
            </a:r>
          </a:p>
          <a:p>
            <a:r>
              <a:rPr lang="en-US" sz="1800" dirty="0"/>
              <a:t>To provide information on any book present in library to the user who uses it</a:t>
            </a:r>
          </a:p>
          <a:p>
            <a:r>
              <a:rPr lang="en-US" sz="1800" dirty="0"/>
              <a:t>To develop a system that can handle and accomplish the activities involved in a library in effective way</a:t>
            </a:r>
          </a:p>
          <a:p>
            <a:r>
              <a:rPr lang="en-US" sz="1800" dirty="0"/>
              <a:t>To give easy way to connect with the library by taking books easily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7107A-A40B-9CEC-8C92-F861602F7C99}"/>
              </a:ext>
            </a:extLst>
          </p:cNvPr>
          <p:cNvSpPr txBox="1"/>
          <p:nvPr/>
        </p:nvSpPr>
        <p:spPr>
          <a:xfrm>
            <a:off x="6968971" y="2249487"/>
            <a:ext cx="4220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OBJECTIVES: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Attractive user interfaces to navigate through the system for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inform about online library to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provide  online reading service in the future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easy access to users/members</a:t>
            </a:r>
          </a:p>
        </p:txBody>
      </p:sp>
    </p:spTree>
    <p:extLst>
      <p:ext uri="{BB962C8B-B14F-4D97-AF65-F5344CB8AC3E}">
        <p14:creationId xmlns:p14="http://schemas.microsoft.com/office/powerpoint/2010/main" val="16012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3FA7-A729-FEDC-9964-6BD3E8CB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54C9-EB3F-F099-8ACA-B66D4B7C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process of studying what something is asked and what that something means</a:t>
            </a:r>
          </a:p>
          <a:p>
            <a:r>
              <a:rPr lang="en-US" dirty="0"/>
              <a:t>Is also a procedure of identifying its goal and creates something that is better for specific project</a:t>
            </a:r>
          </a:p>
          <a:p>
            <a:r>
              <a:rPr lang="en-US" dirty="0"/>
              <a:t>Its main purpose is to collect information for designing the system and to implement it</a:t>
            </a:r>
          </a:p>
          <a:p>
            <a:r>
              <a:rPr lang="en-US" dirty="0"/>
              <a:t>We need to collect the requirements of the system then we will look further</a:t>
            </a:r>
          </a:p>
        </p:txBody>
      </p:sp>
    </p:spTree>
    <p:extLst>
      <p:ext uri="{BB962C8B-B14F-4D97-AF65-F5344CB8AC3E}">
        <p14:creationId xmlns:p14="http://schemas.microsoft.com/office/powerpoint/2010/main" val="40268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E3FA-224A-009D-908B-585FC8FE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C76B-A600-537B-980F-47C17026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Login/Authenticate User</a:t>
            </a:r>
          </a:p>
          <a:p>
            <a:r>
              <a:rPr lang="en-US" dirty="0"/>
              <a:t>Add New User/Member</a:t>
            </a:r>
          </a:p>
          <a:p>
            <a:r>
              <a:rPr lang="en-US" dirty="0"/>
              <a:t>Insert Book’s Details</a:t>
            </a:r>
          </a:p>
          <a:p>
            <a:r>
              <a:rPr lang="en-US" dirty="0"/>
              <a:t>Remove Members/Users</a:t>
            </a:r>
          </a:p>
          <a:p>
            <a:r>
              <a:rPr lang="en-US" dirty="0"/>
              <a:t>Search Book</a:t>
            </a:r>
          </a:p>
          <a:p>
            <a:r>
              <a:rPr lang="en-US" dirty="0"/>
              <a:t>Quick Data Insert/Retrieve</a:t>
            </a:r>
          </a:p>
          <a:p>
            <a:r>
              <a:rPr lang="en-US" dirty="0"/>
              <a:t>Request Book</a:t>
            </a:r>
          </a:p>
        </p:txBody>
      </p:sp>
    </p:spTree>
    <p:extLst>
      <p:ext uri="{BB962C8B-B14F-4D97-AF65-F5344CB8AC3E}">
        <p14:creationId xmlns:p14="http://schemas.microsoft.com/office/powerpoint/2010/main" val="18779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D8CF-DF57-6E5F-2210-FB2B7037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1F90-829E-AF36-A150-7076ACD1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used: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ea typeface="Times New Roman" panose="02020603050405020304" pitchFamily="18" charset="0"/>
              </a:rPr>
              <a:t>Design (HTML 4.0, AJAX, JQUERY, JAVASCRIPT)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ea typeface="Times New Roman" panose="02020603050405020304" pitchFamily="18" charset="0"/>
              </a:rPr>
              <a:t>Coding (PHP5.6, PHP7.x)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ea typeface="Times New Roman" panose="02020603050405020304" pitchFamily="18" charset="0"/>
              </a:rPr>
              <a:t>Web </a:t>
            </a:r>
            <a:r>
              <a:rPr lang="en-US" sz="1400" dirty="0">
                <a:ea typeface="Times New Roman" panose="02020603050405020304" pitchFamily="18" charset="0"/>
              </a:rPr>
              <a:t>Browser (Database Design (MySQL 5.x)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ea typeface="Times New Roman" panose="02020603050405020304" pitchFamily="18" charset="0"/>
              </a:rPr>
              <a:t>User Interface Mozilla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Google Chrome, IE8, OPERA)</a:t>
            </a:r>
            <a:endParaRPr lang="en-US" sz="1400" dirty="0">
              <a:ea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ea typeface="Times New Roman" panose="02020603050405020304" pitchFamily="18" charset="0"/>
              </a:rPr>
              <a:t>Testing (XAMP SERVER)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ea typeface="Times New Roman" panose="02020603050405020304" pitchFamily="18" charset="0"/>
              </a:rPr>
              <a:t>Reporting Tool (Data Report)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9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1E22-478D-34A2-8DB5-3404111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5E28-30B6-984A-146C-8487C4C4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As technology is growing rapidly, so this “Online Library Management System” will be very helpful</a:t>
            </a:r>
          </a:p>
          <a:p>
            <a:endParaRPr lang="en-US" sz="2000" dirty="0"/>
          </a:p>
          <a:p>
            <a:r>
              <a:rPr lang="en-US" sz="2000" dirty="0"/>
              <a:t>Every college and local library can make use of this system</a:t>
            </a:r>
          </a:p>
          <a:p>
            <a:endParaRPr lang="en-US" sz="2000" dirty="0"/>
          </a:p>
          <a:p>
            <a:r>
              <a:rPr lang="en-US" sz="2000" dirty="0"/>
              <a:t>Easy to access and no loss of time</a:t>
            </a:r>
          </a:p>
          <a:p>
            <a:endParaRPr lang="en-US" sz="2000" dirty="0"/>
          </a:p>
          <a:p>
            <a:r>
              <a:rPr lang="en-US" sz="2000" dirty="0"/>
              <a:t>Users can read online books from library by logging in future</a:t>
            </a:r>
          </a:p>
        </p:txBody>
      </p:sp>
    </p:spTree>
    <p:extLst>
      <p:ext uri="{BB962C8B-B14F-4D97-AF65-F5344CB8AC3E}">
        <p14:creationId xmlns:p14="http://schemas.microsoft.com/office/powerpoint/2010/main" val="15654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51AA-3C75-3DCC-CBD3-7A2198EB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EF26-6287-EA05-97A4-0769F3E5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93861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ea typeface="Times New Roman" panose="02020603050405020304" pitchFamily="18" charset="0"/>
                <a:cs typeface="TimesNewRoman"/>
              </a:rPr>
              <a:t>The library management system needs to be computerized to reduce human errors and to increase the efficiency.</a:t>
            </a:r>
          </a:p>
          <a:p>
            <a:endParaRPr lang="en-US" sz="1800" dirty="0">
              <a:effectLst/>
              <a:ea typeface="Times New Roman" panose="02020603050405020304" pitchFamily="18" charset="0"/>
              <a:cs typeface="TimesNewRoman"/>
            </a:endParaRPr>
          </a:p>
          <a:p>
            <a:r>
              <a:rPr lang="en-US" sz="1800" dirty="0">
                <a:effectLst/>
                <a:ea typeface="Times New Roman" panose="02020603050405020304" pitchFamily="18" charset="0"/>
              </a:rPr>
              <a:t>Library management systems are designed to </a:t>
            </a:r>
            <a: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store all the information about books and members. </a:t>
            </a:r>
          </a:p>
          <a:p>
            <a:endParaRPr lang="en-US" sz="18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We still need to make more changes on the project alongside adding all the necessary data's and diagrams. We couldn’t be able to make it in time and were in a rush, due to our personal complications.</a:t>
            </a:r>
          </a:p>
          <a:p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Hope you acknowledge our problems and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9C0C-01B3-43C0-F744-8D61DE21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0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THANKYOU FOR YOUR TIME AND PATIENCE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1BDC9-1CA4-56CF-2872-308E08003D5E}"/>
              </a:ext>
            </a:extLst>
          </p:cNvPr>
          <p:cNvSpPr txBox="1"/>
          <p:nvPr/>
        </p:nvSpPr>
        <p:spPr>
          <a:xfrm>
            <a:off x="6289062" y="6200543"/>
            <a:ext cx="566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https://www.slshare.net/cricketaustralia09/online-library-management-system-61892561/12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72592-1FD9-88BC-9417-E80CAAD622F9}"/>
              </a:ext>
            </a:extLst>
          </p:cNvPr>
          <p:cNvSpPr txBox="1"/>
          <p:nvPr/>
        </p:nvSpPr>
        <p:spPr>
          <a:xfrm>
            <a:off x="238988" y="6200543"/>
            <a:ext cx="566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https://www.academia.edu/35396222/ONLINE_LIBRARY_MANAGEMENT_SYSTEM</a:t>
            </a:r>
          </a:p>
        </p:txBody>
      </p:sp>
    </p:spTree>
    <p:extLst>
      <p:ext uri="{BB962C8B-B14F-4D97-AF65-F5344CB8AC3E}">
        <p14:creationId xmlns:p14="http://schemas.microsoft.com/office/powerpoint/2010/main" val="8377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464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Circuit</vt:lpstr>
      <vt:lpstr>ONLINE LIBRARY MANAGEMENT SYSTEM</vt:lpstr>
      <vt:lpstr>INTRODUCTION</vt:lpstr>
      <vt:lpstr>Aim and objectives</vt:lpstr>
      <vt:lpstr>analysis</vt:lpstr>
      <vt:lpstr>Analysis: requirement</vt:lpstr>
      <vt:lpstr>implementation</vt:lpstr>
      <vt:lpstr>Future planning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 MANAGEMENT SYSTEM</dc:title>
  <dc:creator>Ashbel</dc:creator>
  <cp:lastModifiedBy>Ashbel</cp:lastModifiedBy>
  <cp:revision>3</cp:revision>
  <dcterms:created xsi:type="dcterms:W3CDTF">2022-05-22T16:42:15Z</dcterms:created>
  <dcterms:modified xsi:type="dcterms:W3CDTF">2022-05-22T17:26:43Z</dcterms:modified>
</cp:coreProperties>
</file>