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32918400" cy="42062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76" userDrawn="1">
          <p15:clr>
            <a:srgbClr val="A4A3A4"/>
          </p15:clr>
        </p15:guide>
        <p15:guide id="2" pos="576" userDrawn="1">
          <p15:clr>
            <a:srgbClr val="A4A3A4"/>
          </p15:clr>
        </p15:guide>
        <p15:guide id="3" orient="horz" pos="25920" userDrawn="1">
          <p15:clr>
            <a:srgbClr val="A4A3A4"/>
          </p15:clr>
        </p15:guide>
        <p15:guide id="4" pos="20160" userDrawn="1">
          <p15:clr>
            <a:srgbClr val="A4A3A4"/>
          </p15:clr>
        </p15:guide>
        <p15:guide id="5" pos="10368" userDrawn="1">
          <p15:clr>
            <a:srgbClr val="A4A3A4"/>
          </p15:clr>
        </p15:guide>
        <p15:guide id="6" orient="horz" pos="1324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3" autoAdjust="0"/>
    <p:restoredTop sz="94660"/>
  </p:normalViewPr>
  <p:slideViewPr>
    <p:cSldViewPr snapToGrid="0" showGuides="1">
      <p:cViewPr>
        <p:scale>
          <a:sx n="43" d="100"/>
          <a:sy n="43" d="100"/>
        </p:scale>
        <p:origin x="440" y="144"/>
      </p:cViewPr>
      <p:guideLst>
        <p:guide orient="horz" pos="576"/>
        <p:guide pos="576"/>
        <p:guide orient="horz" pos="25920"/>
        <p:guide pos="20160"/>
        <p:guide pos="10368"/>
        <p:guide orient="horz" pos="1324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7"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eiguang Wang" userId="26f8909557841247" providerId="LiveId" clId="{BDA230C6-E50D-4081-8BD7-778DDB3530C1}"/>
    <pc:docChg chg="undo custSel modSld">
      <pc:chgData name="Peiguang Wang" userId="26f8909557841247" providerId="LiveId" clId="{BDA230C6-E50D-4081-8BD7-778DDB3530C1}" dt="2018-04-18T02:31:55.701" v="3935" actId="313"/>
      <pc:docMkLst>
        <pc:docMk/>
      </pc:docMkLst>
      <pc:sldChg chg="addSp delSp modSp">
        <pc:chgData name="Peiguang Wang" userId="26f8909557841247" providerId="LiveId" clId="{BDA230C6-E50D-4081-8BD7-778DDB3530C1}" dt="2018-04-18T02:31:55.701" v="3935" actId="313"/>
        <pc:sldMkLst>
          <pc:docMk/>
          <pc:sldMk cId="472910973" sldId="256"/>
        </pc:sldMkLst>
        <pc:spChg chg="mod">
          <ac:chgData name="Peiguang Wang" userId="26f8909557841247" providerId="LiveId" clId="{BDA230C6-E50D-4081-8BD7-778DDB3530C1}" dt="2018-04-18T02:19:47.082" v="2760" actId="1036"/>
          <ac:spMkLst>
            <pc:docMk/>
            <pc:sldMk cId="472910973" sldId="256"/>
            <ac:spMk id="9" creationId="{8DCD417C-AD9E-4C70-BD04-742141BC62D9}"/>
          </ac:spMkLst>
        </pc:spChg>
        <pc:spChg chg="mod">
          <ac:chgData name="Peiguang Wang" userId="26f8909557841247" providerId="LiveId" clId="{BDA230C6-E50D-4081-8BD7-778DDB3530C1}" dt="2018-04-18T02:19:43.673" v="2751" actId="1036"/>
          <ac:spMkLst>
            <pc:docMk/>
            <pc:sldMk cId="472910973" sldId="256"/>
            <ac:spMk id="10" creationId="{0F104521-E5E1-4740-9B20-092C556BB122}"/>
          </ac:spMkLst>
        </pc:spChg>
        <pc:spChg chg="mod">
          <ac:chgData name="Peiguang Wang" userId="26f8909557841247" providerId="LiveId" clId="{BDA230C6-E50D-4081-8BD7-778DDB3530C1}" dt="2018-04-18T02:19:43.673" v="2751" actId="1036"/>
          <ac:spMkLst>
            <pc:docMk/>
            <pc:sldMk cId="472910973" sldId="256"/>
            <ac:spMk id="11" creationId="{0B953941-128B-41A0-8D7B-D1379BE3C688}"/>
          </ac:spMkLst>
        </pc:spChg>
        <pc:spChg chg="mod">
          <ac:chgData name="Peiguang Wang" userId="26f8909557841247" providerId="LiveId" clId="{BDA230C6-E50D-4081-8BD7-778DDB3530C1}" dt="2018-04-18T01:52:01.237" v="1902" actId="1076"/>
          <ac:spMkLst>
            <pc:docMk/>
            <pc:sldMk cId="472910973" sldId="256"/>
            <ac:spMk id="12" creationId="{090A8D86-A91F-4061-95C0-FC9DE149218D}"/>
          </ac:spMkLst>
        </pc:spChg>
        <pc:spChg chg="mod">
          <ac:chgData name="Peiguang Wang" userId="26f8909557841247" providerId="LiveId" clId="{BDA230C6-E50D-4081-8BD7-778DDB3530C1}" dt="2018-04-18T01:52:01.237" v="1902" actId="1076"/>
          <ac:spMkLst>
            <pc:docMk/>
            <pc:sldMk cId="472910973" sldId="256"/>
            <ac:spMk id="13" creationId="{60B21378-94D2-462A-A9E2-A02B484C614D}"/>
          </ac:spMkLst>
        </pc:spChg>
        <pc:spChg chg="add del mod">
          <ac:chgData name="Peiguang Wang" userId="26f8909557841247" providerId="LiveId" clId="{BDA230C6-E50D-4081-8BD7-778DDB3530C1}" dt="2018-04-18T01:52:21.707" v="1906" actId="164"/>
          <ac:spMkLst>
            <pc:docMk/>
            <pc:sldMk cId="472910973" sldId="256"/>
            <ac:spMk id="14" creationId="{B4475335-5A8E-412E-9AEF-4B05D0198D99}"/>
          </ac:spMkLst>
        </pc:spChg>
        <pc:spChg chg="add del mod">
          <ac:chgData name="Peiguang Wang" userId="26f8909557841247" providerId="LiveId" clId="{BDA230C6-E50D-4081-8BD7-778DDB3530C1}" dt="2018-04-18T01:52:21.707" v="1906" actId="164"/>
          <ac:spMkLst>
            <pc:docMk/>
            <pc:sldMk cId="472910973" sldId="256"/>
            <ac:spMk id="15" creationId="{5F006475-E8FC-4438-963D-993960914A15}"/>
          </ac:spMkLst>
        </pc:spChg>
        <pc:spChg chg="mod">
          <ac:chgData name="Peiguang Wang" userId="26f8909557841247" providerId="LiveId" clId="{BDA230C6-E50D-4081-8BD7-778DDB3530C1}" dt="2018-04-18T01:41:58.679" v="1088" actId="1076"/>
          <ac:spMkLst>
            <pc:docMk/>
            <pc:sldMk cId="472910973" sldId="256"/>
            <ac:spMk id="23" creationId="{4AAD824E-33A8-41EB-99FE-665E6C2FC100}"/>
          </ac:spMkLst>
        </pc:spChg>
        <pc:spChg chg="mod">
          <ac:chgData name="Peiguang Wang" userId="26f8909557841247" providerId="LiveId" clId="{BDA230C6-E50D-4081-8BD7-778DDB3530C1}" dt="2018-04-18T01:42:13.437" v="1091" actId="164"/>
          <ac:spMkLst>
            <pc:docMk/>
            <pc:sldMk cId="472910973" sldId="256"/>
            <ac:spMk id="25" creationId="{B99FFC26-8255-4DF5-B7C7-1EAAC5CFBEA3}"/>
          </ac:spMkLst>
        </pc:spChg>
        <pc:spChg chg="mod">
          <ac:chgData name="Peiguang Wang" userId="26f8909557841247" providerId="LiveId" clId="{BDA230C6-E50D-4081-8BD7-778DDB3530C1}" dt="2018-04-18T01:42:13.437" v="1091" actId="164"/>
          <ac:spMkLst>
            <pc:docMk/>
            <pc:sldMk cId="472910973" sldId="256"/>
            <ac:spMk id="26" creationId="{288D2243-08AF-4D44-AA8A-464EB473087D}"/>
          </ac:spMkLst>
        </pc:spChg>
        <pc:spChg chg="mod">
          <ac:chgData name="Peiguang Wang" userId="26f8909557841247" providerId="LiveId" clId="{BDA230C6-E50D-4081-8BD7-778DDB3530C1}" dt="2018-04-18T01:35:54.271" v="976" actId="1076"/>
          <ac:spMkLst>
            <pc:docMk/>
            <pc:sldMk cId="472910973" sldId="256"/>
            <ac:spMk id="28" creationId="{B086DFA8-F62A-4688-8EEF-3E7BAB2D0C5C}"/>
          </ac:spMkLst>
        </pc:spChg>
        <pc:spChg chg="mod">
          <ac:chgData name="Peiguang Wang" userId="26f8909557841247" providerId="LiveId" clId="{BDA230C6-E50D-4081-8BD7-778DDB3530C1}" dt="2018-04-18T01:35:54.271" v="976" actId="1076"/>
          <ac:spMkLst>
            <pc:docMk/>
            <pc:sldMk cId="472910973" sldId="256"/>
            <ac:spMk id="29" creationId="{FCFB94F2-689E-45DB-B459-C60B450872E0}"/>
          </ac:spMkLst>
        </pc:spChg>
        <pc:spChg chg="del">
          <ac:chgData name="Peiguang Wang" userId="26f8909557841247" providerId="LiveId" clId="{BDA230C6-E50D-4081-8BD7-778DDB3530C1}" dt="2018-04-18T01:16:32.507" v="245" actId="478"/>
          <ac:spMkLst>
            <pc:docMk/>
            <pc:sldMk cId="472910973" sldId="256"/>
            <ac:spMk id="34" creationId="{94A78B55-CED4-4D8B-A3D0-B21B4B9906AC}"/>
          </ac:spMkLst>
        </pc:spChg>
        <pc:spChg chg="mod">
          <ac:chgData name="Peiguang Wang" userId="26f8909557841247" providerId="LiveId" clId="{BDA230C6-E50D-4081-8BD7-778DDB3530C1}" dt="2018-04-18T02:07:49.673" v="2317" actId="20577"/>
          <ac:spMkLst>
            <pc:docMk/>
            <pc:sldMk cId="472910973" sldId="256"/>
            <ac:spMk id="36" creationId="{7A042677-C00F-464A-8DB4-A582EB62F84C}"/>
          </ac:spMkLst>
        </pc:spChg>
        <pc:spChg chg="mod">
          <ac:chgData name="Peiguang Wang" userId="26f8909557841247" providerId="LiveId" clId="{BDA230C6-E50D-4081-8BD7-778DDB3530C1}" dt="2018-04-18T01:10:40.690" v="101" actId="164"/>
          <ac:spMkLst>
            <pc:docMk/>
            <pc:sldMk cId="472910973" sldId="256"/>
            <ac:spMk id="37" creationId="{D16DAEDB-2AFB-4EC4-9C12-5258AD13153C}"/>
          </ac:spMkLst>
        </pc:spChg>
        <pc:spChg chg="mod">
          <ac:chgData name="Peiguang Wang" userId="26f8909557841247" providerId="LiveId" clId="{BDA230C6-E50D-4081-8BD7-778DDB3530C1}" dt="2018-04-18T01:10:40.690" v="101" actId="164"/>
          <ac:spMkLst>
            <pc:docMk/>
            <pc:sldMk cId="472910973" sldId="256"/>
            <ac:spMk id="38" creationId="{42B44105-9850-471F-A72D-C8D34EF69DDE}"/>
          </ac:spMkLst>
        </pc:spChg>
        <pc:spChg chg="add mod">
          <ac:chgData name="Peiguang Wang" userId="26f8909557841247" providerId="LiveId" clId="{BDA230C6-E50D-4081-8BD7-778DDB3530C1}" dt="2018-04-18T01:10:40.690" v="101" actId="164"/>
          <ac:spMkLst>
            <pc:docMk/>
            <pc:sldMk cId="472910973" sldId="256"/>
            <ac:spMk id="42" creationId="{904D7828-8FD1-4136-BF5B-A4A2DDC76A97}"/>
          </ac:spMkLst>
        </pc:spChg>
        <pc:spChg chg="add mod">
          <ac:chgData name="Peiguang Wang" userId="26f8909557841247" providerId="LiveId" clId="{BDA230C6-E50D-4081-8BD7-778DDB3530C1}" dt="2018-04-18T01:10:40.690" v="101" actId="164"/>
          <ac:spMkLst>
            <pc:docMk/>
            <pc:sldMk cId="472910973" sldId="256"/>
            <ac:spMk id="45" creationId="{D45DB248-8964-4550-A0F5-AE8AF750A891}"/>
          </ac:spMkLst>
        </pc:spChg>
        <pc:spChg chg="add mod">
          <ac:chgData name="Peiguang Wang" userId="26f8909557841247" providerId="LiveId" clId="{BDA230C6-E50D-4081-8BD7-778DDB3530C1}" dt="2018-04-18T01:10:40.690" v="101" actId="164"/>
          <ac:spMkLst>
            <pc:docMk/>
            <pc:sldMk cId="472910973" sldId="256"/>
            <ac:spMk id="48" creationId="{98E04046-0B4F-495C-B123-BD1AC8677318}"/>
          </ac:spMkLst>
        </pc:spChg>
        <pc:spChg chg="add del mod">
          <ac:chgData name="Peiguang Wang" userId="26f8909557841247" providerId="LiveId" clId="{BDA230C6-E50D-4081-8BD7-778DDB3530C1}" dt="2018-04-18T01:44:22.423" v="1228" actId="478"/>
          <ac:spMkLst>
            <pc:docMk/>
            <pc:sldMk cId="472910973" sldId="256"/>
            <ac:spMk id="54" creationId="{FDF1AED4-BF94-43BB-960A-4599544C1D6D}"/>
          </ac:spMkLst>
        </pc:spChg>
        <pc:spChg chg="add del mod">
          <ac:chgData name="Peiguang Wang" userId="26f8909557841247" providerId="LiveId" clId="{BDA230C6-E50D-4081-8BD7-778DDB3530C1}" dt="2018-04-18T01:44:20.937" v="1226" actId="478"/>
          <ac:spMkLst>
            <pc:docMk/>
            <pc:sldMk cId="472910973" sldId="256"/>
            <ac:spMk id="55" creationId="{E52B60A1-FD81-4296-B5EF-BF9EDA972B98}"/>
          </ac:spMkLst>
        </pc:spChg>
        <pc:spChg chg="add del">
          <ac:chgData name="Peiguang Wang" userId="26f8909557841247" providerId="LiveId" clId="{BDA230C6-E50D-4081-8BD7-778DDB3530C1}" dt="2018-04-18T01:16:34.266" v="247" actId="313"/>
          <ac:spMkLst>
            <pc:docMk/>
            <pc:sldMk cId="472910973" sldId="256"/>
            <ac:spMk id="56" creationId="{1264C390-19EF-42DD-AD21-F6EFA46C5C6C}"/>
          </ac:spMkLst>
        </pc:spChg>
        <pc:spChg chg="add mod">
          <ac:chgData name="Peiguang Wang" userId="26f8909557841247" providerId="LiveId" clId="{BDA230C6-E50D-4081-8BD7-778DDB3530C1}" dt="2018-04-18T01:35:27.837" v="975" actId="20577"/>
          <ac:spMkLst>
            <pc:docMk/>
            <pc:sldMk cId="472910973" sldId="256"/>
            <ac:spMk id="57" creationId="{ADBF49DB-484F-40D9-9657-B4D5127DF1DD}"/>
          </ac:spMkLst>
        </pc:spChg>
        <pc:spChg chg="add mod">
          <ac:chgData name="Peiguang Wang" userId="26f8909557841247" providerId="LiveId" clId="{BDA230C6-E50D-4081-8BD7-778DDB3530C1}" dt="2018-04-18T01:26:58.552" v="450" actId="164"/>
          <ac:spMkLst>
            <pc:docMk/>
            <pc:sldMk cId="472910973" sldId="256"/>
            <ac:spMk id="59" creationId="{CF2724BA-4EDD-4A84-9975-F2372A07E915}"/>
          </ac:spMkLst>
        </pc:spChg>
        <pc:spChg chg="add mod">
          <ac:chgData name="Peiguang Wang" userId="26f8909557841247" providerId="LiveId" clId="{BDA230C6-E50D-4081-8BD7-778DDB3530C1}" dt="2018-04-18T01:26:58.552" v="450" actId="164"/>
          <ac:spMkLst>
            <pc:docMk/>
            <pc:sldMk cId="472910973" sldId="256"/>
            <ac:spMk id="60" creationId="{6036E0ED-9490-4902-A0BF-C4B8C471DBBE}"/>
          </ac:spMkLst>
        </pc:spChg>
        <pc:spChg chg="add mod">
          <ac:chgData name="Peiguang Wang" userId="26f8909557841247" providerId="LiveId" clId="{BDA230C6-E50D-4081-8BD7-778DDB3530C1}" dt="2018-04-18T01:31:07.615" v="579" actId="1076"/>
          <ac:spMkLst>
            <pc:docMk/>
            <pc:sldMk cId="472910973" sldId="256"/>
            <ac:spMk id="62" creationId="{925A1C59-B5B9-44D0-86E3-65F4F069204C}"/>
          </ac:spMkLst>
        </pc:spChg>
        <pc:spChg chg="add mod">
          <ac:chgData name="Peiguang Wang" userId="26f8909557841247" providerId="LiveId" clId="{BDA230C6-E50D-4081-8BD7-778DDB3530C1}" dt="2018-04-18T01:31:41.757" v="634" actId="20577"/>
          <ac:spMkLst>
            <pc:docMk/>
            <pc:sldMk cId="472910973" sldId="256"/>
            <ac:spMk id="63" creationId="{F7A24310-C859-4BB9-8086-56000AA6DB20}"/>
          </ac:spMkLst>
        </pc:spChg>
        <pc:spChg chg="add mod">
          <ac:chgData name="Peiguang Wang" userId="26f8909557841247" providerId="LiveId" clId="{BDA230C6-E50D-4081-8BD7-778DDB3530C1}" dt="2018-04-18T01:33:46.492" v="904" actId="1076"/>
          <ac:spMkLst>
            <pc:docMk/>
            <pc:sldMk cId="472910973" sldId="256"/>
            <ac:spMk id="64" creationId="{E4896CA8-928B-4D5E-B9D9-16FDFA3B2B51}"/>
          </ac:spMkLst>
        </pc:spChg>
        <pc:spChg chg="add del mod">
          <ac:chgData name="Peiguang Wang" userId="26f8909557841247" providerId="LiveId" clId="{BDA230C6-E50D-4081-8BD7-778DDB3530C1}" dt="2018-04-18T01:40:40.868" v="1040" actId="313"/>
          <ac:spMkLst>
            <pc:docMk/>
            <pc:sldMk cId="472910973" sldId="256"/>
            <ac:spMk id="65" creationId="{CB75610B-4862-4664-AC52-2824DC5B2828}"/>
          </ac:spMkLst>
        </pc:spChg>
        <pc:spChg chg="add mod">
          <ac:chgData name="Peiguang Wang" userId="26f8909557841247" providerId="LiveId" clId="{BDA230C6-E50D-4081-8BD7-778DDB3530C1}" dt="2018-04-18T01:42:23.192" v="1094" actId="1076"/>
          <ac:spMkLst>
            <pc:docMk/>
            <pc:sldMk cId="472910973" sldId="256"/>
            <ac:spMk id="66" creationId="{9B649CAA-B9E5-408B-B633-4CA59E22EC29}"/>
          </ac:spMkLst>
        </pc:spChg>
        <pc:spChg chg="add mod">
          <ac:chgData name="Peiguang Wang" userId="26f8909557841247" providerId="LiveId" clId="{BDA230C6-E50D-4081-8BD7-778DDB3530C1}" dt="2018-04-18T01:52:01.237" v="1902" actId="1076"/>
          <ac:spMkLst>
            <pc:docMk/>
            <pc:sldMk cId="472910973" sldId="256"/>
            <ac:spMk id="68" creationId="{C3C9AC5E-2E5B-4EA3-A63B-22980A407F5D}"/>
          </ac:spMkLst>
        </pc:spChg>
        <pc:spChg chg="add mod">
          <ac:chgData name="Peiguang Wang" userId="26f8909557841247" providerId="LiveId" clId="{BDA230C6-E50D-4081-8BD7-778DDB3530C1}" dt="2018-04-18T02:05:18.220" v="2284" actId="113"/>
          <ac:spMkLst>
            <pc:docMk/>
            <pc:sldMk cId="472910973" sldId="256"/>
            <ac:spMk id="73" creationId="{B887536A-7420-43A6-BF76-C9F7FCB165C6}"/>
          </ac:spMkLst>
        </pc:spChg>
        <pc:spChg chg="add mod">
          <ac:chgData name="Peiguang Wang" userId="26f8909557841247" providerId="LiveId" clId="{BDA230C6-E50D-4081-8BD7-778DDB3530C1}" dt="2018-04-18T02:02:10.810" v="2159" actId="1076"/>
          <ac:spMkLst>
            <pc:docMk/>
            <pc:sldMk cId="472910973" sldId="256"/>
            <ac:spMk id="74" creationId="{6E15DC88-1B57-4E63-BA29-797ADC065C08}"/>
          </ac:spMkLst>
        </pc:spChg>
        <pc:spChg chg="add mod">
          <ac:chgData name="Peiguang Wang" userId="26f8909557841247" providerId="LiveId" clId="{BDA230C6-E50D-4081-8BD7-778DDB3530C1}" dt="2018-04-18T02:02:07.877" v="2158" actId="1076"/>
          <ac:spMkLst>
            <pc:docMk/>
            <pc:sldMk cId="472910973" sldId="256"/>
            <ac:spMk id="75" creationId="{E9E75217-A7CF-407F-B4CE-BF54D4322347}"/>
          </ac:spMkLst>
        </pc:spChg>
        <pc:spChg chg="add del">
          <ac:chgData name="Peiguang Wang" userId="26f8909557841247" providerId="LiveId" clId="{BDA230C6-E50D-4081-8BD7-778DDB3530C1}" dt="2018-04-18T02:04:10.513" v="2190" actId="313"/>
          <ac:spMkLst>
            <pc:docMk/>
            <pc:sldMk cId="472910973" sldId="256"/>
            <ac:spMk id="81" creationId="{71C4D8BC-45B5-4FDB-965C-FF82AEC6C353}"/>
          </ac:spMkLst>
        </pc:spChg>
        <pc:spChg chg="add mod">
          <ac:chgData name="Peiguang Wang" userId="26f8909557841247" providerId="LiveId" clId="{BDA230C6-E50D-4081-8BD7-778DDB3530C1}" dt="2018-04-18T02:08:29.209" v="2360" actId="113"/>
          <ac:spMkLst>
            <pc:docMk/>
            <pc:sldMk cId="472910973" sldId="256"/>
            <ac:spMk id="82" creationId="{AD0F23FB-A02D-43FF-BA2B-242F59A685FA}"/>
          </ac:spMkLst>
        </pc:spChg>
        <pc:spChg chg="add mod">
          <ac:chgData name="Peiguang Wang" userId="26f8909557841247" providerId="LiveId" clId="{BDA230C6-E50D-4081-8BD7-778DDB3530C1}" dt="2018-04-18T02:07:01.443" v="2313" actId="164"/>
          <ac:spMkLst>
            <pc:docMk/>
            <pc:sldMk cId="472910973" sldId="256"/>
            <ac:spMk id="97" creationId="{8DFD91A2-2D13-4931-91D9-E2608F7F0694}"/>
          </ac:spMkLst>
        </pc:spChg>
        <pc:spChg chg="add mod">
          <ac:chgData name="Peiguang Wang" userId="26f8909557841247" providerId="LiveId" clId="{BDA230C6-E50D-4081-8BD7-778DDB3530C1}" dt="2018-04-18T02:26:59.998" v="3614" actId="20577"/>
          <ac:spMkLst>
            <pc:docMk/>
            <pc:sldMk cId="472910973" sldId="256"/>
            <ac:spMk id="99" creationId="{A72858DC-1D24-4DD8-94C6-8CF5D30B1F24}"/>
          </ac:spMkLst>
        </pc:spChg>
        <pc:spChg chg="add del mod">
          <ac:chgData name="Peiguang Wang" userId="26f8909557841247" providerId="LiveId" clId="{BDA230C6-E50D-4081-8BD7-778DDB3530C1}" dt="2018-04-18T02:31:41.565" v="3930" actId="113"/>
          <ac:spMkLst>
            <pc:docMk/>
            <pc:sldMk cId="472910973" sldId="256"/>
            <ac:spMk id="100" creationId="{470302E5-B374-4B0F-ADF2-FA5C37B424FE}"/>
          </ac:spMkLst>
        </pc:spChg>
        <pc:spChg chg="add mod">
          <ac:chgData name="Peiguang Wang" userId="26f8909557841247" providerId="LiveId" clId="{BDA230C6-E50D-4081-8BD7-778DDB3530C1}" dt="2018-04-18T02:31:43.995" v="3931" actId="113"/>
          <ac:spMkLst>
            <pc:docMk/>
            <pc:sldMk cId="472910973" sldId="256"/>
            <ac:spMk id="102" creationId="{A59453E3-4C4A-42DC-93A0-2E8F474D0132}"/>
          </ac:spMkLst>
        </pc:spChg>
        <pc:spChg chg="add mod">
          <ac:chgData name="Peiguang Wang" userId="26f8909557841247" providerId="LiveId" clId="{BDA230C6-E50D-4081-8BD7-778DDB3530C1}" dt="2018-04-18T02:31:51.362" v="3933" actId="113"/>
          <ac:spMkLst>
            <pc:docMk/>
            <pc:sldMk cId="472910973" sldId="256"/>
            <ac:spMk id="105" creationId="{7F7CCD61-D478-455C-A039-D78091368A93}"/>
          </ac:spMkLst>
        </pc:spChg>
        <pc:spChg chg="add mod">
          <ac:chgData name="Peiguang Wang" userId="26f8909557841247" providerId="LiveId" clId="{BDA230C6-E50D-4081-8BD7-778DDB3530C1}" dt="2018-04-18T02:31:53.596" v="3934" actId="113"/>
          <ac:spMkLst>
            <pc:docMk/>
            <pc:sldMk cId="472910973" sldId="256"/>
            <ac:spMk id="106" creationId="{CF45843A-6D6B-4ADB-87EA-7F892D2E4084}"/>
          </ac:spMkLst>
        </pc:spChg>
        <pc:spChg chg="add mod">
          <ac:chgData name="Peiguang Wang" userId="26f8909557841247" providerId="LiveId" clId="{BDA230C6-E50D-4081-8BD7-778DDB3530C1}" dt="2018-04-18T02:31:55.701" v="3935" actId="313"/>
          <ac:spMkLst>
            <pc:docMk/>
            <pc:sldMk cId="472910973" sldId="256"/>
            <ac:spMk id="107" creationId="{B197D451-EEDA-4D4B-9239-A80F0CB3B492}"/>
          </ac:spMkLst>
        </pc:spChg>
        <pc:grpChg chg="add mod">
          <ac:chgData name="Peiguang Wang" userId="26f8909557841247" providerId="LiveId" clId="{BDA230C6-E50D-4081-8BD7-778DDB3530C1}" dt="2018-04-18T01:52:01.237" v="1902" actId="1076"/>
          <ac:grpSpMkLst>
            <pc:docMk/>
            <pc:sldMk cId="472910973" sldId="256"/>
            <ac:grpSpMk id="53" creationId="{8C5F3C69-334E-46FE-9809-39501382D2B1}"/>
          </ac:grpSpMkLst>
        </pc:grpChg>
        <pc:grpChg chg="add mod">
          <ac:chgData name="Peiguang Wang" userId="26f8909557841247" providerId="LiveId" clId="{BDA230C6-E50D-4081-8BD7-778DDB3530C1}" dt="2018-04-18T01:30:24.462" v="551" actId="1076"/>
          <ac:grpSpMkLst>
            <pc:docMk/>
            <pc:sldMk cId="472910973" sldId="256"/>
            <ac:grpSpMk id="61" creationId="{A05D2899-245B-417B-9EB6-1ACFF5FA817C}"/>
          </ac:grpSpMkLst>
        </pc:grpChg>
        <pc:grpChg chg="add mod">
          <ac:chgData name="Peiguang Wang" userId="26f8909557841247" providerId="LiveId" clId="{BDA230C6-E50D-4081-8BD7-778DDB3530C1}" dt="2018-04-18T01:42:16.934" v="1092" actId="1076"/>
          <ac:grpSpMkLst>
            <pc:docMk/>
            <pc:sldMk cId="472910973" sldId="256"/>
            <ac:grpSpMk id="67" creationId="{CAB12A80-4E59-418B-8132-880662AEAB3D}"/>
          </ac:grpSpMkLst>
        </pc:grpChg>
        <pc:grpChg chg="add mod">
          <ac:chgData name="Peiguang Wang" userId="26f8909557841247" providerId="LiveId" clId="{BDA230C6-E50D-4081-8BD7-778DDB3530C1}" dt="2018-04-18T01:52:24.264" v="1907" actId="1076"/>
          <ac:grpSpMkLst>
            <pc:docMk/>
            <pc:sldMk cId="472910973" sldId="256"/>
            <ac:grpSpMk id="69" creationId="{F90A7E55-0880-4A8E-A902-EA7A4C089FAD}"/>
          </ac:grpSpMkLst>
        </pc:grpChg>
        <pc:grpChg chg="add mod">
          <ac:chgData name="Peiguang Wang" userId="26f8909557841247" providerId="LiveId" clId="{BDA230C6-E50D-4081-8BD7-778DDB3530C1}" dt="2018-04-18T02:07:01.443" v="2313" actId="164"/>
          <ac:grpSpMkLst>
            <pc:docMk/>
            <pc:sldMk cId="472910973" sldId="256"/>
            <ac:grpSpMk id="83" creationId="{3F69C144-779F-41CC-B5FE-3C726027F73F}"/>
          </ac:grpSpMkLst>
        </pc:grpChg>
        <pc:grpChg chg="add mod">
          <ac:chgData name="Peiguang Wang" userId="26f8909557841247" providerId="LiveId" clId="{BDA230C6-E50D-4081-8BD7-778DDB3530C1}" dt="2018-04-18T02:07:04.316" v="2314" actId="1076"/>
          <ac:grpSpMkLst>
            <pc:docMk/>
            <pc:sldMk cId="472910973" sldId="256"/>
            <ac:grpSpMk id="98" creationId="{076DA057-EF18-4652-8FFF-CC93608B3A1D}"/>
          </ac:grpSpMkLst>
        </pc:grpChg>
        <pc:graphicFrameChg chg="add mod modGraphic">
          <ac:chgData name="Peiguang Wang" userId="26f8909557841247" providerId="LiveId" clId="{BDA230C6-E50D-4081-8BD7-778DDB3530C1}" dt="2018-04-18T02:16:11.484" v="2651" actId="14734"/>
          <ac:graphicFrameMkLst>
            <pc:docMk/>
            <pc:sldMk cId="472910973" sldId="256"/>
            <ac:graphicFrameMk id="80" creationId="{40B1A8ED-433E-4160-98C6-0DD340A57FA5}"/>
          </ac:graphicFrameMkLst>
        </pc:graphicFrameChg>
        <pc:picChg chg="mod">
          <ac:chgData name="Peiguang Wang" userId="26f8909557841247" providerId="LiveId" clId="{BDA230C6-E50D-4081-8BD7-778DDB3530C1}" dt="2018-04-18T01:42:20.259" v="1093" actId="1076"/>
          <ac:picMkLst>
            <pc:docMk/>
            <pc:sldMk cId="472910973" sldId="256"/>
            <ac:picMk id="32" creationId="{69574AB6-CB1A-4006-9894-C9BE93B9B159}"/>
          </ac:picMkLst>
        </pc:picChg>
        <pc:picChg chg="mod">
          <ac:chgData name="Peiguang Wang" userId="26f8909557841247" providerId="LiveId" clId="{BDA230C6-E50D-4081-8BD7-778DDB3530C1}" dt="2018-04-18T01:33:24.732" v="872" actId="1076"/>
          <ac:picMkLst>
            <pc:docMk/>
            <pc:sldMk cId="472910973" sldId="256"/>
            <ac:picMk id="33" creationId="{9087B826-EA7C-4471-B514-C5A69774A1E8}"/>
          </ac:picMkLst>
        </pc:picChg>
        <pc:picChg chg="del mod">
          <ac:chgData name="Peiguang Wang" userId="26f8909557841247" providerId="LiveId" clId="{BDA230C6-E50D-4081-8BD7-778DDB3530C1}" dt="2018-04-18T01:56:50.178" v="1922" actId="478"/>
          <ac:picMkLst>
            <pc:docMk/>
            <pc:sldMk cId="472910973" sldId="256"/>
            <ac:picMk id="35" creationId="{00DA4B29-96C5-4205-BED0-7191264BF230}"/>
          </ac:picMkLst>
        </pc:picChg>
        <pc:picChg chg="add mod">
          <ac:chgData name="Peiguang Wang" userId="26f8909557841247" providerId="LiveId" clId="{BDA230C6-E50D-4081-8BD7-778DDB3530C1}" dt="2018-04-18T01:26:58.552" v="450" actId="164"/>
          <ac:picMkLst>
            <pc:docMk/>
            <pc:sldMk cId="472910973" sldId="256"/>
            <ac:picMk id="58" creationId="{4AAA8223-5D25-40D9-A3E2-72248810A2D1}"/>
          </ac:picMkLst>
        </pc:picChg>
        <pc:picChg chg="add mod">
          <ac:chgData name="Peiguang Wang" userId="26f8909557841247" providerId="LiveId" clId="{BDA230C6-E50D-4081-8BD7-778DDB3530C1}" dt="2018-04-18T02:31:05.847" v="3833" actId="1036"/>
          <ac:picMkLst>
            <pc:docMk/>
            <pc:sldMk cId="472910973" sldId="256"/>
            <ac:picMk id="70" creationId="{84904851-4CFB-4681-BD28-E8CEE956BA6D}"/>
          </ac:picMkLst>
        </pc:picChg>
        <pc:picChg chg="add mod">
          <ac:chgData name="Peiguang Wang" userId="26f8909557841247" providerId="LiveId" clId="{BDA230C6-E50D-4081-8BD7-778DDB3530C1}" dt="2018-04-18T02:31:05.847" v="3833" actId="1036"/>
          <ac:picMkLst>
            <pc:docMk/>
            <pc:sldMk cId="472910973" sldId="256"/>
            <ac:picMk id="71" creationId="{A5B445A2-77FA-47CD-922D-03E36F826C4E}"/>
          </ac:picMkLst>
        </pc:picChg>
        <pc:picChg chg="add mod">
          <ac:chgData name="Peiguang Wang" userId="26f8909557841247" providerId="LiveId" clId="{BDA230C6-E50D-4081-8BD7-778DDB3530C1}" dt="2018-04-18T02:00:04.596" v="2036" actId="1076"/>
          <ac:picMkLst>
            <pc:docMk/>
            <pc:sldMk cId="472910973" sldId="256"/>
            <ac:picMk id="72" creationId="{883B54A7-DC86-4A70-8CB3-ABA325856BB1}"/>
          </ac:picMkLst>
        </pc:picChg>
        <pc:picChg chg="add mod">
          <ac:chgData name="Peiguang Wang" userId="26f8909557841247" providerId="LiveId" clId="{BDA230C6-E50D-4081-8BD7-778DDB3530C1}" dt="2018-04-18T02:31:05.847" v="3833" actId="1036"/>
          <ac:picMkLst>
            <pc:docMk/>
            <pc:sldMk cId="472910973" sldId="256"/>
            <ac:picMk id="101" creationId="{9A1090F5-E7CB-453B-BAD8-C4CA008E82B8}"/>
          </ac:picMkLst>
        </pc:picChg>
        <pc:picChg chg="add mod">
          <ac:chgData name="Peiguang Wang" userId="26f8909557841247" providerId="LiveId" clId="{BDA230C6-E50D-4081-8BD7-778DDB3530C1}" dt="2018-04-18T02:31:05.847" v="3833" actId="1036"/>
          <ac:picMkLst>
            <pc:docMk/>
            <pc:sldMk cId="472910973" sldId="256"/>
            <ac:picMk id="103" creationId="{51146A0D-B41D-4A91-B825-4ADEE83F9DA6}"/>
          </ac:picMkLst>
        </pc:picChg>
        <pc:picChg chg="add mod">
          <ac:chgData name="Peiguang Wang" userId="26f8909557841247" providerId="LiveId" clId="{BDA230C6-E50D-4081-8BD7-778DDB3530C1}" dt="2018-04-18T02:31:05.847" v="3833" actId="1036"/>
          <ac:picMkLst>
            <pc:docMk/>
            <pc:sldMk cId="472910973" sldId="256"/>
            <ac:picMk id="104" creationId="{FE29CCD5-29A4-4E35-9463-D603538D9CD5}"/>
          </ac:picMkLst>
        </pc:picChg>
        <pc:cxnChg chg="mod">
          <ac:chgData name="Peiguang Wang" userId="26f8909557841247" providerId="LiveId" clId="{BDA230C6-E50D-4081-8BD7-778DDB3530C1}" dt="2018-04-18T01:10:40.690" v="101" actId="164"/>
          <ac:cxnSpMkLst>
            <pc:docMk/>
            <pc:sldMk cId="472910973" sldId="256"/>
            <ac:cxnSpMk id="40" creationId="{D8E1EE12-BE77-430B-A29F-46A54C953463}"/>
          </ac:cxnSpMkLst>
        </pc:cxnChg>
        <pc:cxnChg chg="add mod">
          <ac:chgData name="Peiguang Wang" userId="26f8909557841247" providerId="LiveId" clId="{BDA230C6-E50D-4081-8BD7-778DDB3530C1}" dt="2018-04-18T01:10:40.690" v="101" actId="164"/>
          <ac:cxnSpMkLst>
            <pc:docMk/>
            <pc:sldMk cId="472910973" sldId="256"/>
            <ac:cxnSpMk id="43" creationId="{1440BA3C-CDAE-4088-8FC4-4A1C1409ACF7}"/>
          </ac:cxnSpMkLst>
        </pc:cxnChg>
        <pc:cxnChg chg="add mod">
          <ac:chgData name="Peiguang Wang" userId="26f8909557841247" providerId="LiveId" clId="{BDA230C6-E50D-4081-8BD7-778DDB3530C1}" dt="2018-04-18T01:10:40.690" v="101" actId="164"/>
          <ac:cxnSpMkLst>
            <pc:docMk/>
            <pc:sldMk cId="472910973" sldId="256"/>
            <ac:cxnSpMk id="46" creationId="{FD3819CF-C743-42AF-9EE4-B7A7B7040373}"/>
          </ac:cxnSpMkLst>
        </pc:cxnChg>
        <pc:cxnChg chg="add mod">
          <ac:chgData name="Peiguang Wang" userId="26f8909557841247" providerId="LiveId" clId="{BDA230C6-E50D-4081-8BD7-778DDB3530C1}" dt="2018-04-18T01:10:40.690" v="101" actId="164"/>
          <ac:cxnSpMkLst>
            <pc:docMk/>
            <pc:sldMk cId="472910973" sldId="256"/>
            <ac:cxnSpMk id="47" creationId="{5A98F081-EBAF-48A5-8F46-30C1E8E94E7B}"/>
          </ac:cxnSpMkLst>
        </pc:cxnChg>
        <pc:cxnChg chg="add mod">
          <ac:chgData name="Peiguang Wang" userId="26f8909557841247" providerId="LiveId" clId="{BDA230C6-E50D-4081-8BD7-778DDB3530C1}" dt="2018-04-18T02:02:05.350" v="2157" actId="14100"/>
          <ac:cxnSpMkLst>
            <pc:docMk/>
            <pc:sldMk cId="472910973" sldId="256"/>
            <ac:cxnSpMk id="77" creationId="{66C3DAA9-1D9D-46C8-B409-41FE1D067C93}"/>
          </ac:cxnSpMkLst>
        </pc:cxn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8880" y="6883826"/>
            <a:ext cx="27980640" cy="14643947"/>
          </a:xfrm>
        </p:spPr>
        <p:txBody>
          <a:bodyPr anchor="b"/>
          <a:lstStyle>
            <a:lvl1pPr algn="ctr">
              <a:defRPr sz="21600"/>
            </a:lvl1pPr>
          </a:lstStyle>
          <a:p>
            <a:r>
              <a:rPr lang="en-US"/>
              <a:t>Click to edit Master title style</a:t>
            </a:r>
            <a:endParaRPr lang="en-US" dirty="0"/>
          </a:p>
        </p:txBody>
      </p:sp>
      <p:sp>
        <p:nvSpPr>
          <p:cNvPr id="3" name="Subtitle 2"/>
          <p:cNvSpPr>
            <a:spLocks noGrp="1"/>
          </p:cNvSpPr>
          <p:nvPr>
            <p:ph type="subTitle" idx="1"/>
          </p:nvPr>
        </p:nvSpPr>
        <p:spPr>
          <a:xfrm>
            <a:off x="4114800" y="22092500"/>
            <a:ext cx="24688800" cy="10155340"/>
          </a:xfrm>
        </p:spPr>
        <p:txBody>
          <a:bodyPr/>
          <a:lstStyle>
            <a:lvl1pPr marL="0" indent="0" algn="ctr">
              <a:buNone/>
              <a:defRPr sz="8640"/>
            </a:lvl1pPr>
            <a:lvl2pPr marL="1645920" indent="0" algn="ctr">
              <a:buNone/>
              <a:defRPr sz="7200"/>
            </a:lvl2pPr>
            <a:lvl3pPr marL="3291840" indent="0" algn="ctr">
              <a:buNone/>
              <a:defRPr sz="6480"/>
            </a:lvl3pPr>
            <a:lvl4pPr marL="4937760" indent="0" algn="ctr">
              <a:buNone/>
              <a:defRPr sz="5760"/>
            </a:lvl4pPr>
            <a:lvl5pPr marL="6583680" indent="0" algn="ctr">
              <a:buNone/>
              <a:defRPr sz="5760"/>
            </a:lvl5pPr>
            <a:lvl6pPr marL="8229600" indent="0" algn="ctr">
              <a:buNone/>
              <a:defRPr sz="5760"/>
            </a:lvl6pPr>
            <a:lvl7pPr marL="9875520" indent="0" algn="ctr">
              <a:buNone/>
              <a:defRPr sz="5760"/>
            </a:lvl7pPr>
            <a:lvl8pPr marL="11521440" indent="0" algn="ctr">
              <a:buNone/>
              <a:defRPr sz="5760"/>
            </a:lvl8pPr>
            <a:lvl9pPr marL="13167360" indent="0" algn="ctr">
              <a:buNone/>
              <a:defRPr sz="576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4D25569-F4F3-40CC-91C1-07F54AA4DE20}" type="datetimeFigureOut">
              <a:rPr lang="en-US" smtClean="0"/>
              <a:t>4/16/19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0E4CB0-6B90-49AB-AF99-0BFDE4E3BD81}" type="slidenum">
              <a:rPr lang="en-US" smtClean="0"/>
              <a:t>‹#›</a:t>
            </a:fld>
            <a:endParaRPr lang="en-US"/>
          </a:p>
        </p:txBody>
      </p:sp>
    </p:spTree>
    <p:extLst>
      <p:ext uri="{BB962C8B-B14F-4D97-AF65-F5344CB8AC3E}">
        <p14:creationId xmlns:p14="http://schemas.microsoft.com/office/powerpoint/2010/main" val="27137458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4D25569-F4F3-40CC-91C1-07F54AA4DE20}" type="datetimeFigureOut">
              <a:rPr lang="en-US" smtClean="0"/>
              <a:t>4/16/19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0E4CB0-6B90-49AB-AF99-0BFDE4E3BD81}" type="slidenum">
              <a:rPr lang="en-US" smtClean="0"/>
              <a:t>‹#›</a:t>
            </a:fld>
            <a:endParaRPr lang="en-US"/>
          </a:p>
        </p:txBody>
      </p:sp>
    </p:spTree>
    <p:extLst>
      <p:ext uri="{BB962C8B-B14F-4D97-AF65-F5344CB8AC3E}">
        <p14:creationId xmlns:p14="http://schemas.microsoft.com/office/powerpoint/2010/main" val="7923089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557232" y="2239433"/>
            <a:ext cx="7098030" cy="3564594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63142" y="2239433"/>
            <a:ext cx="20882610" cy="3564594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4D25569-F4F3-40CC-91C1-07F54AA4DE20}" type="datetimeFigureOut">
              <a:rPr lang="en-US" smtClean="0"/>
              <a:t>4/16/19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0E4CB0-6B90-49AB-AF99-0BFDE4E3BD81}" type="slidenum">
              <a:rPr lang="en-US" smtClean="0"/>
              <a:t>‹#›</a:t>
            </a:fld>
            <a:endParaRPr lang="en-US"/>
          </a:p>
        </p:txBody>
      </p:sp>
    </p:spTree>
    <p:extLst>
      <p:ext uri="{BB962C8B-B14F-4D97-AF65-F5344CB8AC3E}">
        <p14:creationId xmlns:p14="http://schemas.microsoft.com/office/powerpoint/2010/main" val="29640281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4D25569-F4F3-40CC-91C1-07F54AA4DE20}" type="datetimeFigureOut">
              <a:rPr lang="en-US" smtClean="0"/>
              <a:t>4/16/19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0E4CB0-6B90-49AB-AF99-0BFDE4E3BD81}" type="slidenum">
              <a:rPr lang="en-US" smtClean="0"/>
              <a:t>‹#›</a:t>
            </a:fld>
            <a:endParaRPr lang="en-US"/>
          </a:p>
        </p:txBody>
      </p:sp>
    </p:spTree>
    <p:extLst>
      <p:ext uri="{BB962C8B-B14F-4D97-AF65-F5344CB8AC3E}">
        <p14:creationId xmlns:p14="http://schemas.microsoft.com/office/powerpoint/2010/main" val="3718713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245997" y="10486402"/>
            <a:ext cx="28392120" cy="17496787"/>
          </a:xfrm>
        </p:spPr>
        <p:txBody>
          <a:bodyPr anchor="b"/>
          <a:lstStyle>
            <a:lvl1pPr>
              <a:defRPr sz="21600"/>
            </a:lvl1pPr>
          </a:lstStyle>
          <a:p>
            <a:r>
              <a:rPr lang="en-US"/>
              <a:t>Click to edit Master title style</a:t>
            </a:r>
            <a:endParaRPr lang="en-US" dirty="0"/>
          </a:p>
        </p:txBody>
      </p:sp>
      <p:sp>
        <p:nvSpPr>
          <p:cNvPr id="3" name="Text Placeholder 2"/>
          <p:cNvSpPr>
            <a:spLocks noGrp="1"/>
          </p:cNvSpPr>
          <p:nvPr>
            <p:ph type="body" idx="1"/>
          </p:nvPr>
        </p:nvSpPr>
        <p:spPr>
          <a:xfrm>
            <a:off x="2245997" y="28148716"/>
            <a:ext cx="28392120" cy="9201147"/>
          </a:xfrm>
        </p:spPr>
        <p:txBody>
          <a:bodyPr/>
          <a:lstStyle>
            <a:lvl1pPr marL="0" indent="0">
              <a:buNone/>
              <a:defRPr sz="8640">
                <a:solidFill>
                  <a:schemeClr val="tx1"/>
                </a:solidFill>
              </a:defRPr>
            </a:lvl1pPr>
            <a:lvl2pPr marL="1645920" indent="0">
              <a:buNone/>
              <a:defRPr sz="7200">
                <a:solidFill>
                  <a:schemeClr val="tx1">
                    <a:tint val="75000"/>
                  </a:schemeClr>
                </a:solidFill>
              </a:defRPr>
            </a:lvl2pPr>
            <a:lvl3pPr marL="3291840" indent="0">
              <a:buNone/>
              <a:defRPr sz="6480">
                <a:solidFill>
                  <a:schemeClr val="tx1">
                    <a:tint val="75000"/>
                  </a:schemeClr>
                </a:solidFill>
              </a:defRPr>
            </a:lvl3pPr>
            <a:lvl4pPr marL="4937760" indent="0">
              <a:buNone/>
              <a:defRPr sz="5760">
                <a:solidFill>
                  <a:schemeClr val="tx1">
                    <a:tint val="75000"/>
                  </a:schemeClr>
                </a:solidFill>
              </a:defRPr>
            </a:lvl4pPr>
            <a:lvl5pPr marL="6583680" indent="0">
              <a:buNone/>
              <a:defRPr sz="5760">
                <a:solidFill>
                  <a:schemeClr val="tx1">
                    <a:tint val="75000"/>
                  </a:schemeClr>
                </a:solidFill>
              </a:defRPr>
            </a:lvl5pPr>
            <a:lvl6pPr marL="8229600" indent="0">
              <a:buNone/>
              <a:defRPr sz="5760">
                <a:solidFill>
                  <a:schemeClr val="tx1">
                    <a:tint val="75000"/>
                  </a:schemeClr>
                </a:solidFill>
              </a:defRPr>
            </a:lvl6pPr>
            <a:lvl7pPr marL="9875520" indent="0">
              <a:buNone/>
              <a:defRPr sz="5760">
                <a:solidFill>
                  <a:schemeClr val="tx1">
                    <a:tint val="75000"/>
                  </a:schemeClr>
                </a:solidFill>
              </a:defRPr>
            </a:lvl7pPr>
            <a:lvl8pPr marL="11521440" indent="0">
              <a:buNone/>
              <a:defRPr sz="5760">
                <a:solidFill>
                  <a:schemeClr val="tx1">
                    <a:tint val="75000"/>
                  </a:schemeClr>
                </a:solidFill>
              </a:defRPr>
            </a:lvl8pPr>
            <a:lvl9pPr marL="13167360" indent="0">
              <a:buNone/>
              <a:defRPr sz="576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4D25569-F4F3-40CC-91C1-07F54AA4DE20}" type="datetimeFigureOut">
              <a:rPr lang="en-US" smtClean="0"/>
              <a:t>4/16/19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0E4CB0-6B90-49AB-AF99-0BFDE4E3BD81}" type="slidenum">
              <a:rPr lang="en-US" smtClean="0"/>
              <a:t>‹#›</a:t>
            </a:fld>
            <a:endParaRPr lang="en-US"/>
          </a:p>
        </p:txBody>
      </p:sp>
    </p:spTree>
    <p:extLst>
      <p:ext uri="{BB962C8B-B14F-4D97-AF65-F5344CB8AC3E}">
        <p14:creationId xmlns:p14="http://schemas.microsoft.com/office/powerpoint/2010/main" val="41285300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263140" y="11197167"/>
            <a:ext cx="13990320" cy="2668820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6664940" y="11197167"/>
            <a:ext cx="13990320" cy="2668820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4D25569-F4F3-40CC-91C1-07F54AA4DE20}" type="datetimeFigureOut">
              <a:rPr lang="en-US" smtClean="0"/>
              <a:t>4/16/19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0E4CB0-6B90-49AB-AF99-0BFDE4E3BD81}" type="slidenum">
              <a:rPr lang="en-US" smtClean="0"/>
              <a:t>‹#›</a:t>
            </a:fld>
            <a:endParaRPr lang="en-US"/>
          </a:p>
        </p:txBody>
      </p:sp>
    </p:spTree>
    <p:extLst>
      <p:ext uri="{BB962C8B-B14F-4D97-AF65-F5344CB8AC3E}">
        <p14:creationId xmlns:p14="http://schemas.microsoft.com/office/powerpoint/2010/main" val="2755713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267428" y="2239442"/>
            <a:ext cx="28392120" cy="8130120"/>
          </a:xfrm>
        </p:spPr>
        <p:txBody>
          <a:bodyPr/>
          <a:lstStyle/>
          <a:p>
            <a:r>
              <a:rPr lang="en-US"/>
              <a:t>Click to edit Master title style</a:t>
            </a:r>
            <a:endParaRPr lang="en-US" dirty="0"/>
          </a:p>
        </p:txBody>
      </p:sp>
      <p:sp>
        <p:nvSpPr>
          <p:cNvPr id="3" name="Text Placeholder 2"/>
          <p:cNvSpPr>
            <a:spLocks noGrp="1"/>
          </p:cNvSpPr>
          <p:nvPr>
            <p:ph type="body" idx="1"/>
          </p:nvPr>
        </p:nvSpPr>
        <p:spPr>
          <a:xfrm>
            <a:off x="2267431" y="10311133"/>
            <a:ext cx="13926024" cy="5053327"/>
          </a:xfrm>
        </p:spPr>
        <p:txBody>
          <a:bodyPr anchor="b"/>
          <a:lstStyle>
            <a:lvl1pPr marL="0" indent="0">
              <a:buNone/>
              <a:defRPr sz="8640" b="1"/>
            </a:lvl1pPr>
            <a:lvl2pPr marL="1645920" indent="0">
              <a:buNone/>
              <a:defRPr sz="7200" b="1"/>
            </a:lvl2pPr>
            <a:lvl3pPr marL="3291840" indent="0">
              <a:buNone/>
              <a:defRPr sz="6480" b="1"/>
            </a:lvl3pPr>
            <a:lvl4pPr marL="4937760" indent="0">
              <a:buNone/>
              <a:defRPr sz="5760" b="1"/>
            </a:lvl4pPr>
            <a:lvl5pPr marL="6583680" indent="0">
              <a:buNone/>
              <a:defRPr sz="5760" b="1"/>
            </a:lvl5pPr>
            <a:lvl6pPr marL="8229600" indent="0">
              <a:buNone/>
              <a:defRPr sz="5760" b="1"/>
            </a:lvl6pPr>
            <a:lvl7pPr marL="9875520" indent="0">
              <a:buNone/>
              <a:defRPr sz="5760" b="1"/>
            </a:lvl7pPr>
            <a:lvl8pPr marL="11521440" indent="0">
              <a:buNone/>
              <a:defRPr sz="5760" b="1"/>
            </a:lvl8pPr>
            <a:lvl9pPr marL="13167360" indent="0">
              <a:buNone/>
              <a:defRPr sz="5760" b="1"/>
            </a:lvl9pPr>
          </a:lstStyle>
          <a:p>
            <a:pPr lvl="0"/>
            <a:r>
              <a:rPr lang="en-US"/>
              <a:t>Edit Master text styles</a:t>
            </a:r>
          </a:p>
        </p:txBody>
      </p:sp>
      <p:sp>
        <p:nvSpPr>
          <p:cNvPr id="4" name="Content Placeholder 3"/>
          <p:cNvSpPr>
            <a:spLocks noGrp="1"/>
          </p:cNvSpPr>
          <p:nvPr>
            <p:ph sz="half" idx="2"/>
          </p:nvPr>
        </p:nvSpPr>
        <p:spPr>
          <a:xfrm>
            <a:off x="2267431" y="15364460"/>
            <a:ext cx="13926024" cy="2259880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6664942" y="10311133"/>
            <a:ext cx="13994608" cy="5053327"/>
          </a:xfrm>
        </p:spPr>
        <p:txBody>
          <a:bodyPr anchor="b"/>
          <a:lstStyle>
            <a:lvl1pPr marL="0" indent="0">
              <a:buNone/>
              <a:defRPr sz="8640" b="1"/>
            </a:lvl1pPr>
            <a:lvl2pPr marL="1645920" indent="0">
              <a:buNone/>
              <a:defRPr sz="7200" b="1"/>
            </a:lvl2pPr>
            <a:lvl3pPr marL="3291840" indent="0">
              <a:buNone/>
              <a:defRPr sz="6480" b="1"/>
            </a:lvl3pPr>
            <a:lvl4pPr marL="4937760" indent="0">
              <a:buNone/>
              <a:defRPr sz="5760" b="1"/>
            </a:lvl4pPr>
            <a:lvl5pPr marL="6583680" indent="0">
              <a:buNone/>
              <a:defRPr sz="5760" b="1"/>
            </a:lvl5pPr>
            <a:lvl6pPr marL="8229600" indent="0">
              <a:buNone/>
              <a:defRPr sz="5760" b="1"/>
            </a:lvl6pPr>
            <a:lvl7pPr marL="9875520" indent="0">
              <a:buNone/>
              <a:defRPr sz="5760" b="1"/>
            </a:lvl7pPr>
            <a:lvl8pPr marL="11521440" indent="0">
              <a:buNone/>
              <a:defRPr sz="5760" b="1"/>
            </a:lvl8pPr>
            <a:lvl9pPr marL="13167360" indent="0">
              <a:buNone/>
              <a:defRPr sz="5760" b="1"/>
            </a:lvl9pPr>
          </a:lstStyle>
          <a:p>
            <a:pPr lvl="0"/>
            <a:r>
              <a:rPr lang="en-US"/>
              <a:t>Edit Master text styles</a:t>
            </a:r>
          </a:p>
        </p:txBody>
      </p:sp>
      <p:sp>
        <p:nvSpPr>
          <p:cNvPr id="6" name="Content Placeholder 5"/>
          <p:cNvSpPr>
            <a:spLocks noGrp="1"/>
          </p:cNvSpPr>
          <p:nvPr>
            <p:ph sz="quarter" idx="4"/>
          </p:nvPr>
        </p:nvSpPr>
        <p:spPr>
          <a:xfrm>
            <a:off x="16664942" y="15364460"/>
            <a:ext cx="13994608" cy="2259880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4D25569-F4F3-40CC-91C1-07F54AA4DE20}" type="datetimeFigureOut">
              <a:rPr lang="en-US" smtClean="0"/>
              <a:t>4/16/19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80E4CB0-6B90-49AB-AF99-0BFDE4E3BD81}" type="slidenum">
              <a:rPr lang="en-US" smtClean="0"/>
              <a:t>‹#›</a:t>
            </a:fld>
            <a:endParaRPr lang="en-US"/>
          </a:p>
        </p:txBody>
      </p:sp>
    </p:spTree>
    <p:extLst>
      <p:ext uri="{BB962C8B-B14F-4D97-AF65-F5344CB8AC3E}">
        <p14:creationId xmlns:p14="http://schemas.microsoft.com/office/powerpoint/2010/main" val="27336508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4D25569-F4F3-40CC-91C1-07F54AA4DE20}" type="datetimeFigureOut">
              <a:rPr lang="en-US" smtClean="0"/>
              <a:t>4/16/19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80E4CB0-6B90-49AB-AF99-0BFDE4E3BD81}" type="slidenum">
              <a:rPr lang="en-US" smtClean="0"/>
              <a:t>‹#›</a:t>
            </a:fld>
            <a:endParaRPr lang="en-US"/>
          </a:p>
        </p:txBody>
      </p:sp>
    </p:spTree>
    <p:extLst>
      <p:ext uri="{BB962C8B-B14F-4D97-AF65-F5344CB8AC3E}">
        <p14:creationId xmlns:p14="http://schemas.microsoft.com/office/powerpoint/2010/main" val="3602593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D25569-F4F3-40CC-91C1-07F54AA4DE20}" type="datetimeFigureOut">
              <a:rPr lang="en-US" smtClean="0"/>
              <a:t>4/16/19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80E4CB0-6B90-49AB-AF99-0BFDE4E3BD81}" type="slidenum">
              <a:rPr lang="en-US" smtClean="0"/>
              <a:t>‹#›</a:t>
            </a:fld>
            <a:endParaRPr lang="en-US"/>
          </a:p>
        </p:txBody>
      </p:sp>
    </p:spTree>
    <p:extLst>
      <p:ext uri="{BB962C8B-B14F-4D97-AF65-F5344CB8AC3E}">
        <p14:creationId xmlns:p14="http://schemas.microsoft.com/office/powerpoint/2010/main" val="22490535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8" y="2804160"/>
            <a:ext cx="10617041" cy="9814560"/>
          </a:xfrm>
        </p:spPr>
        <p:txBody>
          <a:bodyPr anchor="b"/>
          <a:lstStyle>
            <a:lvl1pPr>
              <a:defRPr sz="11520"/>
            </a:lvl1pPr>
          </a:lstStyle>
          <a:p>
            <a:r>
              <a:rPr lang="en-US"/>
              <a:t>Click to edit Master title style</a:t>
            </a:r>
            <a:endParaRPr lang="en-US" dirty="0"/>
          </a:p>
        </p:txBody>
      </p:sp>
      <p:sp>
        <p:nvSpPr>
          <p:cNvPr id="3" name="Content Placeholder 2"/>
          <p:cNvSpPr>
            <a:spLocks noGrp="1"/>
          </p:cNvSpPr>
          <p:nvPr>
            <p:ph idx="1"/>
          </p:nvPr>
        </p:nvSpPr>
        <p:spPr>
          <a:xfrm>
            <a:off x="13994608" y="6056216"/>
            <a:ext cx="16664940" cy="29891567"/>
          </a:xfrm>
        </p:spPr>
        <p:txBody>
          <a:bodyPr/>
          <a:lstStyle>
            <a:lvl1pPr>
              <a:defRPr sz="11520"/>
            </a:lvl1pPr>
            <a:lvl2pPr>
              <a:defRPr sz="10080"/>
            </a:lvl2pPr>
            <a:lvl3pPr>
              <a:defRPr sz="8640"/>
            </a:lvl3pPr>
            <a:lvl4pPr>
              <a:defRPr sz="7200"/>
            </a:lvl4pPr>
            <a:lvl5pPr>
              <a:defRPr sz="7200"/>
            </a:lvl5pPr>
            <a:lvl6pPr>
              <a:defRPr sz="7200"/>
            </a:lvl6pPr>
            <a:lvl7pPr>
              <a:defRPr sz="7200"/>
            </a:lvl7pPr>
            <a:lvl8pPr>
              <a:defRPr sz="7200"/>
            </a:lvl8pPr>
            <a:lvl9pPr>
              <a:defRPr sz="7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267428" y="12618720"/>
            <a:ext cx="10617041" cy="23377740"/>
          </a:xfrm>
        </p:spPr>
        <p:txBody>
          <a:bodyPr/>
          <a:lstStyle>
            <a:lvl1pPr marL="0" indent="0">
              <a:buNone/>
              <a:defRPr sz="5760"/>
            </a:lvl1pPr>
            <a:lvl2pPr marL="1645920" indent="0">
              <a:buNone/>
              <a:defRPr sz="5040"/>
            </a:lvl2pPr>
            <a:lvl3pPr marL="3291840" indent="0">
              <a:buNone/>
              <a:defRPr sz="4320"/>
            </a:lvl3pPr>
            <a:lvl4pPr marL="4937760" indent="0">
              <a:buNone/>
              <a:defRPr sz="3600"/>
            </a:lvl4pPr>
            <a:lvl5pPr marL="6583680" indent="0">
              <a:buNone/>
              <a:defRPr sz="3600"/>
            </a:lvl5pPr>
            <a:lvl6pPr marL="8229600" indent="0">
              <a:buNone/>
              <a:defRPr sz="3600"/>
            </a:lvl6pPr>
            <a:lvl7pPr marL="9875520" indent="0">
              <a:buNone/>
              <a:defRPr sz="3600"/>
            </a:lvl7pPr>
            <a:lvl8pPr marL="11521440" indent="0">
              <a:buNone/>
              <a:defRPr sz="3600"/>
            </a:lvl8pPr>
            <a:lvl9pPr marL="13167360" indent="0">
              <a:buNone/>
              <a:defRPr sz="3600"/>
            </a:lvl9pPr>
          </a:lstStyle>
          <a:p>
            <a:pPr lvl="0"/>
            <a:r>
              <a:rPr lang="en-US"/>
              <a:t>Edit Master text styles</a:t>
            </a:r>
          </a:p>
        </p:txBody>
      </p:sp>
      <p:sp>
        <p:nvSpPr>
          <p:cNvPr id="5" name="Date Placeholder 4"/>
          <p:cNvSpPr>
            <a:spLocks noGrp="1"/>
          </p:cNvSpPr>
          <p:nvPr>
            <p:ph type="dt" sz="half" idx="10"/>
          </p:nvPr>
        </p:nvSpPr>
        <p:spPr/>
        <p:txBody>
          <a:bodyPr/>
          <a:lstStyle/>
          <a:p>
            <a:fld id="{A4D25569-F4F3-40CC-91C1-07F54AA4DE20}" type="datetimeFigureOut">
              <a:rPr lang="en-US" smtClean="0"/>
              <a:t>4/16/19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0E4CB0-6B90-49AB-AF99-0BFDE4E3BD81}" type="slidenum">
              <a:rPr lang="en-US" smtClean="0"/>
              <a:t>‹#›</a:t>
            </a:fld>
            <a:endParaRPr lang="en-US"/>
          </a:p>
        </p:txBody>
      </p:sp>
    </p:spTree>
    <p:extLst>
      <p:ext uri="{BB962C8B-B14F-4D97-AF65-F5344CB8AC3E}">
        <p14:creationId xmlns:p14="http://schemas.microsoft.com/office/powerpoint/2010/main" val="25474529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8" y="2804160"/>
            <a:ext cx="10617041" cy="9814560"/>
          </a:xfrm>
        </p:spPr>
        <p:txBody>
          <a:bodyPr anchor="b"/>
          <a:lstStyle>
            <a:lvl1pPr>
              <a:defRPr sz="1152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994608" y="6056216"/>
            <a:ext cx="16664940" cy="29891567"/>
          </a:xfrm>
        </p:spPr>
        <p:txBody>
          <a:bodyPr anchor="t"/>
          <a:lstStyle>
            <a:lvl1pPr marL="0" indent="0">
              <a:buNone/>
              <a:defRPr sz="11520"/>
            </a:lvl1pPr>
            <a:lvl2pPr marL="1645920" indent="0">
              <a:buNone/>
              <a:defRPr sz="10080"/>
            </a:lvl2pPr>
            <a:lvl3pPr marL="3291840" indent="0">
              <a:buNone/>
              <a:defRPr sz="8640"/>
            </a:lvl3pPr>
            <a:lvl4pPr marL="4937760" indent="0">
              <a:buNone/>
              <a:defRPr sz="7200"/>
            </a:lvl4pPr>
            <a:lvl5pPr marL="6583680" indent="0">
              <a:buNone/>
              <a:defRPr sz="7200"/>
            </a:lvl5pPr>
            <a:lvl6pPr marL="8229600" indent="0">
              <a:buNone/>
              <a:defRPr sz="7200"/>
            </a:lvl6pPr>
            <a:lvl7pPr marL="9875520" indent="0">
              <a:buNone/>
              <a:defRPr sz="7200"/>
            </a:lvl7pPr>
            <a:lvl8pPr marL="11521440" indent="0">
              <a:buNone/>
              <a:defRPr sz="7200"/>
            </a:lvl8pPr>
            <a:lvl9pPr marL="13167360" indent="0">
              <a:buNone/>
              <a:defRPr sz="7200"/>
            </a:lvl9pPr>
          </a:lstStyle>
          <a:p>
            <a:r>
              <a:rPr lang="en-US"/>
              <a:t>Click icon to add picture</a:t>
            </a:r>
            <a:endParaRPr lang="en-US" dirty="0"/>
          </a:p>
        </p:txBody>
      </p:sp>
      <p:sp>
        <p:nvSpPr>
          <p:cNvPr id="4" name="Text Placeholder 3"/>
          <p:cNvSpPr>
            <a:spLocks noGrp="1"/>
          </p:cNvSpPr>
          <p:nvPr>
            <p:ph type="body" sz="half" idx="2"/>
          </p:nvPr>
        </p:nvSpPr>
        <p:spPr>
          <a:xfrm>
            <a:off x="2267428" y="12618720"/>
            <a:ext cx="10617041" cy="23377740"/>
          </a:xfrm>
        </p:spPr>
        <p:txBody>
          <a:bodyPr/>
          <a:lstStyle>
            <a:lvl1pPr marL="0" indent="0">
              <a:buNone/>
              <a:defRPr sz="5760"/>
            </a:lvl1pPr>
            <a:lvl2pPr marL="1645920" indent="0">
              <a:buNone/>
              <a:defRPr sz="5040"/>
            </a:lvl2pPr>
            <a:lvl3pPr marL="3291840" indent="0">
              <a:buNone/>
              <a:defRPr sz="4320"/>
            </a:lvl3pPr>
            <a:lvl4pPr marL="4937760" indent="0">
              <a:buNone/>
              <a:defRPr sz="3600"/>
            </a:lvl4pPr>
            <a:lvl5pPr marL="6583680" indent="0">
              <a:buNone/>
              <a:defRPr sz="3600"/>
            </a:lvl5pPr>
            <a:lvl6pPr marL="8229600" indent="0">
              <a:buNone/>
              <a:defRPr sz="3600"/>
            </a:lvl6pPr>
            <a:lvl7pPr marL="9875520" indent="0">
              <a:buNone/>
              <a:defRPr sz="3600"/>
            </a:lvl7pPr>
            <a:lvl8pPr marL="11521440" indent="0">
              <a:buNone/>
              <a:defRPr sz="3600"/>
            </a:lvl8pPr>
            <a:lvl9pPr marL="13167360" indent="0">
              <a:buNone/>
              <a:defRPr sz="3600"/>
            </a:lvl9pPr>
          </a:lstStyle>
          <a:p>
            <a:pPr lvl="0"/>
            <a:r>
              <a:rPr lang="en-US"/>
              <a:t>Edit Master text styles</a:t>
            </a:r>
          </a:p>
        </p:txBody>
      </p:sp>
      <p:sp>
        <p:nvSpPr>
          <p:cNvPr id="5" name="Date Placeholder 4"/>
          <p:cNvSpPr>
            <a:spLocks noGrp="1"/>
          </p:cNvSpPr>
          <p:nvPr>
            <p:ph type="dt" sz="half" idx="10"/>
          </p:nvPr>
        </p:nvSpPr>
        <p:spPr/>
        <p:txBody>
          <a:bodyPr/>
          <a:lstStyle/>
          <a:p>
            <a:fld id="{A4D25569-F4F3-40CC-91C1-07F54AA4DE20}" type="datetimeFigureOut">
              <a:rPr lang="en-US" smtClean="0"/>
              <a:t>4/16/19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0E4CB0-6B90-49AB-AF99-0BFDE4E3BD81}" type="slidenum">
              <a:rPr lang="en-US" smtClean="0"/>
              <a:t>‹#›</a:t>
            </a:fld>
            <a:endParaRPr lang="en-US"/>
          </a:p>
        </p:txBody>
      </p:sp>
    </p:spTree>
    <p:extLst>
      <p:ext uri="{BB962C8B-B14F-4D97-AF65-F5344CB8AC3E}">
        <p14:creationId xmlns:p14="http://schemas.microsoft.com/office/powerpoint/2010/main" val="38224942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63140" y="2239442"/>
            <a:ext cx="28392120" cy="813012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63140" y="11197167"/>
            <a:ext cx="28392120" cy="2668820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263140" y="38985623"/>
            <a:ext cx="7406640" cy="2239433"/>
          </a:xfrm>
          <a:prstGeom prst="rect">
            <a:avLst/>
          </a:prstGeom>
        </p:spPr>
        <p:txBody>
          <a:bodyPr vert="horz" lIns="91440" tIns="45720" rIns="91440" bIns="45720" rtlCol="0" anchor="ctr"/>
          <a:lstStyle>
            <a:lvl1pPr algn="l">
              <a:defRPr sz="4320">
                <a:solidFill>
                  <a:schemeClr val="tx1">
                    <a:tint val="75000"/>
                  </a:schemeClr>
                </a:solidFill>
              </a:defRPr>
            </a:lvl1pPr>
          </a:lstStyle>
          <a:p>
            <a:fld id="{A4D25569-F4F3-40CC-91C1-07F54AA4DE20}" type="datetimeFigureOut">
              <a:rPr lang="en-US" smtClean="0"/>
              <a:t>4/16/19</a:t>
            </a:fld>
            <a:endParaRPr lang="en-US"/>
          </a:p>
        </p:txBody>
      </p:sp>
      <p:sp>
        <p:nvSpPr>
          <p:cNvPr id="5" name="Footer Placeholder 4"/>
          <p:cNvSpPr>
            <a:spLocks noGrp="1"/>
          </p:cNvSpPr>
          <p:nvPr>
            <p:ph type="ftr" sz="quarter" idx="3"/>
          </p:nvPr>
        </p:nvSpPr>
        <p:spPr>
          <a:xfrm>
            <a:off x="10904220" y="38985623"/>
            <a:ext cx="11109960" cy="2239433"/>
          </a:xfrm>
          <a:prstGeom prst="rect">
            <a:avLst/>
          </a:prstGeom>
        </p:spPr>
        <p:txBody>
          <a:bodyPr vert="horz" lIns="91440" tIns="45720" rIns="91440" bIns="45720" rtlCol="0" anchor="ctr"/>
          <a:lstStyle>
            <a:lvl1pPr algn="ctr">
              <a:defRPr sz="432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3248620" y="38985623"/>
            <a:ext cx="7406640" cy="2239433"/>
          </a:xfrm>
          <a:prstGeom prst="rect">
            <a:avLst/>
          </a:prstGeom>
        </p:spPr>
        <p:txBody>
          <a:bodyPr vert="horz" lIns="91440" tIns="45720" rIns="91440" bIns="45720" rtlCol="0" anchor="ctr"/>
          <a:lstStyle>
            <a:lvl1pPr algn="r">
              <a:defRPr sz="4320">
                <a:solidFill>
                  <a:schemeClr val="tx1">
                    <a:tint val="75000"/>
                  </a:schemeClr>
                </a:solidFill>
              </a:defRPr>
            </a:lvl1pPr>
          </a:lstStyle>
          <a:p>
            <a:fld id="{980E4CB0-6B90-49AB-AF99-0BFDE4E3BD81}" type="slidenum">
              <a:rPr lang="en-US" smtClean="0"/>
              <a:t>‹#›</a:t>
            </a:fld>
            <a:endParaRPr lang="en-US"/>
          </a:p>
        </p:txBody>
      </p:sp>
    </p:spTree>
    <p:extLst>
      <p:ext uri="{BB962C8B-B14F-4D97-AF65-F5344CB8AC3E}">
        <p14:creationId xmlns:p14="http://schemas.microsoft.com/office/powerpoint/2010/main" val="152170919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3291840" rtl="0" eaLnBrk="1" latinLnBrk="0" hangingPunct="1">
        <a:lnSpc>
          <a:spcPct val="90000"/>
        </a:lnSpc>
        <a:spcBef>
          <a:spcPct val="0"/>
        </a:spcBef>
        <a:buNone/>
        <a:defRPr sz="15840" kern="1200">
          <a:solidFill>
            <a:schemeClr val="tx1"/>
          </a:solidFill>
          <a:latin typeface="+mj-lt"/>
          <a:ea typeface="+mj-ea"/>
          <a:cs typeface="+mj-cs"/>
        </a:defRPr>
      </a:lvl1pPr>
    </p:titleStyle>
    <p:bodyStyle>
      <a:lvl1pPr marL="822960" indent="-822960" algn="l" defTabSz="3291840" rtl="0" eaLnBrk="1" latinLnBrk="0" hangingPunct="1">
        <a:lnSpc>
          <a:spcPct val="90000"/>
        </a:lnSpc>
        <a:spcBef>
          <a:spcPts val="3600"/>
        </a:spcBef>
        <a:buFont typeface="Arial" panose="020B0604020202020204" pitchFamily="34" charset="0"/>
        <a:buChar char="•"/>
        <a:defRPr sz="10080" kern="1200">
          <a:solidFill>
            <a:schemeClr val="tx1"/>
          </a:solidFill>
          <a:latin typeface="+mn-lt"/>
          <a:ea typeface="+mn-ea"/>
          <a:cs typeface="+mn-cs"/>
        </a:defRPr>
      </a:lvl1pPr>
      <a:lvl2pPr marL="2468880" indent="-822960" algn="l" defTabSz="3291840" rtl="0" eaLnBrk="1" latinLnBrk="0" hangingPunct="1">
        <a:lnSpc>
          <a:spcPct val="90000"/>
        </a:lnSpc>
        <a:spcBef>
          <a:spcPts val="1800"/>
        </a:spcBef>
        <a:buFont typeface="Arial" panose="020B0604020202020204" pitchFamily="34" charset="0"/>
        <a:buChar char="•"/>
        <a:defRPr sz="8640" kern="1200">
          <a:solidFill>
            <a:schemeClr val="tx1"/>
          </a:solidFill>
          <a:latin typeface="+mn-lt"/>
          <a:ea typeface="+mn-ea"/>
          <a:cs typeface="+mn-cs"/>
        </a:defRPr>
      </a:lvl2pPr>
      <a:lvl3pPr marL="4114800" indent="-822960" algn="l" defTabSz="3291840" rtl="0" eaLnBrk="1" latinLnBrk="0" hangingPunct="1">
        <a:lnSpc>
          <a:spcPct val="90000"/>
        </a:lnSpc>
        <a:spcBef>
          <a:spcPts val="1800"/>
        </a:spcBef>
        <a:buFont typeface="Arial" panose="020B0604020202020204" pitchFamily="34" charset="0"/>
        <a:buChar char="•"/>
        <a:defRPr sz="7200" kern="1200">
          <a:solidFill>
            <a:schemeClr val="tx1"/>
          </a:solidFill>
          <a:latin typeface="+mn-lt"/>
          <a:ea typeface="+mn-ea"/>
          <a:cs typeface="+mn-cs"/>
        </a:defRPr>
      </a:lvl3pPr>
      <a:lvl4pPr marL="576072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4pPr>
      <a:lvl5pPr marL="740664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5pPr>
      <a:lvl6pPr marL="905256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6pPr>
      <a:lvl7pPr marL="1069848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7pPr>
      <a:lvl8pPr marL="1234440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8pPr>
      <a:lvl9pPr marL="1399032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9pPr>
    </p:bodyStyle>
    <p:otherStyle>
      <a:defPPr>
        <a:defRPr lang="en-US"/>
      </a:defPPr>
      <a:lvl1pPr marL="0" algn="l" defTabSz="3291840" rtl="0" eaLnBrk="1" latinLnBrk="0" hangingPunct="1">
        <a:defRPr sz="6480" kern="1200">
          <a:solidFill>
            <a:schemeClr val="tx1"/>
          </a:solidFill>
          <a:latin typeface="+mn-lt"/>
          <a:ea typeface="+mn-ea"/>
          <a:cs typeface="+mn-cs"/>
        </a:defRPr>
      </a:lvl1pPr>
      <a:lvl2pPr marL="1645920" algn="l" defTabSz="3291840" rtl="0" eaLnBrk="1" latinLnBrk="0" hangingPunct="1">
        <a:defRPr sz="6480" kern="1200">
          <a:solidFill>
            <a:schemeClr val="tx1"/>
          </a:solidFill>
          <a:latin typeface="+mn-lt"/>
          <a:ea typeface="+mn-ea"/>
          <a:cs typeface="+mn-cs"/>
        </a:defRPr>
      </a:lvl2pPr>
      <a:lvl3pPr marL="3291840" algn="l" defTabSz="3291840" rtl="0" eaLnBrk="1" latinLnBrk="0" hangingPunct="1">
        <a:defRPr sz="6480" kern="1200">
          <a:solidFill>
            <a:schemeClr val="tx1"/>
          </a:solidFill>
          <a:latin typeface="+mn-lt"/>
          <a:ea typeface="+mn-ea"/>
          <a:cs typeface="+mn-cs"/>
        </a:defRPr>
      </a:lvl3pPr>
      <a:lvl4pPr marL="4937760" algn="l" defTabSz="3291840" rtl="0" eaLnBrk="1" latinLnBrk="0" hangingPunct="1">
        <a:defRPr sz="6480" kern="1200">
          <a:solidFill>
            <a:schemeClr val="tx1"/>
          </a:solidFill>
          <a:latin typeface="+mn-lt"/>
          <a:ea typeface="+mn-ea"/>
          <a:cs typeface="+mn-cs"/>
        </a:defRPr>
      </a:lvl4pPr>
      <a:lvl5pPr marL="6583680" algn="l" defTabSz="3291840" rtl="0" eaLnBrk="1" latinLnBrk="0" hangingPunct="1">
        <a:defRPr sz="6480" kern="1200">
          <a:solidFill>
            <a:schemeClr val="tx1"/>
          </a:solidFill>
          <a:latin typeface="+mn-lt"/>
          <a:ea typeface="+mn-ea"/>
          <a:cs typeface="+mn-cs"/>
        </a:defRPr>
      </a:lvl5pPr>
      <a:lvl6pPr marL="8229600" algn="l" defTabSz="3291840" rtl="0" eaLnBrk="1" latinLnBrk="0" hangingPunct="1">
        <a:defRPr sz="6480" kern="1200">
          <a:solidFill>
            <a:schemeClr val="tx1"/>
          </a:solidFill>
          <a:latin typeface="+mn-lt"/>
          <a:ea typeface="+mn-ea"/>
          <a:cs typeface="+mn-cs"/>
        </a:defRPr>
      </a:lvl6pPr>
      <a:lvl7pPr marL="9875520" algn="l" defTabSz="3291840" rtl="0" eaLnBrk="1" latinLnBrk="0" hangingPunct="1">
        <a:defRPr sz="6480" kern="1200">
          <a:solidFill>
            <a:schemeClr val="tx1"/>
          </a:solidFill>
          <a:latin typeface="+mn-lt"/>
          <a:ea typeface="+mn-ea"/>
          <a:cs typeface="+mn-cs"/>
        </a:defRPr>
      </a:lvl7pPr>
      <a:lvl8pPr marL="11521440" algn="l" defTabSz="3291840" rtl="0" eaLnBrk="1" latinLnBrk="0" hangingPunct="1">
        <a:defRPr sz="6480" kern="1200">
          <a:solidFill>
            <a:schemeClr val="tx1"/>
          </a:solidFill>
          <a:latin typeface="+mn-lt"/>
          <a:ea typeface="+mn-ea"/>
          <a:cs typeface="+mn-cs"/>
        </a:defRPr>
      </a:lvl8pPr>
      <a:lvl9pPr marL="13167360" algn="l" defTabSz="3291840" rtl="0" eaLnBrk="1" latinLnBrk="0" hangingPunct="1">
        <a:defRPr sz="648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hyperlink" Target="https://opencv.org/" TargetMode="External"/><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hyperlink" Target="https://github.com/zhixuhao/unet" TargetMode="External"/><Relationship Id="rId2" Type="http://schemas.openxmlformats.org/officeDocument/2006/relationships/image" Target="../media/image1.jpg"/><Relationship Id="rId16" Type="http://schemas.openxmlformats.org/officeDocument/2006/relationships/hyperlink" Target="https://lmb.informatik.uni-freiburg.de/people/ronneber/u-net/" TargetMode="External"/><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hyperlink" Target="https://github.com/matterport/Mask_RCNN" TargetMode="External"/><Relationship Id="rId10" Type="http://schemas.openxmlformats.org/officeDocument/2006/relationships/image" Target="../media/image9.png"/><Relationship Id="rId19" Type="http://schemas.openxmlformats.org/officeDocument/2006/relationships/hyperlink" Target="https://www.kaggle.com/timnonet/run-length-encoding-script-python2" TargetMode="External"/><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hyperlink" Target="https://arxiv.org/pdf/1703.06870.pdf"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4894551-F378-4655-9981-34483EEA8B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0" y="914400"/>
            <a:ext cx="6233206" cy="2453640"/>
          </a:xfrm>
          <a:prstGeom prst="rect">
            <a:avLst/>
          </a:prstGeom>
        </p:spPr>
      </p:pic>
      <p:sp>
        <p:nvSpPr>
          <p:cNvPr id="6" name="矩形 4">
            <a:extLst>
              <a:ext uri="{FF2B5EF4-FFF2-40B4-BE49-F238E27FC236}">
                <a16:creationId xmlns:a16="http://schemas.microsoft.com/office/drawing/2014/main" id="{2B3A519C-78B0-4DA6-A279-0F42CDEF82ED}"/>
              </a:ext>
            </a:extLst>
          </p:cNvPr>
          <p:cNvSpPr/>
          <p:nvPr/>
        </p:nvSpPr>
        <p:spPr>
          <a:xfrm>
            <a:off x="9331234" y="914400"/>
            <a:ext cx="14255931" cy="2945862"/>
          </a:xfrm>
          <a:prstGeom prst="rect">
            <a:avLst/>
          </a:prstGeom>
          <a:ln>
            <a:noFill/>
          </a:ln>
        </p:spPr>
        <p:style>
          <a:lnRef idx="2">
            <a:schemeClr val="dk1"/>
          </a:lnRef>
          <a:fillRef idx="1">
            <a:schemeClr val="lt1"/>
          </a:fillRef>
          <a:effectRef idx="0">
            <a:schemeClr val="dk1"/>
          </a:effectRef>
          <a:fontRef idx="minor">
            <a:schemeClr val="dk1"/>
          </a:fontRef>
        </p:style>
        <p:txBody>
          <a:bodyPr wrap="square" lIns="143691" tIns="71846" rIns="143691" bIns="71846">
            <a:spAutoFit/>
          </a:bodyPr>
          <a:lstStyle/>
          <a:p>
            <a:pPr algn="ctr" defTabSz="3467309">
              <a:defRPr/>
            </a:pPr>
            <a:r>
              <a:rPr lang="en-US" altLang="zh-CN" sz="8800" b="1" dirty="0">
                <a:latin typeface="Times New Roman" panose="02020603050405020304" pitchFamily="18" charset="0"/>
                <a:ea typeface="Verdana" panose="020B0604030504040204" pitchFamily="34" charset="0"/>
                <a:cs typeface="Times New Roman" panose="02020603050405020304" pitchFamily="18" charset="0"/>
              </a:rPr>
              <a:t>2019 Kaggle Competition</a:t>
            </a:r>
          </a:p>
          <a:p>
            <a:pPr algn="ctr" defTabSz="3467309">
              <a:defRPr/>
            </a:pPr>
            <a:r>
              <a:rPr lang="en-US" sz="5000" b="1" dirty="0">
                <a:latin typeface="Times New Roman" panose="02020603050405020304" pitchFamily="18" charset="0"/>
                <a:ea typeface="Verdana" panose="020B0604030504040204" pitchFamily="34" charset="0"/>
                <a:cs typeface="Times New Roman" panose="02020603050405020304" pitchFamily="18" charset="0"/>
              </a:rPr>
              <a:t>Detect roads in satellite images</a:t>
            </a:r>
            <a:endParaRPr lang="en-US" altLang="zh-CN" sz="5000" b="1" dirty="0">
              <a:latin typeface="Times New Roman" panose="02020603050405020304" pitchFamily="18" charset="0"/>
              <a:ea typeface="Verdana" panose="020B0604030504040204" pitchFamily="34" charset="0"/>
              <a:cs typeface="Times New Roman" panose="02020603050405020304" pitchFamily="18" charset="0"/>
            </a:endParaRPr>
          </a:p>
          <a:p>
            <a:pPr algn="ctr" defTabSz="3467309" eaLnBrk="1" fontAlgn="auto" hangingPunct="1">
              <a:spcBef>
                <a:spcPts val="0"/>
              </a:spcBef>
              <a:spcAft>
                <a:spcPts val="0"/>
              </a:spcAft>
              <a:defRPr/>
            </a:pPr>
            <a:r>
              <a:rPr lang="en-US" altLang="zh-CN" sz="4400" dirty="0" err="1">
                <a:latin typeface="Verdana" panose="020B0604030504040204" pitchFamily="34" charset="0"/>
                <a:ea typeface="Verdana" panose="020B0604030504040204" pitchFamily="34" charset="0"/>
                <a:cs typeface="Verdana" panose="020B0604030504040204" pitchFamily="34" charset="0"/>
              </a:rPr>
              <a:t>Yuxuan</a:t>
            </a:r>
            <a:r>
              <a:rPr lang="en-US" altLang="zh-CN" sz="4400" dirty="0">
                <a:latin typeface="Verdana" panose="020B0604030504040204" pitchFamily="34" charset="0"/>
                <a:ea typeface="Verdana" panose="020B0604030504040204" pitchFamily="34" charset="0"/>
                <a:cs typeface="Verdana" panose="020B0604030504040204" pitchFamily="34" charset="0"/>
              </a:rPr>
              <a:t> Cui(yc110), </a:t>
            </a:r>
            <a:r>
              <a:rPr lang="en-US" altLang="zh-CN" sz="4400" dirty="0" err="1">
                <a:latin typeface="Verdana" panose="020B0604030504040204" pitchFamily="34" charset="0"/>
                <a:ea typeface="Verdana" panose="020B0604030504040204" pitchFamily="34" charset="0"/>
                <a:cs typeface="Verdana" panose="020B0604030504040204" pitchFamily="34" charset="0"/>
              </a:rPr>
              <a:t>Bidan</a:t>
            </a:r>
            <a:r>
              <a:rPr lang="en-US" altLang="zh-CN" sz="4400" dirty="0">
                <a:latin typeface="Verdana" panose="020B0604030504040204" pitchFamily="34" charset="0"/>
                <a:ea typeface="Verdana" panose="020B0604030504040204" pitchFamily="34" charset="0"/>
                <a:cs typeface="Verdana" panose="020B0604030504040204" pitchFamily="34" charset="0"/>
              </a:rPr>
              <a:t> Zhu(bz24)</a:t>
            </a:r>
          </a:p>
        </p:txBody>
      </p:sp>
      <p:sp>
        <p:nvSpPr>
          <p:cNvPr id="9" name="Rectangle 8">
            <a:extLst>
              <a:ext uri="{FF2B5EF4-FFF2-40B4-BE49-F238E27FC236}">
                <a16:creationId xmlns:a16="http://schemas.microsoft.com/office/drawing/2014/main" id="{8DCD417C-AD9E-4C70-BD04-742141BC62D9}"/>
              </a:ext>
            </a:extLst>
          </p:cNvPr>
          <p:cNvSpPr/>
          <p:nvPr/>
        </p:nvSpPr>
        <p:spPr>
          <a:xfrm>
            <a:off x="914400" y="4050061"/>
            <a:ext cx="31089600" cy="329923"/>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 Placeholder 4">
            <a:extLst>
              <a:ext uri="{FF2B5EF4-FFF2-40B4-BE49-F238E27FC236}">
                <a16:creationId xmlns:a16="http://schemas.microsoft.com/office/drawing/2014/main" id="{0F104521-E5E1-4740-9B20-092C556BB122}"/>
              </a:ext>
            </a:extLst>
          </p:cNvPr>
          <p:cNvSpPr txBox="1">
            <a:spLocks/>
          </p:cNvSpPr>
          <p:nvPr/>
        </p:nvSpPr>
        <p:spPr>
          <a:xfrm>
            <a:off x="1828798" y="4888364"/>
            <a:ext cx="14630400" cy="839766"/>
          </a:xfrm>
          <a:prstGeom prst="round1Rect">
            <a:avLst>
              <a:gd name="adj" fmla="val 50000"/>
            </a:avLst>
          </a:prstGeom>
          <a:solidFill>
            <a:schemeClr val="accent1">
              <a:lumMod val="50000"/>
            </a:schemeClr>
          </a:solidFill>
        </p:spPr>
        <p:txBody>
          <a:bodyPr vert="horz" lIns="365760" tIns="45720" rIns="91440" bIns="45720" rtlCol="0" anchor="ctr">
            <a:noAutofit/>
          </a:bodyPr>
          <a:lstStyle>
            <a:lvl1pPr marL="0" indent="0" algn="l" defTabSz="4389120" rtl="0" eaLnBrk="1" latinLnBrk="0" hangingPunct="1">
              <a:lnSpc>
                <a:spcPct val="100000"/>
              </a:lnSpc>
              <a:spcBef>
                <a:spcPts val="0"/>
              </a:spcBef>
              <a:buClr>
                <a:schemeClr val="accent2"/>
              </a:buClr>
              <a:buFont typeface="Arial" panose="020B0604020202020204" pitchFamily="34" charset="0"/>
              <a:buNone/>
              <a:defRPr sz="6000" kern="1200" cap="all" baseline="0">
                <a:solidFill>
                  <a:schemeClr val="bg1"/>
                </a:solidFill>
                <a:latin typeface="+mj-lt"/>
                <a:ea typeface="+mn-ea"/>
                <a:cs typeface="+mn-cs"/>
              </a:defRPr>
            </a:lvl1pPr>
            <a:lvl2pPr marL="0" indent="0" algn="l" defTabSz="4389120" rtl="0" eaLnBrk="1" latinLnBrk="0" hangingPunct="1">
              <a:lnSpc>
                <a:spcPct val="100000"/>
              </a:lnSpc>
              <a:spcBef>
                <a:spcPts val="0"/>
              </a:spcBef>
              <a:buClr>
                <a:schemeClr val="accent2"/>
              </a:buClr>
              <a:buFont typeface="Arial" panose="020B0604020202020204" pitchFamily="34" charset="0"/>
              <a:buNone/>
              <a:defRPr sz="6000" kern="1200" cap="all" baseline="0">
                <a:solidFill>
                  <a:schemeClr val="bg1"/>
                </a:solidFill>
                <a:latin typeface="+mj-lt"/>
                <a:ea typeface="+mn-ea"/>
                <a:cs typeface="+mn-cs"/>
              </a:defRPr>
            </a:lvl2pPr>
            <a:lvl3pPr marL="0" indent="0" algn="l" defTabSz="4389120" rtl="0" eaLnBrk="1" latinLnBrk="0" hangingPunct="1">
              <a:lnSpc>
                <a:spcPct val="100000"/>
              </a:lnSpc>
              <a:spcBef>
                <a:spcPts val="0"/>
              </a:spcBef>
              <a:buClr>
                <a:schemeClr val="accent2"/>
              </a:buClr>
              <a:buFont typeface="Arial" panose="020B0604020202020204" pitchFamily="34" charset="0"/>
              <a:buNone/>
              <a:defRPr sz="6000" kern="1200" cap="all" baseline="0">
                <a:solidFill>
                  <a:schemeClr val="bg1"/>
                </a:solidFill>
                <a:latin typeface="+mj-lt"/>
                <a:ea typeface="+mn-ea"/>
                <a:cs typeface="+mn-cs"/>
              </a:defRPr>
            </a:lvl3pPr>
            <a:lvl4pPr marL="0" indent="0" algn="l" defTabSz="4389120" rtl="0" eaLnBrk="1" latinLnBrk="0" hangingPunct="1">
              <a:lnSpc>
                <a:spcPct val="100000"/>
              </a:lnSpc>
              <a:spcBef>
                <a:spcPts val="0"/>
              </a:spcBef>
              <a:buClr>
                <a:schemeClr val="accent2"/>
              </a:buClr>
              <a:buFont typeface="Arial" panose="020B0604020202020204" pitchFamily="34" charset="0"/>
              <a:buNone/>
              <a:defRPr sz="6000" kern="1200" cap="all" baseline="0">
                <a:solidFill>
                  <a:schemeClr val="bg1"/>
                </a:solidFill>
                <a:latin typeface="+mj-lt"/>
                <a:ea typeface="+mn-ea"/>
                <a:cs typeface="+mn-cs"/>
              </a:defRPr>
            </a:lvl4pPr>
            <a:lvl5pPr marL="0" indent="0" algn="l" defTabSz="4389120" rtl="0" eaLnBrk="1" latinLnBrk="0" hangingPunct="1">
              <a:lnSpc>
                <a:spcPct val="100000"/>
              </a:lnSpc>
              <a:spcBef>
                <a:spcPts val="0"/>
              </a:spcBef>
              <a:buClr>
                <a:schemeClr val="accent2"/>
              </a:buClr>
              <a:buFont typeface="Arial" panose="020B0604020202020204" pitchFamily="34" charset="0"/>
              <a:buNone/>
              <a:defRPr sz="6000" kern="1200" cap="all" baseline="0">
                <a:solidFill>
                  <a:schemeClr val="bg1"/>
                </a:solidFill>
                <a:latin typeface="+mj-lt"/>
                <a:ea typeface="+mn-ea"/>
                <a:cs typeface="+mn-cs"/>
              </a:defRPr>
            </a:lvl5pPr>
            <a:lvl6pPr marL="0" indent="0" algn="l" defTabSz="4389120" rtl="0" eaLnBrk="1" latinLnBrk="0" hangingPunct="1">
              <a:lnSpc>
                <a:spcPct val="100000"/>
              </a:lnSpc>
              <a:spcBef>
                <a:spcPts val="0"/>
              </a:spcBef>
              <a:buClr>
                <a:schemeClr val="accent2"/>
              </a:buClr>
              <a:buFont typeface="Arial" panose="020B0604020202020204" pitchFamily="34" charset="0"/>
              <a:buNone/>
              <a:defRPr sz="6000" kern="1200" cap="all" baseline="0">
                <a:solidFill>
                  <a:schemeClr val="bg1"/>
                </a:solidFill>
                <a:latin typeface="+mj-lt"/>
                <a:ea typeface="+mn-ea"/>
                <a:cs typeface="+mn-cs"/>
              </a:defRPr>
            </a:lvl6pPr>
            <a:lvl7pPr marL="0" indent="0" algn="l" defTabSz="4389120" rtl="0" eaLnBrk="1" latinLnBrk="0" hangingPunct="1">
              <a:lnSpc>
                <a:spcPct val="100000"/>
              </a:lnSpc>
              <a:spcBef>
                <a:spcPts val="0"/>
              </a:spcBef>
              <a:buClr>
                <a:schemeClr val="accent2"/>
              </a:buClr>
              <a:buFont typeface="Arial" panose="020B0604020202020204" pitchFamily="34" charset="0"/>
              <a:buNone/>
              <a:defRPr sz="6000" kern="1200" cap="all" baseline="0">
                <a:solidFill>
                  <a:schemeClr val="bg1"/>
                </a:solidFill>
                <a:latin typeface="+mj-lt"/>
                <a:ea typeface="+mn-ea"/>
                <a:cs typeface="+mn-cs"/>
              </a:defRPr>
            </a:lvl7pPr>
            <a:lvl8pPr marL="0" indent="0" algn="l" defTabSz="4389120" rtl="0" eaLnBrk="1" latinLnBrk="0" hangingPunct="1">
              <a:lnSpc>
                <a:spcPct val="100000"/>
              </a:lnSpc>
              <a:spcBef>
                <a:spcPts val="0"/>
              </a:spcBef>
              <a:buClr>
                <a:schemeClr val="accent2"/>
              </a:buClr>
              <a:buFont typeface="Arial" panose="020B0604020202020204" pitchFamily="34" charset="0"/>
              <a:buNone/>
              <a:defRPr sz="6000" kern="1200" cap="all" baseline="0">
                <a:solidFill>
                  <a:schemeClr val="bg1"/>
                </a:solidFill>
                <a:latin typeface="+mj-lt"/>
                <a:ea typeface="+mn-ea"/>
                <a:cs typeface="+mn-cs"/>
              </a:defRPr>
            </a:lvl8pPr>
            <a:lvl9pPr marL="0" indent="0" algn="l" defTabSz="4389120" rtl="0" eaLnBrk="1" latinLnBrk="0" hangingPunct="1">
              <a:lnSpc>
                <a:spcPct val="100000"/>
              </a:lnSpc>
              <a:spcBef>
                <a:spcPts val="0"/>
              </a:spcBef>
              <a:buClr>
                <a:schemeClr val="accent2"/>
              </a:buClr>
              <a:buFont typeface="Arial" panose="020B0604020202020204" pitchFamily="34" charset="0"/>
              <a:buNone/>
              <a:defRPr sz="6000" kern="1200" cap="all" baseline="0">
                <a:solidFill>
                  <a:schemeClr val="bg1"/>
                </a:solidFill>
                <a:latin typeface="+mj-lt"/>
                <a:ea typeface="+mn-ea"/>
                <a:cs typeface="+mn-cs"/>
              </a:defRPr>
            </a:lvl9pPr>
          </a:lstStyle>
          <a:p>
            <a:pPr marL="0" marR="0" lvl="0" indent="0" algn="l" defTabSz="4389120" rtl="0" eaLnBrk="1" fontAlgn="auto" latinLnBrk="0" hangingPunct="1">
              <a:lnSpc>
                <a:spcPct val="100000"/>
              </a:lnSpc>
              <a:spcBef>
                <a:spcPts val="0"/>
              </a:spcBef>
              <a:spcAft>
                <a:spcPts val="0"/>
              </a:spcAft>
              <a:buClr>
                <a:srgbClr val="AD8F67"/>
              </a:buClr>
              <a:buSzTx/>
              <a:buFont typeface="Arial" panose="020B0604020202020204" pitchFamily="34" charset="0"/>
              <a:buNone/>
              <a:tabLst/>
              <a:defRPr/>
            </a:pPr>
            <a:endParaRPr kumimoji="0" lang="en-US" sz="6000" b="0" i="0" u="none" strike="noStrike" kern="1200" cap="all" spc="0" normalizeH="0" baseline="0" noProof="0" dirty="0">
              <a:ln>
                <a:noFill/>
              </a:ln>
              <a:solidFill>
                <a:srgbClr val="FFFFFF"/>
              </a:solidFill>
              <a:effectLst/>
              <a:uLnTx/>
              <a:uFillTx/>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0B953941-128B-41A0-8D7B-D1379BE3C688}"/>
              </a:ext>
            </a:extLst>
          </p:cNvPr>
          <p:cNvSpPr txBox="1"/>
          <p:nvPr/>
        </p:nvSpPr>
        <p:spPr>
          <a:xfrm>
            <a:off x="6137391" y="4859487"/>
            <a:ext cx="5143059" cy="769441"/>
          </a:xfrm>
          <a:prstGeom prst="rect">
            <a:avLst/>
          </a:prstGeom>
          <a:noFill/>
        </p:spPr>
        <p:txBody>
          <a:bodyPr wrap="square" rtlCol="0">
            <a:spAutoFit/>
          </a:bodyPr>
          <a:lstStyle/>
          <a:p>
            <a:pPr lvl="0" algn="ctr" defTabSz="1508125" fontAlgn="base">
              <a:spcBef>
                <a:spcPct val="0"/>
              </a:spcBef>
              <a:spcAft>
                <a:spcPct val="0"/>
              </a:spcAft>
            </a:pPr>
            <a:r>
              <a:rPr lang="en-US" altLang="zh-CN" sz="4400" b="1" dirty="0">
                <a:solidFill>
                  <a:srgbClr val="FFFFFF"/>
                </a:solidFill>
                <a:latin typeface="Calibri" panose="020F0502020204030204" pitchFamily="34" charset="0"/>
                <a:ea typeface="幼圆" panose="02010509060101010101" pitchFamily="49" charset="-122"/>
              </a:rPr>
              <a:t>Project Overview</a:t>
            </a:r>
          </a:p>
        </p:txBody>
      </p:sp>
      <p:sp>
        <p:nvSpPr>
          <p:cNvPr id="12" name="Text Placeholder 4">
            <a:extLst>
              <a:ext uri="{FF2B5EF4-FFF2-40B4-BE49-F238E27FC236}">
                <a16:creationId xmlns:a16="http://schemas.microsoft.com/office/drawing/2014/main" id="{090A8D86-A91F-4061-95C0-FC9DE149218D}"/>
              </a:ext>
            </a:extLst>
          </p:cNvPr>
          <p:cNvSpPr txBox="1">
            <a:spLocks/>
          </p:cNvSpPr>
          <p:nvPr/>
        </p:nvSpPr>
        <p:spPr>
          <a:xfrm>
            <a:off x="17373600" y="4855082"/>
            <a:ext cx="14630400" cy="710605"/>
          </a:xfrm>
          <a:prstGeom prst="round1Rect">
            <a:avLst>
              <a:gd name="adj" fmla="val 50000"/>
            </a:avLst>
          </a:prstGeom>
          <a:solidFill>
            <a:schemeClr val="accent1">
              <a:lumMod val="50000"/>
            </a:schemeClr>
          </a:solidFill>
        </p:spPr>
        <p:txBody>
          <a:bodyPr vert="horz" lIns="365760" tIns="45720" rIns="91440" bIns="45720" rtlCol="0" anchor="ctr">
            <a:noAutofit/>
          </a:bodyPr>
          <a:lstStyle>
            <a:lvl1pPr marL="0" indent="0" algn="l" defTabSz="4389120" rtl="0" eaLnBrk="1" latinLnBrk="0" hangingPunct="1">
              <a:lnSpc>
                <a:spcPct val="100000"/>
              </a:lnSpc>
              <a:spcBef>
                <a:spcPts val="0"/>
              </a:spcBef>
              <a:buClr>
                <a:schemeClr val="accent2"/>
              </a:buClr>
              <a:buFont typeface="Arial" panose="020B0604020202020204" pitchFamily="34" charset="0"/>
              <a:buNone/>
              <a:defRPr sz="6000" kern="1200" cap="all" baseline="0">
                <a:solidFill>
                  <a:schemeClr val="bg1"/>
                </a:solidFill>
                <a:latin typeface="+mj-lt"/>
                <a:ea typeface="+mn-ea"/>
                <a:cs typeface="+mn-cs"/>
              </a:defRPr>
            </a:lvl1pPr>
            <a:lvl2pPr marL="0" indent="0" algn="l" defTabSz="4389120" rtl="0" eaLnBrk="1" latinLnBrk="0" hangingPunct="1">
              <a:lnSpc>
                <a:spcPct val="100000"/>
              </a:lnSpc>
              <a:spcBef>
                <a:spcPts val="0"/>
              </a:spcBef>
              <a:buClr>
                <a:schemeClr val="accent2"/>
              </a:buClr>
              <a:buFont typeface="Arial" panose="020B0604020202020204" pitchFamily="34" charset="0"/>
              <a:buNone/>
              <a:defRPr sz="6000" kern="1200" cap="all" baseline="0">
                <a:solidFill>
                  <a:schemeClr val="bg1"/>
                </a:solidFill>
                <a:latin typeface="+mj-lt"/>
                <a:ea typeface="+mn-ea"/>
                <a:cs typeface="+mn-cs"/>
              </a:defRPr>
            </a:lvl2pPr>
            <a:lvl3pPr marL="0" indent="0" algn="l" defTabSz="4389120" rtl="0" eaLnBrk="1" latinLnBrk="0" hangingPunct="1">
              <a:lnSpc>
                <a:spcPct val="100000"/>
              </a:lnSpc>
              <a:spcBef>
                <a:spcPts val="0"/>
              </a:spcBef>
              <a:buClr>
                <a:schemeClr val="accent2"/>
              </a:buClr>
              <a:buFont typeface="Arial" panose="020B0604020202020204" pitchFamily="34" charset="0"/>
              <a:buNone/>
              <a:defRPr sz="6000" kern="1200" cap="all" baseline="0">
                <a:solidFill>
                  <a:schemeClr val="bg1"/>
                </a:solidFill>
                <a:latin typeface="+mj-lt"/>
                <a:ea typeface="+mn-ea"/>
                <a:cs typeface="+mn-cs"/>
              </a:defRPr>
            </a:lvl3pPr>
            <a:lvl4pPr marL="0" indent="0" algn="l" defTabSz="4389120" rtl="0" eaLnBrk="1" latinLnBrk="0" hangingPunct="1">
              <a:lnSpc>
                <a:spcPct val="100000"/>
              </a:lnSpc>
              <a:spcBef>
                <a:spcPts val="0"/>
              </a:spcBef>
              <a:buClr>
                <a:schemeClr val="accent2"/>
              </a:buClr>
              <a:buFont typeface="Arial" panose="020B0604020202020204" pitchFamily="34" charset="0"/>
              <a:buNone/>
              <a:defRPr sz="6000" kern="1200" cap="all" baseline="0">
                <a:solidFill>
                  <a:schemeClr val="bg1"/>
                </a:solidFill>
                <a:latin typeface="+mj-lt"/>
                <a:ea typeface="+mn-ea"/>
                <a:cs typeface="+mn-cs"/>
              </a:defRPr>
            </a:lvl4pPr>
            <a:lvl5pPr marL="0" indent="0" algn="l" defTabSz="4389120" rtl="0" eaLnBrk="1" latinLnBrk="0" hangingPunct="1">
              <a:lnSpc>
                <a:spcPct val="100000"/>
              </a:lnSpc>
              <a:spcBef>
                <a:spcPts val="0"/>
              </a:spcBef>
              <a:buClr>
                <a:schemeClr val="accent2"/>
              </a:buClr>
              <a:buFont typeface="Arial" panose="020B0604020202020204" pitchFamily="34" charset="0"/>
              <a:buNone/>
              <a:defRPr sz="6000" kern="1200" cap="all" baseline="0">
                <a:solidFill>
                  <a:schemeClr val="bg1"/>
                </a:solidFill>
                <a:latin typeface="+mj-lt"/>
                <a:ea typeface="+mn-ea"/>
                <a:cs typeface="+mn-cs"/>
              </a:defRPr>
            </a:lvl5pPr>
            <a:lvl6pPr marL="0" indent="0" algn="l" defTabSz="4389120" rtl="0" eaLnBrk="1" latinLnBrk="0" hangingPunct="1">
              <a:lnSpc>
                <a:spcPct val="100000"/>
              </a:lnSpc>
              <a:spcBef>
                <a:spcPts val="0"/>
              </a:spcBef>
              <a:buClr>
                <a:schemeClr val="accent2"/>
              </a:buClr>
              <a:buFont typeface="Arial" panose="020B0604020202020204" pitchFamily="34" charset="0"/>
              <a:buNone/>
              <a:defRPr sz="6000" kern="1200" cap="all" baseline="0">
                <a:solidFill>
                  <a:schemeClr val="bg1"/>
                </a:solidFill>
                <a:latin typeface="+mj-lt"/>
                <a:ea typeface="+mn-ea"/>
                <a:cs typeface="+mn-cs"/>
              </a:defRPr>
            </a:lvl6pPr>
            <a:lvl7pPr marL="0" indent="0" algn="l" defTabSz="4389120" rtl="0" eaLnBrk="1" latinLnBrk="0" hangingPunct="1">
              <a:lnSpc>
                <a:spcPct val="100000"/>
              </a:lnSpc>
              <a:spcBef>
                <a:spcPts val="0"/>
              </a:spcBef>
              <a:buClr>
                <a:schemeClr val="accent2"/>
              </a:buClr>
              <a:buFont typeface="Arial" panose="020B0604020202020204" pitchFamily="34" charset="0"/>
              <a:buNone/>
              <a:defRPr sz="6000" kern="1200" cap="all" baseline="0">
                <a:solidFill>
                  <a:schemeClr val="bg1"/>
                </a:solidFill>
                <a:latin typeface="+mj-lt"/>
                <a:ea typeface="+mn-ea"/>
                <a:cs typeface="+mn-cs"/>
              </a:defRPr>
            </a:lvl7pPr>
            <a:lvl8pPr marL="0" indent="0" algn="l" defTabSz="4389120" rtl="0" eaLnBrk="1" latinLnBrk="0" hangingPunct="1">
              <a:lnSpc>
                <a:spcPct val="100000"/>
              </a:lnSpc>
              <a:spcBef>
                <a:spcPts val="0"/>
              </a:spcBef>
              <a:buClr>
                <a:schemeClr val="accent2"/>
              </a:buClr>
              <a:buFont typeface="Arial" panose="020B0604020202020204" pitchFamily="34" charset="0"/>
              <a:buNone/>
              <a:defRPr sz="6000" kern="1200" cap="all" baseline="0">
                <a:solidFill>
                  <a:schemeClr val="bg1"/>
                </a:solidFill>
                <a:latin typeface="+mj-lt"/>
                <a:ea typeface="+mn-ea"/>
                <a:cs typeface="+mn-cs"/>
              </a:defRPr>
            </a:lvl8pPr>
            <a:lvl9pPr marL="0" indent="0" algn="l" defTabSz="4389120" rtl="0" eaLnBrk="1" latinLnBrk="0" hangingPunct="1">
              <a:lnSpc>
                <a:spcPct val="100000"/>
              </a:lnSpc>
              <a:spcBef>
                <a:spcPts val="0"/>
              </a:spcBef>
              <a:buClr>
                <a:schemeClr val="accent2"/>
              </a:buClr>
              <a:buFont typeface="Arial" panose="020B0604020202020204" pitchFamily="34" charset="0"/>
              <a:buNone/>
              <a:defRPr sz="6000" kern="1200" cap="all" baseline="0">
                <a:solidFill>
                  <a:schemeClr val="bg1"/>
                </a:solidFill>
                <a:latin typeface="+mj-lt"/>
                <a:ea typeface="+mn-ea"/>
                <a:cs typeface="+mn-cs"/>
              </a:defRPr>
            </a:lvl9pPr>
          </a:lstStyle>
          <a:p>
            <a:pPr marL="0" marR="0" lvl="0" indent="0" algn="l" defTabSz="4389120" rtl="0" eaLnBrk="1" fontAlgn="auto" latinLnBrk="0" hangingPunct="1">
              <a:lnSpc>
                <a:spcPct val="100000"/>
              </a:lnSpc>
              <a:spcBef>
                <a:spcPts val="0"/>
              </a:spcBef>
              <a:spcAft>
                <a:spcPts val="0"/>
              </a:spcAft>
              <a:buClr>
                <a:srgbClr val="AD8F67"/>
              </a:buClr>
              <a:buSzTx/>
              <a:buFont typeface="Arial" panose="020B0604020202020204" pitchFamily="34" charset="0"/>
              <a:buNone/>
              <a:tabLst/>
              <a:defRPr/>
            </a:pPr>
            <a:endParaRPr kumimoji="0" lang="en-US" sz="6000" b="0" i="0" u="none" strike="noStrike" kern="1200" cap="all" spc="0" normalizeH="0" baseline="0" noProof="0" dirty="0">
              <a:ln>
                <a:noFill/>
              </a:ln>
              <a:solidFill>
                <a:srgbClr val="FFFFFF"/>
              </a:solidFill>
              <a:effectLst/>
              <a:uLnTx/>
              <a:uFillTx/>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60B21378-94D2-462A-A9E2-A02B484C614D}"/>
              </a:ext>
            </a:extLst>
          </p:cNvPr>
          <p:cNvSpPr txBox="1"/>
          <p:nvPr/>
        </p:nvSpPr>
        <p:spPr>
          <a:xfrm>
            <a:off x="22361111" y="4825663"/>
            <a:ext cx="5143059" cy="769441"/>
          </a:xfrm>
          <a:prstGeom prst="rect">
            <a:avLst/>
          </a:prstGeom>
          <a:noFill/>
        </p:spPr>
        <p:txBody>
          <a:bodyPr wrap="square" rtlCol="0">
            <a:spAutoFit/>
          </a:bodyPr>
          <a:lstStyle/>
          <a:p>
            <a:pPr lvl="0" algn="ctr" defTabSz="1508125" fontAlgn="base">
              <a:spcBef>
                <a:spcPct val="0"/>
              </a:spcBef>
              <a:spcAft>
                <a:spcPct val="0"/>
              </a:spcAft>
            </a:pPr>
            <a:r>
              <a:rPr lang="en-US" altLang="zh-CN" sz="4400" b="1" dirty="0">
                <a:solidFill>
                  <a:srgbClr val="FFFFFF"/>
                </a:solidFill>
                <a:latin typeface="Calibri" panose="020F0502020204030204" pitchFamily="34" charset="0"/>
                <a:ea typeface="幼圆" panose="02010509060101010101" pitchFamily="49" charset="-122"/>
              </a:rPr>
              <a:t>Procedure</a:t>
            </a:r>
          </a:p>
        </p:txBody>
      </p:sp>
      <p:sp>
        <p:nvSpPr>
          <p:cNvPr id="23" name="Text Placeholder 4">
            <a:extLst>
              <a:ext uri="{FF2B5EF4-FFF2-40B4-BE49-F238E27FC236}">
                <a16:creationId xmlns:a16="http://schemas.microsoft.com/office/drawing/2014/main" id="{4AAD824E-33A8-41EB-99FE-665E6C2FC100}"/>
              </a:ext>
            </a:extLst>
          </p:cNvPr>
          <p:cNvSpPr txBox="1">
            <a:spLocks/>
          </p:cNvSpPr>
          <p:nvPr/>
        </p:nvSpPr>
        <p:spPr>
          <a:xfrm>
            <a:off x="1438701" y="31741244"/>
            <a:ext cx="14630400" cy="710605"/>
          </a:xfrm>
          <a:prstGeom prst="round1Rect">
            <a:avLst>
              <a:gd name="adj" fmla="val 50000"/>
            </a:avLst>
          </a:prstGeom>
          <a:solidFill>
            <a:schemeClr val="accent1">
              <a:lumMod val="50000"/>
            </a:schemeClr>
          </a:solidFill>
        </p:spPr>
        <p:txBody>
          <a:bodyPr vert="horz" lIns="365760" tIns="45720" rIns="91440" bIns="45720" rtlCol="0" anchor="ctr">
            <a:noAutofit/>
          </a:bodyPr>
          <a:lstStyle>
            <a:lvl1pPr marL="0" indent="0" algn="l" defTabSz="4389120" rtl="0" eaLnBrk="1" latinLnBrk="0" hangingPunct="1">
              <a:lnSpc>
                <a:spcPct val="100000"/>
              </a:lnSpc>
              <a:spcBef>
                <a:spcPts val="0"/>
              </a:spcBef>
              <a:buClr>
                <a:schemeClr val="accent2"/>
              </a:buClr>
              <a:buFont typeface="Arial" panose="020B0604020202020204" pitchFamily="34" charset="0"/>
              <a:buNone/>
              <a:defRPr sz="6000" kern="1200" cap="all" baseline="0">
                <a:solidFill>
                  <a:schemeClr val="bg1"/>
                </a:solidFill>
                <a:latin typeface="+mj-lt"/>
                <a:ea typeface="+mn-ea"/>
                <a:cs typeface="+mn-cs"/>
              </a:defRPr>
            </a:lvl1pPr>
            <a:lvl2pPr marL="0" indent="0" algn="l" defTabSz="4389120" rtl="0" eaLnBrk="1" latinLnBrk="0" hangingPunct="1">
              <a:lnSpc>
                <a:spcPct val="100000"/>
              </a:lnSpc>
              <a:spcBef>
                <a:spcPts val="0"/>
              </a:spcBef>
              <a:buClr>
                <a:schemeClr val="accent2"/>
              </a:buClr>
              <a:buFont typeface="Arial" panose="020B0604020202020204" pitchFamily="34" charset="0"/>
              <a:buNone/>
              <a:defRPr sz="6000" kern="1200" cap="all" baseline="0">
                <a:solidFill>
                  <a:schemeClr val="bg1"/>
                </a:solidFill>
                <a:latin typeface="+mj-lt"/>
                <a:ea typeface="+mn-ea"/>
                <a:cs typeface="+mn-cs"/>
              </a:defRPr>
            </a:lvl2pPr>
            <a:lvl3pPr marL="0" indent="0" algn="l" defTabSz="4389120" rtl="0" eaLnBrk="1" latinLnBrk="0" hangingPunct="1">
              <a:lnSpc>
                <a:spcPct val="100000"/>
              </a:lnSpc>
              <a:spcBef>
                <a:spcPts val="0"/>
              </a:spcBef>
              <a:buClr>
                <a:schemeClr val="accent2"/>
              </a:buClr>
              <a:buFont typeface="Arial" panose="020B0604020202020204" pitchFamily="34" charset="0"/>
              <a:buNone/>
              <a:defRPr sz="6000" kern="1200" cap="all" baseline="0">
                <a:solidFill>
                  <a:schemeClr val="bg1"/>
                </a:solidFill>
                <a:latin typeface="+mj-lt"/>
                <a:ea typeface="+mn-ea"/>
                <a:cs typeface="+mn-cs"/>
              </a:defRPr>
            </a:lvl3pPr>
            <a:lvl4pPr marL="0" indent="0" algn="l" defTabSz="4389120" rtl="0" eaLnBrk="1" latinLnBrk="0" hangingPunct="1">
              <a:lnSpc>
                <a:spcPct val="100000"/>
              </a:lnSpc>
              <a:spcBef>
                <a:spcPts val="0"/>
              </a:spcBef>
              <a:buClr>
                <a:schemeClr val="accent2"/>
              </a:buClr>
              <a:buFont typeface="Arial" panose="020B0604020202020204" pitchFamily="34" charset="0"/>
              <a:buNone/>
              <a:defRPr sz="6000" kern="1200" cap="all" baseline="0">
                <a:solidFill>
                  <a:schemeClr val="bg1"/>
                </a:solidFill>
                <a:latin typeface="+mj-lt"/>
                <a:ea typeface="+mn-ea"/>
                <a:cs typeface="+mn-cs"/>
              </a:defRPr>
            </a:lvl4pPr>
            <a:lvl5pPr marL="0" indent="0" algn="l" defTabSz="4389120" rtl="0" eaLnBrk="1" latinLnBrk="0" hangingPunct="1">
              <a:lnSpc>
                <a:spcPct val="100000"/>
              </a:lnSpc>
              <a:spcBef>
                <a:spcPts val="0"/>
              </a:spcBef>
              <a:buClr>
                <a:schemeClr val="accent2"/>
              </a:buClr>
              <a:buFont typeface="Arial" panose="020B0604020202020204" pitchFamily="34" charset="0"/>
              <a:buNone/>
              <a:defRPr sz="6000" kern="1200" cap="all" baseline="0">
                <a:solidFill>
                  <a:schemeClr val="bg1"/>
                </a:solidFill>
                <a:latin typeface="+mj-lt"/>
                <a:ea typeface="+mn-ea"/>
                <a:cs typeface="+mn-cs"/>
              </a:defRPr>
            </a:lvl5pPr>
            <a:lvl6pPr marL="0" indent="0" algn="l" defTabSz="4389120" rtl="0" eaLnBrk="1" latinLnBrk="0" hangingPunct="1">
              <a:lnSpc>
                <a:spcPct val="100000"/>
              </a:lnSpc>
              <a:spcBef>
                <a:spcPts val="0"/>
              </a:spcBef>
              <a:buClr>
                <a:schemeClr val="accent2"/>
              </a:buClr>
              <a:buFont typeface="Arial" panose="020B0604020202020204" pitchFamily="34" charset="0"/>
              <a:buNone/>
              <a:defRPr sz="6000" kern="1200" cap="all" baseline="0">
                <a:solidFill>
                  <a:schemeClr val="bg1"/>
                </a:solidFill>
                <a:latin typeface="+mj-lt"/>
                <a:ea typeface="+mn-ea"/>
                <a:cs typeface="+mn-cs"/>
              </a:defRPr>
            </a:lvl6pPr>
            <a:lvl7pPr marL="0" indent="0" algn="l" defTabSz="4389120" rtl="0" eaLnBrk="1" latinLnBrk="0" hangingPunct="1">
              <a:lnSpc>
                <a:spcPct val="100000"/>
              </a:lnSpc>
              <a:spcBef>
                <a:spcPts val="0"/>
              </a:spcBef>
              <a:buClr>
                <a:schemeClr val="accent2"/>
              </a:buClr>
              <a:buFont typeface="Arial" panose="020B0604020202020204" pitchFamily="34" charset="0"/>
              <a:buNone/>
              <a:defRPr sz="6000" kern="1200" cap="all" baseline="0">
                <a:solidFill>
                  <a:schemeClr val="bg1"/>
                </a:solidFill>
                <a:latin typeface="+mj-lt"/>
                <a:ea typeface="+mn-ea"/>
                <a:cs typeface="+mn-cs"/>
              </a:defRPr>
            </a:lvl7pPr>
            <a:lvl8pPr marL="0" indent="0" algn="l" defTabSz="4389120" rtl="0" eaLnBrk="1" latinLnBrk="0" hangingPunct="1">
              <a:lnSpc>
                <a:spcPct val="100000"/>
              </a:lnSpc>
              <a:spcBef>
                <a:spcPts val="0"/>
              </a:spcBef>
              <a:buClr>
                <a:schemeClr val="accent2"/>
              </a:buClr>
              <a:buFont typeface="Arial" panose="020B0604020202020204" pitchFamily="34" charset="0"/>
              <a:buNone/>
              <a:defRPr sz="6000" kern="1200" cap="all" baseline="0">
                <a:solidFill>
                  <a:schemeClr val="bg1"/>
                </a:solidFill>
                <a:latin typeface="+mj-lt"/>
                <a:ea typeface="+mn-ea"/>
                <a:cs typeface="+mn-cs"/>
              </a:defRPr>
            </a:lvl8pPr>
            <a:lvl9pPr marL="0" indent="0" algn="l" defTabSz="4389120" rtl="0" eaLnBrk="1" latinLnBrk="0" hangingPunct="1">
              <a:lnSpc>
                <a:spcPct val="100000"/>
              </a:lnSpc>
              <a:spcBef>
                <a:spcPts val="0"/>
              </a:spcBef>
              <a:buClr>
                <a:schemeClr val="accent2"/>
              </a:buClr>
              <a:buFont typeface="Arial" panose="020B0604020202020204" pitchFamily="34" charset="0"/>
              <a:buNone/>
              <a:defRPr sz="6000" kern="1200" cap="all" baseline="0">
                <a:solidFill>
                  <a:schemeClr val="bg1"/>
                </a:solidFill>
                <a:latin typeface="+mj-lt"/>
                <a:ea typeface="+mn-ea"/>
                <a:cs typeface="+mn-cs"/>
              </a:defRPr>
            </a:lvl9pPr>
          </a:lstStyle>
          <a:p>
            <a:pPr marL="0" marR="0" lvl="0" indent="0" algn="l" defTabSz="4389120" rtl="0" eaLnBrk="1" fontAlgn="auto" latinLnBrk="0" hangingPunct="1">
              <a:lnSpc>
                <a:spcPct val="100000"/>
              </a:lnSpc>
              <a:spcBef>
                <a:spcPts val="0"/>
              </a:spcBef>
              <a:spcAft>
                <a:spcPts val="0"/>
              </a:spcAft>
              <a:buClr>
                <a:srgbClr val="AD8F67"/>
              </a:buClr>
              <a:buSzTx/>
              <a:buFont typeface="Arial" panose="020B0604020202020204" pitchFamily="34" charset="0"/>
              <a:buNone/>
              <a:tabLst/>
              <a:defRPr/>
            </a:pPr>
            <a:endParaRPr kumimoji="0" lang="en-US" sz="6000" b="0" i="0" u="none" strike="noStrike" kern="1200" cap="all" spc="0" normalizeH="0" baseline="0" noProof="0" dirty="0">
              <a:ln>
                <a:noFill/>
              </a:ln>
              <a:solidFill>
                <a:srgbClr val="FFFFFF"/>
              </a:solidFill>
              <a:effectLst/>
              <a:uLnTx/>
              <a:uFillTx/>
              <a:latin typeface="Times New Roman" panose="02020603050405020304" pitchFamily="18" charset="0"/>
              <a:cs typeface="Times New Roman" panose="02020603050405020304" pitchFamily="18" charset="0"/>
            </a:endParaRPr>
          </a:p>
        </p:txBody>
      </p:sp>
      <p:grpSp>
        <p:nvGrpSpPr>
          <p:cNvPr id="67" name="Group 66">
            <a:extLst>
              <a:ext uri="{FF2B5EF4-FFF2-40B4-BE49-F238E27FC236}">
                <a16:creationId xmlns:a16="http://schemas.microsoft.com/office/drawing/2014/main" id="{CAB12A80-4E59-418B-8132-880662AEAB3D}"/>
              </a:ext>
            </a:extLst>
          </p:cNvPr>
          <p:cNvGrpSpPr/>
          <p:nvPr/>
        </p:nvGrpSpPr>
        <p:grpSpPr>
          <a:xfrm>
            <a:off x="1680348" y="11998247"/>
            <a:ext cx="14630400" cy="769441"/>
            <a:chOff x="1478282" y="20037844"/>
            <a:chExt cx="14630400" cy="769441"/>
          </a:xfrm>
        </p:grpSpPr>
        <p:sp>
          <p:nvSpPr>
            <p:cNvPr id="25" name="Text Placeholder 4">
              <a:extLst>
                <a:ext uri="{FF2B5EF4-FFF2-40B4-BE49-F238E27FC236}">
                  <a16:creationId xmlns:a16="http://schemas.microsoft.com/office/drawing/2014/main" id="{B99FFC26-8255-4DF5-B7C7-1EAAC5CFBEA3}"/>
                </a:ext>
              </a:extLst>
            </p:cNvPr>
            <p:cNvSpPr txBox="1">
              <a:spLocks/>
            </p:cNvSpPr>
            <p:nvPr/>
          </p:nvSpPr>
          <p:spPr>
            <a:xfrm>
              <a:off x="1478282" y="20096680"/>
              <a:ext cx="14630400" cy="710605"/>
            </a:xfrm>
            <a:prstGeom prst="round1Rect">
              <a:avLst>
                <a:gd name="adj" fmla="val 50000"/>
              </a:avLst>
            </a:prstGeom>
            <a:solidFill>
              <a:schemeClr val="accent1">
                <a:lumMod val="50000"/>
              </a:schemeClr>
            </a:solidFill>
          </p:spPr>
          <p:txBody>
            <a:bodyPr vert="horz" lIns="365760" tIns="45720" rIns="91440" bIns="45720" rtlCol="0" anchor="ctr">
              <a:noAutofit/>
            </a:bodyPr>
            <a:lstStyle>
              <a:lvl1pPr marL="0" indent="0" algn="l" defTabSz="4389120" rtl="0" eaLnBrk="1" latinLnBrk="0" hangingPunct="1">
                <a:lnSpc>
                  <a:spcPct val="100000"/>
                </a:lnSpc>
                <a:spcBef>
                  <a:spcPts val="0"/>
                </a:spcBef>
                <a:buClr>
                  <a:schemeClr val="accent2"/>
                </a:buClr>
                <a:buFont typeface="Arial" panose="020B0604020202020204" pitchFamily="34" charset="0"/>
                <a:buNone/>
                <a:defRPr sz="6000" kern="1200" cap="all" baseline="0">
                  <a:solidFill>
                    <a:schemeClr val="bg1"/>
                  </a:solidFill>
                  <a:latin typeface="+mj-lt"/>
                  <a:ea typeface="+mn-ea"/>
                  <a:cs typeface="+mn-cs"/>
                </a:defRPr>
              </a:lvl1pPr>
              <a:lvl2pPr marL="0" indent="0" algn="l" defTabSz="4389120" rtl="0" eaLnBrk="1" latinLnBrk="0" hangingPunct="1">
                <a:lnSpc>
                  <a:spcPct val="100000"/>
                </a:lnSpc>
                <a:spcBef>
                  <a:spcPts val="0"/>
                </a:spcBef>
                <a:buClr>
                  <a:schemeClr val="accent2"/>
                </a:buClr>
                <a:buFont typeface="Arial" panose="020B0604020202020204" pitchFamily="34" charset="0"/>
                <a:buNone/>
                <a:defRPr sz="6000" kern="1200" cap="all" baseline="0">
                  <a:solidFill>
                    <a:schemeClr val="bg1"/>
                  </a:solidFill>
                  <a:latin typeface="+mj-lt"/>
                  <a:ea typeface="+mn-ea"/>
                  <a:cs typeface="+mn-cs"/>
                </a:defRPr>
              </a:lvl2pPr>
              <a:lvl3pPr marL="0" indent="0" algn="l" defTabSz="4389120" rtl="0" eaLnBrk="1" latinLnBrk="0" hangingPunct="1">
                <a:lnSpc>
                  <a:spcPct val="100000"/>
                </a:lnSpc>
                <a:spcBef>
                  <a:spcPts val="0"/>
                </a:spcBef>
                <a:buClr>
                  <a:schemeClr val="accent2"/>
                </a:buClr>
                <a:buFont typeface="Arial" panose="020B0604020202020204" pitchFamily="34" charset="0"/>
                <a:buNone/>
                <a:defRPr sz="6000" kern="1200" cap="all" baseline="0">
                  <a:solidFill>
                    <a:schemeClr val="bg1"/>
                  </a:solidFill>
                  <a:latin typeface="+mj-lt"/>
                  <a:ea typeface="+mn-ea"/>
                  <a:cs typeface="+mn-cs"/>
                </a:defRPr>
              </a:lvl3pPr>
              <a:lvl4pPr marL="0" indent="0" algn="l" defTabSz="4389120" rtl="0" eaLnBrk="1" latinLnBrk="0" hangingPunct="1">
                <a:lnSpc>
                  <a:spcPct val="100000"/>
                </a:lnSpc>
                <a:spcBef>
                  <a:spcPts val="0"/>
                </a:spcBef>
                <a:buClr>
                  <a:schemeClr val="accent2"/>
                </a:buClr>
                <a:buFont typeface="Arial" panose="020B0604020202020204" pitchFamily="34" charset="0"/>
                <a:buNone/>
                <a:defRPr sz="6000" kern="1200" cap="all" baseline="0">
                  <a:solidFill>
                    <a:schemeClr val="bg1"/>
                  </a:solidFill>
                  <a:latin typeface="+mj-lt"/>
                  <a:ea typeface="+mn-ea"/>
                  <a:cs typeface="+mn-cs"/>
                </a:defRPr>
              </a:lvl4pPr>
              <a:lvl5pPr marL="0" indent="0" algn="l" defTabSz="4389120" rtl="0" eaLnBrk="1" latinLnBrk="0" hangingPunct="1">
                <a:lnSpc>
                  <a:spcPct val="100000"/>
                </a:lnSpc>
                <a:spcBef>
                  <a:spcPts val="0"/>
                </a:spcBef>
                <a:buClr>
                  <a:schemeClr val="accent2"/>
                </a:buClr>
                <a:buFont typeface="Arial" panose="020B0604020202020204" pitchFamily="34" charset="0"/>
                <a:buNone/>
                <a:defRPr sz="6000" kern="1200" cap="all" baseline="0">
                  <a:solidFill>
                    <a:schemeClr val="bg1"/>
                  </a:solidFill>
                  <a:latin typeface="+mj-lt"/>
                  <a:ea typeface="+mn-ea"/>
                  <a:cs typeface="+mn-cs"/>
                </a:defRPr>
              </a:lvl5pPr>
              <a:lvl6pPr marL="0" indent="0" algn="l" defTabSz="4389120" rtl="0" eaLnBrk="1" latinLnBrk="0" hangingPunct="1">
                <a:lnSpc>
                  <a:spcPct val="100000"/>
                </a:lnSpc>
                <a:spcBef>
                  <a:spcPts val="0"/>
                </a:spcBef>
                <a:buClr>
                  <a:schemeClr val="accent2"/>
                </a:buClr>
                <a:buFont typeface="Arial" panose="020B0604020202020204" pitchFamily="34" charset="0"/>
                <a:buNone/>
                <a:defRPr sz="6000" kern="1200" cap="all" baseline="0">
                  <a:solidFill>
                    <a:schemeClr val="bg1"/>
                  </a:solidFill>
                  <a:latin typeface="+mj-lt"/>
                  <a:ea typeface="+mn-ea"/>
                  <a:cs typeface="+mn-cs"/>
                </a:defRPr>
              </a:lvl6pPr>
              <a:lvl7pPr marL="0" indent="0" algn="l" defTabSz="4389120" rtl="0" eaLnBrk="1" latinLnBrk="0" hangingPunct="1">
                <a:lnSpc>
                  <a:spcPct val="100000"/>
                </a:lnSpc>
                <a:spcBef>
                  <a:spcPts val="0"/>
                </a:spcBef>
                <a:buClr>
                  <a:schemeClr val="accent2"/>
                </a:buClr>
                <a:buFont typeface="Arial" panose="020B0604020202020204" pitchFamily="34" charset="0"/>
                <a:buNone/>
                <a:defRPr sz="6000" kern="1200" cap="all" baseline="0">
                  <a:solidFill>
                    <a:schemeClr val="bg1"/>
                  </a:solidFill>
                  <a:latin typeface="+mj-lt"/>
                  <a:ea typeface="+mn-ea"/>
                  <a:cs typeface="+mn-cs"/>
                </a:defRPr>
              </a:lvl7pPr>
              <a:lvl8pPr marL="0" indent="0" algn="l" defTabSz="4389120" rtl="0" eaLnBrk="1" latinLnBrk="0" hangingPunct="1">
                <a:lnSpc>
                  <a:spcPct val="100000"/>
                </a:lnSpc>
                <a:spcBef>
                  <a:spcPts val="0"/>
                </a:spcBef>
                <a:buClr>
                  <a:schemeClr val="accent2"/>
                </a:buClr>
                <a:buFont typeface="Arial" panose="020B0604020202020204" pitchFamily="34" charset="0"/>
                <a:buNone/>
                <a:defRPr sz="6000" kern="1200" cap="all" baseline="0">
                  <a:solidFill>
                    <a:schemeClr val="bg1"/>
                  </a:solidFill>
                  <a:latin typeface="+mj-lt"/>
                  <a:ea typeface="+mn-ea"/>
                  <a:cs typeface="+mn-cs"/>
                </a:defRPr>
              </a:lvl8pPr>
              <a:lvl9pPr marL="0" indent="0" algn="l" defTabSz="4389120" rtl="0" eaLnBrk="1" latinLnBrk="0" hangingPunct="1">
                <a:lnSpc>
                  <a:spcPct val="100000"/>
                </a:lnSpc>
                <a:spcBef>
                  <a:spcPts val="0"/>
                </a:spcBef>
                <a:buClr>
                  <a:schemeClr val="accent2"/>
                </a:buClr>
                <a:buFont typeface="Arial" panose="020B0604020202020204" pitchFamily="34" charset="0"/>
                <a:buNone/>
                <a:defRPr sz="6000" kern="1200" cap="all" baseline="0">
                  <a:solidFill>
                    <a:schemeClr val="bg1"/>
                  </a:solidFill>
                  <a:latin typeface="+mj-lt"/>
                  <a:ea typeface="+mn-ea"/>
                  <a:cs typeface="+mn-cs"/>
                </a:defRPr>
              </a:lvl9pPr>
            </a:lstStyle>
            <a:p>
              <a:pPr marL="0" marR="0" lvl="0" indent="0" algn="l" defTabSz="4389120" rtl="0" eaLnBrk="1" fontAlgn="auto" latinLnBrk="0" hangingPunct="1">
                <a:lnSpc>
                  <a:spcPct val="100000"/>
                </a:lnSpc>
                <a:spcBef>
                  <a:spcPts val="0"/>
                </a:spcBef>
                <a:spcAft>
                  <a:spcPts val="0"/>
                </a:spcAft>
                <a:buClr>
                  <a:srgbClr val="AD8F67"/>
                </a:buClr>
                <a:buSzTx/>
                <a:buFont typeface="Arial" panose="020B0604020202020204" pitchFamily="34" charset="0"/>
                <a:buNone/>
                <a:tabLst/>
                <a:defRPr/>
              </a:pPr>
              <a:endParaRPr kumimoji="0" lang="en-US" sz="6000" b="0" i="0" u="none" strike="noStrike" kern="1200" cap="all" spc="0" normalizeH="0" baseline="0" noProof="0" dirty="0">
                <a:ln>
                  <a:noFill/>
                </a:ln>
                <a:solidFill>
                  <a:srgbClr val="FFFFFF"/>
                </a:solidFill>
                <a:effectLst/>
                <a:uLnTx/>
                <a:uFillTx/>
                <a:latin typeface="Times New Roman" panose="02020603050405020304" pitchFamily="18" charset="0"/>
                <a:cs typeface="Times New Roman" panose="02020603050405020304" pitchFamily="18" charset="0"/>
              </a:endParaRPr>
            </a:p>
          </p:txBody>
        </p:sp>
        <p:sp>
          <p:nvSpPr>
            <p:cNvPr id="26" name="TextBox 25">
              <a:extLst>
                <a:ext uri="{FF2B5EF4-FFF2-40B4-BE49-F238E27FC236}">
                  <a16:creationId xmlns:a16="http://schemas.microsoft.com/office/drawing/2014/main" id="{288D2243-08AF-4D44-AA8A-464EB473087D}"/>
                </a:ext>
              </a:extLst>
            </p:cNvPr>
            <p:cNvSpPr txBox="1"/>
            <p:nvPr/>
          </p:nvSpPr>
          <p:spPr>
            <a:xfrm>
              <a:off x="6221952" y="20037844"/>
              <a:ext cx="5143059" cy="769441"/>
            </a:xfrm>
            <a:prstGeom prst="rect">
              <a:avLst/>
            </a:prstGeom>
            <a:noFill/>
          </p:spPr>
          <p:txBody>
            <a:bodyPr wrap="square" rtlCol="0">
              <a:spAutoFit/>
            </a:bodyPr>
            <a:lstStyle/>
            <a:p>
              <a:pPr lvl="0" algn="ctr" defTabSz="1508125" fontAlgn="base">
                <a:spcBef>
                  <a:spcPct val="0"/>
                </a:spcBef>
                <a:spcAft>
                  <a:spcPct val="0"/>
                </a:spcAft>
              </a:pPr>
              <a:r>
                <a:rPr lang="en-US" altLang="zh-CN" sz="4400" b="1" dirty="0">
                  <a:solidFill>
                    <a:srgbClr val="FFFFFF"/>
                  </a:solidFill>
                  <a:latin typeface="Calibri" panose="020F0502020204030204" pitchFamily="34" charset="0"/>
                  <a:ea typeface="幼圆" panose="02010509060101010101" pitchFamily="49" charset="-122"/>
                </a:rPr>
                <a:t>Mask RCNN Model</a:t>
              </a:r>
            </a:p>
          </p:txBody>
        </p:sp>
      </p:grpSp>
      <p:sp>
        <p:nvSpPr>
          <p:cNvPr id="27" name="TextBox 26">
            <a:extLst>
              <a:ext uri="{FF2B5EF4-FFF2-40B4-BE49-F238E27FC236}">
                <a16:creationId xmlns:a16="http://schemas.microsoft.com/office/drawing/2014/main" id="{B02F5634-26FC-4026-83D2-26B5C526D155}"/>
              </a:ext>
            </a:extLst>
          </p:cNvPr>
          <p:cNvSpPr txBox="1"/>
          <p:nvPr/>
        </p:nvSpPr>
        <p:spPr>
          <a:xfrm>
            <a:off x="3688464" y="31782478"/>
            <a:ext cx="10040915" cy="769441"/>
          </a:xfrm>
          <a:prstGeom prst="rect">
            <a:avLst/>
          </a:prstGeom>
          <a:noFill/>
        </p:spPr>
        <p:txBody>
          <a:bodyPr wrap="square" rtlCol="0">
            <a:spAutoFit/>
          </a:bodyPr>
          <a:lstStyle/>
          <a:p>
            <a:pPr lvl="0" algn="ctr" defTabSz="1508125" fontAlgn="base">
              <a:spcBef>
                <a:spcPct val="0"/>
              </a:spcBef>
              <a:spcAft>
                <a:spcPct val="0"/>
              </a:spcAft>
            </a:pPr>
            <a:r>
              <a:rPr lang="en-US" altLang="zh-CN" sz="4400" b="1" dirty="0">
                <a:solidFill>
                  <a:srgbClr val="FFFFFF"/>
                </a:solidFill>
                <a:latin typeface="Calibri" panose="020F0502020204030204" pitchFamily="34" charset="0"/>
                <a:ea typeface="幼圆" panose="02010509060101010101" pitchFamily="49" charset="-122"/>
              </a:rPr>
              <a:t>Comparison of U-NET and Mask R-CNN</a:t>
            </a:r>
          </a:p>
        </p:txBody>
      </p:sp>
      <p:sp>
        <p:nvSpPr>
          <p:cNvPr id="28" name="Text Placeholder 4">
            <a:extLst>
              <a:ext uri="{FF2B5EF4-FFF2-40B4-BE49-F238E27FC236}">
                <a16:creationId xmlns:a16="http://schemas.microsoft.com/office/drawing/2014/main" id="{B086DFA8-F62A-4688-8EEF-3E7BAB2D0C5C}"/>
              </a:ext>
            </a:extLst>
          </p:cNvPr>
          <p:cNvSpPr txBox="1">
            <a:spLocks/>
          </p:cNvSpPr>
          <p:nvPr/>
        </p:nvSpPr>
        <p:spPr>
          <a:xfrm>
            <a:off x="16992597" y="31741244"/>
            <a:ext cx="14630400" cy="710605"/>
          </a:xfrm>
          <a:prstGeom prst="round1Rect">
            <a:avLst>
              <a:gd name="adj" fmla="val 50000"/>
            </a:avLst>
          </a:prstGeom>
          <a:solidFill>
            <a:schemeClr val="accent1">
              <a:lumMod val="50000"/>
            </a:schemeClr>
          </a:solidFill>
        </p:spPr>
        <p:txBody>
          <a:bodyPr vert="horz" lIns="365760" tIns="45720" rIns="91440" bIns="45720" rtlCol="0" anchor="ctr">
            <a:noAutofit/>
          </a:bodyPr>
          <a:lstStyle>
            <a:lvl1pPr marL="0" indent="0" algn="l" defTabSz="4389120" rtl="0" eaLnBrk="1" latinLnBrk="0" hangingPunct="1">
              <a:lnSpc>
                <a:spcPct val="100000"/>
              </a:lnSpc>
              <a:spcBef>
                <a:spcPts val="0"/>
              </a:spcBef>
              <a:buClr>
                <a:schemeClr val="accent2"/>
              </a:buClr>
              <a:buFont typeface="Arial" panose="020B0604020202020204" pitchFamily="34" charset="0"/>
              <a:buNone/>
              <a:defRPr sz="6000" kern="1200" cap="all" baseline="0">
                <a:solidFill>
                  <a:schemeClr val="bg1"/>
                </a:solidFill>
                <a:latin typeface="+mj-lt"/>
                <a:ea typeface="+mn-ea"/>
                <a:cs typeface="+mn-cs"/>
              </a:defRPr>
            </a:lvl1pPr>
            <a:lvl2pPr marL="0" indent="0" algn="l" defTabSz="4389120" rtl="0" eaLnBrk="1" latinLnBrk="0" hangingPunct="1">
              <a:lnSpc>
                <a:spcPct val="100000"/>
              </a:lnSpc>
              <a:spcBef>
                <a:spcPts val="0"/>
              </a:spcBef>
              <a:buClr>
                <a:schemeClr val="accent2"/>
              </a:buClr>
              <a:buFont typeface="Arial" panose="020B0604020202020204" pitchFamily="34" charset="0"/>
              <a:buNone/>
              <a:defRPr sz="6000" kern="1200" cap="all" baseline="0">
                <a:solidFill>
                  <a:schemeClr val="bg1"/>
                </a:solidFill>
                <a:latin typeface="+mj-lt"/>
                <a:ea typeface="+mn-ea"/>
                <a:cs typeface="+mn-cs"/>
              </a:defRPr>
            </a:lvl2pPr>
            <a:lvl3pPr marL="0" indent="0" algn="l" defTabSz="4389120" rtl="0" eaLnBrk="1" latinLnBrk="0" hangingPunct="1">
              <a:lnSpc>
                <a:spcPct val="100000"/>
              </a:lnSpc>
              <a:spcBef>
                <a:spcPts val="0"/>
              </a:spcBef>
              <a:buClr>
                <a:schemeClr val="accent2"/>
              </a:buClr>
              <a:buFont typeface="Arial" panose="020B0604020202020204" pitchFamily="34" charset="0"/>
              <a:buNone/>
              <a:defRPr sz="6000" kern="1200" cap="all" baseline="0">
                <a:solidFill>
                  <a:schemeClr val="bg1"/>
                </a:solidFill>
                <a:latin typeface="+mj-lt"/>
                <a:ea typeface="+mn-ea"/>
                <a:cs typeface="+mn-cs"/>
              </a:defRPr>
            </a:lvl3pPr>
            <a:lvl4pPr marL="0" indent="0" algn="l" defTabSz="4389120" rtl="0" eaLnBrk="1" latinLnBrk="0" hangingPunct="1">
              <a:lnSpc>
                <a:spcPct val="100000"/>
              </a:lnSpc>
              <a:spcBef>
                <a:spcPts val="0"/>
              </a:spcBef>
              <a:buClr>
                <a:schemeClr val="accent2"/>
              </a:buClr>
              <a:buFont typeface="Arial" panose="020B0604020202020204" pitchFamily="34" charset="0"/>
              <a:buNone/>
              <a:defRPr sz="6000" kern="1200" cap="all" baseline="0">
                <a:solidFill>
                  <a:schemeClr val="bg1"/>
                </a:solidFill>
                <a:latin typeface="+mj-lt"/>
                <a:ea typeface="+mn-ea"/>
                <a:cs typeface="+mn-cs"/>
              </a:defRPr>
            </a:lvl4pPr>
            <a:lvl5pPr marL="0" indent="0" algn="l" defTabSz="4389120" rtl="0" eaLnBrk="1" latinLnBrk="0" hangingPunct="1">
              <a:lnSpc>
                <a:spcPct val="100000"/>
              </a:lnSpc>
              <a:spcBef>
                <a:spcPts val="0"/>
              </a:spcBef>
              <a:buClr>
                <a:schemeClr val="accent2"/>
              </a:buClr>
              <a:buFont typeface="Arial" panose="020B0604020202020204" pitchFamily="34" charset="0"/>
              <a:buNone/>
              <a:defRPr sz="6000" kern="1200" cap="all" baseline="0">
                <a:solidFill>
                  <a:schemeClr val="bg1"/>
                </a:solidFill>
                <a:latin typeface="+mj-lt"/>
                <a:ea typeface="+mn-ea"/>
                <a:cs typeface="+mn-cs"/>
              </a:defRPr>
            </a:lvl5pPr>
            <a:lvl6pPr marL="0" indent="0" algn="l" defTabSz="4389120" rtl="0" eaLnBrk="1" latinLnBrk="0" hangingPunct="1">
              <a:lnSpc>
                <a:spcPct val="100000"/>
              </a:lnSpc>
              <a:spcBef>
                <a:spcPts val="0"/>
              </a:spcBef>
              <a:buClr>
                <a:schemeClr val="accent2"/>
              </a:buClr>
              <a:buFont typeface="Arial" panose="020B0604020202020204" pitchFamily="34" charset="0"/>
              <a:buNone/>
              <a:defRPr sz="6000" kern="1200" cap="all" baseline="0">
                <a:solidFill>
                  <a:schemeClr val="bg1"/>
                </a:solidFill>
                <a:latin typeface="+mj-lt"/>
                <a:ea typeface="+mn-ea"/>
                <a:cs typeface="+mn-cs"/>
              </a:defRPr>
            </a:lvl6pPr>
            <a:lvl7pPr marL="0" indent="0" algn="l" defTabSz="4389120" rtl="0" eaLnBrk="1" latinLnBrk="0" hangingPunct="1">
              <a:lnSpc>
                <a:spcPct val="100000"/>
              </a:lnSpc>
              <a:spcBef>
                <a:spcPts val="0"/>
              </a:spcBef>
              <a:buClr>
                <a:schemeClr val="accent2"/>
              </a:buClr>
              <a:buFont typeface="Arial" panose="020B0604020202020204" pitchFamily="34" charset="0"/>
              <a:buNone/>
              <a:defRPr sz="6000" kern="1200" cap="all" baseline="0">
                <a:solidFill>
                  <a:schemeClr val="bg1"/>
                </a:solidFill>
                <a:latin typeface="+mj-lt"/>
                <a:ea typeface="+mn-ea"/>
                <a:cs typeface="+mn-cs"/>
              </a:defRPr>
            </a:lvl7pPr>
            <a:lvl8pPr marL="0" indent="0" algn="l" defTabSz="4389120" rtl="0" eaLnBrk="1" latinLnBrk="0" hangingPunct="1">
              <a:lnSpc>
                <a:spcPct val="100000"/>
              </a:lnSpc>
              <a:spcBef>
                <a:spcPts val="0"/>
              </a:spcBef>
              <a:buClr>
                <a:schemeClr val="accent2"/>
              </a:buClr>
              <a:buFont typeface="Arial" panose="020B0604020202020204" pitchFamily="34" charset="0"/>
              <a:buNone/>
              <a:defRPr sz="6000" kern="1200" cap="all" baseline="0">
                <a:solidFill>
                  <a:schemeClr val="bg1"/>
                </a:solidFill>
                <a:latin typeface="+mj-lt"/>
                <a:ea typeface="+mn-ea"/>
                <a:cs typeface="+mn-cs"/>
              </a:defRPr>
            </a:lvl8pPr>
            <a:lvl9pPr marL="0" indent="0" algn="l" defTabSz="4389120" rtl="0" eaLnBrk="1" latinLnBrk="0" hangingPunct="1">
              <a:lnSpc>
                <a:spcPct val="100000"/>
              </a:lnSpc>
              <a:spcBef>
                <a:spcPts val="0"/>
              </a:spcBef>
              <a:buClr>
                <a:schemeClr val="accent2"/>
              </a:buClr>
              <a:buFont typeface="Arial" panose="020B0604020202020204" pitchFamily="34" charset="0"/>
              <a:buNone/>
              <a:defRPr sz="6000" kern="1200" cap="all" baseline="0">
                <a:solidFill>
                  <a:schemeClr val="bg1"/>
                </a:solidFill>
                <a:latin typeface="+mj-lt"/>
                <a:ea typeface="+mn-ea"/>
                <a:cs typeface="+mn-cs"/>
              </a:defRPr>
            </a:lvl9pPr>
          </a:lstStyle>
          <a:p>
            <a:pPr marL="0" marR="0" lvl="0" indent="0" algn="l" defTabSz="4389120" rtl="0" eaLnBrk="1" fontAlgn="auto" latinLnBrk="0" hangingPunct="1">
              <a:lnSpc>
                <a:spcPct val="100000"/>
              </a:lnSpc>
              <a:spcBef>
                <a:spcPts val="0"/>
              </a:spcBef>
              <a:spcAft>
                <a:spcPts val="0"/>
              </a:spcAft>
              <a:buClr>
                <a:srgbClr val="AD8F67"/>
              </a:buClr>
              <a:buSzTx/>
              <a:buFont typeface="Arial" panose="020B0604020202020204" pitchFamily="34" charset="0"/>
              <a:buNone/>
              <a:tabLst/>
              <a:defRPr/>
            </a:pPr>
            <a:endParaRPr kumimoji="0" lang="en-US" sz="6000" b="0" i="0" u="none" strike="noStrike" kern="1200" cap="all" spc="0" normalizeH="0" baseline="0" noProof="0" dirty="0">
              <a:ln>
                <a:noFill/>
              </a:ln>
              <a:solidFill>
                <a:srgbClr val="FFFFFF"/>
              </a:solidFill>
              <a:effectLst/>
              <a:uLnTx/>
              <a:uFillTx/>
              <a:latin typeface="Times New Roman" panose="02020603050405020304" pitchFamily="18" charset="0"/>
              <a:cs typeface="Times New Roman" panose="02020603050405020304" pitchFamily="18" charset="0"/>
            </a:endParaRPr>
          </a:p>
        </p:txBody>
      </p:sp>
      <p:sp>
        <p:nvSpPr>
          <p:cNvPr id="29" name="TextBox 28">
            <a:extLst>
              <a:ext uri="{FF2B5EF4-FFF2-40B4-BE49-F238E27FC236}">
                <a16:creationId xmlns:a16="http://schemas.microsoft.com/office/drawing/2014/main" id="{FCFB94F2-689E-45DB-B459-C60B450872E0}"/>
              </a:ext>
            </a:extLst>
          </p:cNvPr>
          <p:cNvSpPr txBox="1"/>
          <p:nvPr/>
        </p:nvSpPr>
        <p:spPr>
          <a:xfrm>
            <a:off x="20949390" y="31711825"/>
            <a:ext cx="6716812" cy="769441"/>
          </a:xfrm>
          <a:prstGeom prst="rect">
            <a:avLst/>
          </a:prstGeom>
          <a:noFill/>
        </p:spPr>
        <p:txBody>
          <a:bodyPr wrap="square" rtlCol="0">
            <a:spAutoFit/>
          </a:bodyPr>
          <a:lstStyle/>
          <a:p>
            <a:pPr lvl="0" algn="ctr" defTabSz="1508125" fontAlgn="base">
              <a:spcBef>
                <a:spcPct val="0"/>
              </a:spcBef>
              <a:spcAft>
                <a:spcPct val="0"/>
              </a:spcAft>
            </a:pPr>
            <a:r>
              <a:rPr lang="en-US" altLang="zh-CN" sz="4400" b="1" dirty="0">
                <a:solidFill>
                  <a:srgbClr val="FFFFFF"/>
                </a:solidFill>
                <a:latin typeface="Calibri" panose="020F0502020204030204" pitchFamily="34" charset="0"/>
                <a:ea typeface="幼圆" panose="02010509060101010101" pitchFamily="49" charset="-122"/>
              </a:rPr>
              <a:t>Submit History &amp; Result</a:t>
            </a:r>
          </a:p>
        </p:txBody>
      </p:sp>
      <p:sp>
        <p:nvSpPr>
          <p:cNvPr id="30" name="Text Placeholder 4">
            <a:extLst>
              <a:ext uri="{FF2B5EF4-FFF2-40B4-BE49-F238E27FC236}">
                <a16:creationId xmlns:a16="http://schemas.microsoft.com/office/drawing/2014/main" id="{4C560CCC-A490-4EDC-8DF7-CF9A43E6A2E4}"/>
              </a:ext>
            </a:extLst>
          </p:cNvPr>
          <p:cNvSpPr txBox="1">
            <a:spLocks/>
          </p:cNvSpPr>
          <p:nvPr/>
        </p:nvSpPr>
        <p:spPr>
          <a:xfrm>
            <a:off x="17194664" y="12253613"/>
            <a:ext cx="14630400" cy="710605"/>
          </a:xfrm>
          <a:prstGeom prst="round1Rect">
            <a:avLst>
              <a:gd name="adj" fmla="val 50000"/>
            </a:avLst>
          </a:prstGeom>
          <a:solidFill>
            <a:schemeClr val="accent1">
              <a:lumMod val="50000"/>
            </a:schemeClr>
          </a:solidFill>
        </p:spPr>
        <p:txBody>
          <a:bodyPr vert="horz" lIns="365760" tIns="45720" rIns="91440" bIns="45720" rtlCol="0" anchor="ctr">
            <a:noAutofit/>
          </a:bodyPr>
          <a:lstStyle>
            <a:lvl1pPr marL="0" indent="0" algn="l" defTabSz="4389120" rtl="0" eaLnBrk="1" latinLnBrk="0" hangingPunct="1">
              <a:lnSpc>
                <a:spcPct val="100000"/>
              </a:lnSpc>
              <a:spcBef>
                <a:spcPts val="0"/>
              </a:spcBef>
              <a:buClr>
                <a:schemeClr val="accent2"/>
              </a:buClr>
              <a:buFont typeface="Arial" panose="020B0604020202020204" pitchFamily="34" charset="0"/>
              <a:buNone/>
              <a:defRPr sz="6000" kern="1200" cap="all" baseline="0">
                <a:solidFill>
                  <a:schemeClr val="bg1"/>
                </a:solidFill>
                <a:latin typeface="+mj-lt"/>
                <a:ea typeface="+mn-ea"/>
                <a:cs typeface="+mn-cs"/>
              </a:defRPr>
            </a:lvl1pPr>
            <a:lvl2pPr marL="0" indent="0" algn="l" defTabSz="4389120" rtl="0" eaLnBrk="1" latinLnBrk="0" hangingPunct="1">
              <a:lnSpc>
                <a:spcPct val="100000"/>
              </a:lnSpc>
              <a:spcBef>
                <a:spcPts val="0"/>
              </a:spcBef>
              <a:buClr>
                <a:schemeClr val="accent2"/>
              </a:buClr>
              <a:buFont typeface="Arial" panose="020B0604020202020204" pitchFamily="34" charset="0"/>
              <a:buNone/>
              <a:defRPr sz="6000" kern="1200" cap="all" baseline="0">
                <a:solidFill>
                  <a:schemeClr val="bg1"/>
                </a:solidFill>
                <a:latin typeface="+mj-lt"/>
                <a:ea typeface="+mn-ea"/>
                <a:cs typeface="+mn-cs"/>
              </a:defRPr>
            </a:lvl2pPr>
            <a:lvl3pPr marL="0" indent="0" algn="l" defTabSz="4389120" rtl="0" eaLnBrk="1" latinLnBrk="0" hangingPunct="1">
              <a:lnSpc>
                <a:spcPct val="100000"/>
              </a:lnSpc>
              <a:spcBef>
                <a:spcPts val="0"/>
              </a:spcBef>
              <a:buClr>
                <a:schemeClr val="accent2"/>
              </a:buClr>
              <a:buFont typeface="Arial" panose="020B0604020202020204" pitchFamily="34" charset="0"/>
              <a:buNone/>
              <a:defRPr sz="6000" kern="1200" cap="all" baseline="0">
                <a:solidFill>
                  <a:schemeClr val="bg1"/>
                </a:solidFill>
                <a:latin typeface="+mj-lt"/>
                <a:ea typeface="+mn-ea"/>
                <a:cs typeface="+mn-cs"/>
              </a:defRPr>
            </a:lvl3pPr>
            <a:lvl4pPr marL="0" indent="0" algn="l" defTabSz="4389120" rtl="0" eaLnBrk="1" latinLnBrk="0" hangingPunct="1">
              <a:lnSpc>
                <a:spcPct val="100000"/>
              </a:lnSpc>
              <a:spcBef>
                <a:spcPts val="0"/>
              </a:spcBef>
              <a:buClr>
                <a:schemeClr val="accent2"/>
              </a:buClr>
              <a:buFont typeface="Arial" panose="020B0604020202020204" pitchFamily="34" charset="0"/>
              <a:buNone/>
              <a:defRPr sz="6000" kern="1200" cap="all" baseline="0">
                <a:solidFill>
                  <a:schemeClr val="bg1"/>
                </a:solidFill>
                <a:latin typeface="+mj-lt"/>
                <a:ea typeface="+mn-ea"/>
                <a:cs typeface="+mn-cs"/>
              </a:defRPr>
            </a:lvl4pPr>
            <a:lvl5pPr marL="0" indent="0" algn="l" defTabSz="4389120" rtl="0" eaLnBrk="1" latinLnBrk="0" hangingPunct="1">
              <a:lnSpc>
                <a:spcPct val="100000"/>
              </a:lnSpc>
              <a:spcBef>
                <a:spcPts val="0"/>
              </a:spcBef>
              <a:buClr>
                <a:schemeClr val="accent2"/>
              </a:buClr>
              <a:buFont typeface="Arial" panose="020B0604020202020204" pitchFamily="34" charset="0"/>
              <a:buNone/>
              <a:defRPr sz="6000" kern="1200" cap="all" baseline="0">
                <a:solidFill>
                  <a:schemeClr val="bg1"/>
                </a:solidFill>
                <a:latin typeface="+mj-lt"/>
                <a:ea typeface="+mn-ea"/>
                <a:cs typeface="+mn-cs"/>
              </a:defRPr>
            </a:lvl5pPr>
            <a:lvl6pPr marL="0" indent="0" algn="l" defTabSz="4389120" rtl="0" eaLnBrk="1" latinLnBrk="0" hangingPunct="1">
              <a:lnSpc>
                <a:spcPct val="100000"/>
              </a:lnSpc>
              <a:spcBef>
                <a:spcPts val="0"/>
              </a:spcBef>
              <a:buClr>
                <a:schemeClr val="accent2"/>
              </a:buClr>
              <a:buFont typeface="Arial" panose="020B0604020202020204" pitchFamily="34" charset="0"/>
              <a:buNone/>
              <a:defRPr sz="6000" kern="1200" cap="all" baseline="0">
                <a:solidFill>
                  <a:schemeClr val="bg1"/>
                </a:solidFill>
                <a:latin typeface="+mj-lt"/>
                <a:ea typeface="+mn-ea"/>
                <a:cs typeface="+mn-cs"/>
              </a:defRPr>
            </a:lvl6pPr>
            <a:lvl7pPr marL="0" indent="0" algn="l" defTabSz="4389120" rtl="0" eaLnBrk="1" latinLnBrk="0" hangingPunct="1">
              <a:lnSpc>
                <a:spcPct val="100000"/>
              </a:lnSpc>
              <a:spcBef>
                <a:spcPts val="0"/>
              </a:spcBef>
              <a:buClr>
                <a:schemeClr val="accent2"/>
              </a:buClr>
              <a:buFont typeface="Arial" panose="020B0604020202020204" pitchFamily="34" charset="0"/>
              <a:buNone/>
              <a:defRPr sz="6000" kern="1200" cap="all" baseline="0">
                <a:solidFill>
                  <a:schemeClr val="bg1"/>
                </a:solidFill>
                <a:latin typeface="+mj-lt"/>
                <a:ea typeface="+mn-ea"/>
                <a:cs typeface="+mn-cs"/>
              </a:defRPr>
            </a:lvl7pPr>
            <a:lvl8pPr marL="0" indent="0" algn="l" defTabSz="4389120" rtl="0" eaLnBrk="1" latinLnBrk="0" hangingPunct="1">
              <a:lnSpc>
                <a:spcPct val="100000"/>
              </a:lnSpc>
              <a:spcBef>
                <a:spcPts val="0"/>
              </a:spcBef>
              <a:buClr>
                <a:schemeClr val="accent2"/>
              </a:buClr>
              <a:buFont typeface="Arial" panose="020B0604020202020204" pitchFamily="34" charset="0"/>
              <a:buNone/>
              <a:defRPr sz="6000" kern="1200" cap="all" baseline="0">
                <a:solidFill>
                  <a:schemeClr val="bg1"/>
                </a:solidFill>
                <a:latin typeface="+mj-lt"/>
                <a:ea typeface="+mn-ea"/>
                <a:cs typeface="+mn-cs"/>
              </a:defRPr>
            </a:lvl8pPr>
            <a:lvl9pPr marL="0" indent="0" algn="l" defTabSz="4389120" rtl="0" eaLnBrk="1" latinLnBrk="0" hangingPunct="1">
              <a:lnSpc>
                <a:spcPct val="100000"/>
              </a:lnSpc>
              <a:spcBef>
                <a:spcPts val="0"/>
              </a:spcBef>
              <a:buClr>
                <a:schemeClr val="accent2"/>
              </a:buClr>
              <a:buFont typeface="Arial" panose="020B0604020202020204" pitchFamily="34" charset="0"/>
              <a:buNone/>
              <a:defRPr sz="6000" kern="1200" cap="all" baseline="0">
                <a:solidFill>
                  <a:schemeClr val="bg1"/>
                </a:solidFill>
                <a:latin typeface="+mj-lt"/>
                <a:ea typeface="+mn-ea"/>
                <a:cs typeface="+mn-cs"/>
              </a:defRPr>
            </a:lvl9pPr>
          </a:lstStyle>
          <a:p>
            <a:pPr marL="0" marR="0" lvl="0" indent="0" algn="l" defTabSz="4389120" rtl="0" eaLnBrk="1" fontAlgn="auto" latinLnBrk="0" hangingPunct="1">
              <a:lnSpc>
                <a:spcPct val="100000"/>
              </a:lnSpc>
              <a:spcBef>
                <a:spcPts val="0"/>
              </a:spcBef>
              <a:spcAft>
                <a:spcPts val="0"/>
              </a:spcAft>
              <a:buClr>
                <a:srgbClr val="AD8F67"/>
              </a:buClr>
              <a:buSzTx/>
              <a:buFont typeface="Arial" panose="020B0604020202020204" pitchFamily="34" charset="0"/>
              <a:buNone/>
              <a:tabLst/>
              <a:defRPr/>
            </a:pPr>
            <a:endParaRPr kumimoji="0" lang="en-US" sz="6000" b="0" i="0" u="none" strike="noStrike" kern="1200" cap="all" spc="0" normalizeH="0" baseline="0" noProof="0" dirty="0">
              <a:ln>
                <a:noFill/>
              </a:ln>
              <a:solidFill>
                <a:srgbClr val="FFFFFF"/>
              </a:solidFill>
              <a:effectLst/>
              <a:uLnTx/>
              <a:uFillTx/>
              <a:latin typeface="Times New Roman" panose="02020603050405020304" pitchFamily="18" charset="0"/>
              <a:cs typeface="Times New Roman" panose="02020603050405020304" pitchFamily="18" charset="0"/>
            </a:endParaRPr>
          </a:p>
        </p:txBody>
      </p:sp>
      <p:sp>
        <p:nvSpPr>
          <p:cNvPr id="31" name="TextBox 30">
            <a:extLst>
              <a:ext uri="{FF2B5EF4-FFF2-40B4-BE49-F238E27FC236}">
                <a16:creationId xmlns:a16="http://schemas.microsoft.com/office/drawing/2014/main" id="{55C67789-1402-4317-A13F-23DDCECBE6D9}"/>
              </a:ext>
            </a:extLst>
          </p:cNvPr>
          <p:cNvSpPr txBox="1"/>
          <p:nvPr/>
        </p:nvSpPr>
        <p:spPr>
          <a:xfrm>
            <a:off x="21938334" y="12194777"/>
            <a:ext cx="5143059" cy="769441"/>
          </a:xfrm>
          <a:prstGeom prst="rect">
            <a:avLst/>
          </a:prstGeom>
          <a:noFill/>
        </p:spPr>
        <p:txBody>
          <a:bodyPr wrap="square" rtlCol="0">
            <a:spAutoFit/>
          </a:bodyPr>
          <a:lstStyle/>
          <a:p>
            <a:pPr lvl="0" algn="ctr" defTabSz="1508125" fontAlgn="base">
              <a:spcBef>
                <a:spcPct val="0"/>
              </a:spcBef>
              <a:spcAft>
                <a:spcPct val="0"/>
              </a:spcAft>
            </a:pPr>
            <a:r>
              <a:rPr lang="en-US" altLang="zh-CN" sz="4400" b="1" dirty="0">
                <a:solidFill>
                  <a:srgbClr val="FFFFFF"/>
                </a:solidFill>
                <a:latin typeface="Calibri" panose="020F0502020204030204" pitchFamily="34" charset="0"/>
                <a:ea typeface="幼圆" panose="02010509060101010101" pitchFamily="49" charset="-122"/>
              </a:rPr>
              <a:t>U-Net</a:t>
            </a:r>
          </a:p>
        </p:txBody>
      </p:sp>
      <p:pic>
        <p:nvPicPr>
          <p:cNvPr id="33" name="Picture 32">
            <a:extLst>
              <a:ext uri="{FF2B5EF4-FFF2-40B4-BE49-F238E27FC236}">
                <a16:creationId xmlns:a16="http://schemas.microsoft.com/office/drawing/2014/main" id="{9087B826-EA7C-4471-B514-C5A69774A1E8}"/>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7898707" y="21647393"/>
            <a:ext cx="1915160" cy="1531620"/>
          </a:xfrm>
          <a:prstGeom prst="rect">
            <a:avLst/>
          </a:prstGeom>
          <a:noFill/>
          <a:ln>
            <a:noFill/>
          </a:ln>
        </p:spPr>
      </p:pic>
      <p:sp>
        <p:nvSpPr>
          <p:cNvPr id="36" name="Rectangle 35">
            <a:extLst>
              <a:ext uri="{FF2B5EF4-FFF2-40B4-BE49-F238E27FC236}">
                <a16:creationId xmlns:a16="http://schemas.microsoft.com/office/drawing/2014/main" id="{7A042677-C00F-464A-8DB4-A582EB62F84C}"/>
              </a:ext>
            </a:extLst>
          </p:cNvPr>
          <p:cNvSpPr/>
          <p:nvPr/>
        </p:nvSpPr>
        <p:spPr>
          <a:xfrm>
            <a:off x="1393722" y="32762437"/>
            <a:ext cx="14630400" cy="4524315"/>
          </a:xfrm>
          <a:prstGeom prst="rect">
            <a:avLst/>
          </a:prstGeom>
        </p:spPr>
        <p:txBody>
          <a:bodyPr wrap="square">
            <a:spAutoFit/>
          </a:bodyPr>
          <a:lstStyle/>
          <a:p>
            <a:pPr marL="342900" indent="-342900" algn="just">
              <a:buFont typeface="Calibri" panose="020F0502020204030204" pitchFamily="34" charset="0"/>
              <a:buChar char="•"/>
            </a:pPr>
            <a:r>
              <a:rPr lang="en-US" sz="3600" dirty="0">
                <a:latin typeface="Calibri" panose="020F0502020204030204" pitchFamily="34" charset="0"/>
                <a:ea typeface="SimSun" panose="02010600030101010101" pitchFamily="2" charset="-122"/>
                <a:cs typeface="Times New Roman" panose="02020603050405020304" pitchFamily="18" charset="0"/>
              </a:rPr>
              <a:t>From the result, Mask R-CNN works much bad than U-Net on this dataset for the performance is uneven. Because as for Mask R-CNN, it will firstly find the ROI and then produce masks on each ROI. So, there could be many circle masks on the road instead of a consistent long mask. So, Mask R-CNN doesn’t work well for segmentation of complex long shapes just like road. However, even Mask R-CNN cannot produce the precise mask, it can do the right thing on object detection.</a:t>
            </a:r>
          </a:p>
          <a:p>
            <a:pPr marL="342900" indent="-342900" algn="just">
              <a:buFont typeface="Calibri" panose="020F0502020204030204" pitchFamily="34" charset="0"/>
              <a:buChar char="•"/>
            </a:pPr>
            <a:r>
              <a:rPr lang="en-US" sz="3600" dirty="0">
                <a:latin typeface="Calibri" panose="020F0502020204030204" pitchFamily="34" charset="0"/>
                <a:ea typeface="SimSun" panose="02010600030101010101" pitchFamily="2" charset="-122"/>
                <a:cs typeface="Times New Roman" panose="02020603050405020304" pitchFamily="18" charset="0"/>
              </a:rPr>
              <a:t>Mask R-CNN is based on Faster RCNN and FCN. U-Net is based on FCN.</a:t>
            </a:r>
          </a:p>
        </p:txBody>
      </p:sp>
      <p:grpSp>
        <p:nvGrpSpPr>
          <p:cNvPr id="53" name="Group 52">
            <a:extLst>
              <a:ext uri="{FF2B5EF4-FFF2-40B4-BE49-F238E27FC236}">
                <a16:creationId xmlns:a16="http://schemas.microsoft.com/office/drawing/2014/main" id="{8C5F3C69-334E-46FE-9809-39501382D2B1}"/>
              </a:ext>
            </a:extLst>
          </p:cNvPr>
          <p:cNvGrpSpPr/>
          <p:nvPr/>
        </p:nvGrpSpPr>
        <p:grpSpPr>
          <a:xfrm>
            <a:off x="17484367" y="5864783"/>
            <a:ext cx="14138630" cy="1084053"/>
            <a:chOff x="1612875" y="14662004"/>
            <a:chExt cx="14138630" cy="1084053"/>
          </a:xfrm>
        </p:grpSpPr>
        <p:sp>
          <p:nvSpPr>
            <p:cNvPr id="37" name="Rectangle: Rounded Corners 36">
              <a:extLst>
                <a:ext uri="{FF2B5EF4-FFF2-40B4-BE49-F238E27FC236}">
                  <a16:creationId xmlns:a16="http://schemas.microsoft.com/office/drawing/2014/main" id="{D16DAEDB-2AFB-4EC4-9C12-5258AD13153C}"/>
                </a:ext>
              </a:extLst>
            </p:cNvPr>
            <p:cNvSpPr/>
            <p:nvPr/>
          </p:nvSpPr>
          <p:spPr>
            <a:xfrm>
              <a:off x="4218385" y="14662004"/>
              <a:ext cx="2921064" cy="107069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Preprocessing</a:t>
              </a:r>
            </a:p>
          </p:txBody>
        </p:sp>
        <p:sp>
          <p:nvSpPr>
            <p:cNvPr id="38" name="Rectangle: Rounded Corners 37">
              <a:extLst>
                <a:ext uri="{FF2B5EF4-FFF2-40B4-BE49-F238E27FC236}">
                  <a16:creationId xmlns:a16="http://schemas.microsoft.com/office/drawing/2014/main" id="{42B44105-9850-471F-A72D-C8D34EF69DDE}"/>
                </a:ext>
              </a:extLst>
            </p:cNvPr>
            <p:cNvSpPr/>
            <p:nvPr/>
          </p:nvSpPr>
          <p:spPr>
            <a:xfrm>
              <a:off x="1612875" y="14675366"/>
              <a:ext cx="1970011" cy="107069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Data</a:t>
              </a:r>
            </a:p>
          </p:txBody>
        </p:sp>
        <p:cxnSp>
          <p:nvCxnSpPr>
            <p:cNvPr id="40" name="Straight Arrow Connector 39">
              <a:extLst>
                <a:ext uri="{FF2B5EF4-FFF2-40B4-BE49-F238E27FC236}">
                  <a16:creationId xmlns:a16="http://schemas.microsoft.com/office/drawing/2014/main" id="{D8E1EE12-BE77-430B-A29F-46A54C953463}"/>
                </a:ext>
              </a:extLst>
            </p:cNvPr>
            <p:cNvCxnSpPr>
              <a:cxnSpLocks/>
              <a:stCxn id="38" idx="3"/>
            </p:cNvCxnSpPr>
            <p:nvPr/>
          </p:nvCxnSpPr>
          <p:spPr>
            <a:xfrm flipV="1">
              <a:off x="3582886" y="15210709"/>
              <a:ext cx="627342" cy="3"/>
            </a:xfrm>
            <a:prstGeom prst="straightConnector1">
              <a:avLst/>
            </a:prstGeom>
            <a:ln w="63500">
              <a:tailEnd type="triangle"/>
            </a:ln>
          </p:spPr>
          <p:style>
            <a:lnRef idx="3">
              <a:schemeClr val="accent1"/>
            </a:lnRef>
            <a:fillRef idx="0">
              <a:schemeClr val="accent1"/>
            </a:fillRef>
            <a:effectRef idx="2">
              <a:schemeClr val="accent1"/>
            </a:effectRef>
            <a:fontRef idx="minor">
              <a:schemeClr val="tx1"/>
            </a:fontRef>
          </p:style>
        </p:cxnSp>
        <p:sp>
          <p:nvSpPr>
            <p:cNvPr id="42" name="Rectangle: Rounded Corners 41">
              <a:extLst>
                <a:ext uri="{FF2B5EF4-FFF2-40B4-BE49-F238E27FC236}">
                  <a16:creationId xmlns:a16="http://schemas.microsoft.com/office/drawing/2014/main" id="{904D7828-8FD1-4136-BF5B-A4A2DDC76A97}"/>
                </a:ext>
              </a:extLst>
            </p:cNvPr>
            <p:cNvSpPr/>
            <p:nvPr/>
          </p:nvSpPr>
          <p:spPr>
            <a:xfrm>
              <a:off x="7766791" y="14672230"/>
              <a:ext cx="1881622" cy="107069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Model</a:t>
              </a:r>
            </a:p>
          </p:txBody>
        </p:sp>
        <p:cxnSp>
          <p:nvCxnSpPr>
            <p:cNvPr id="43" name="Straight Arrow Connector 42">
              <a:extLst>
                <a:ext uri="{FF2B5EF4-FFF2-40B4-BE49-F238E27FC236}">
                  <a16:creationId xmlns:a16="http://schemas.microsoft.com/office/drawing/2014/main" id="{1440BA3C-CDAE-4088-8FC4-4A1C1409ACF7}"/>
                </a:ext>
              </a:extLst>
            </p:cNvPr>
            <p:cNvCxnSpPr>
              <a:cxnSpLocks/>
            </p:cNvCxnSpPr>
            <p:nvPr/>
          </p:nvCxnSpPr>
          <p:spPr>
            <a:xfrm flipV="1">
              <a:off x="7147606" y="15207576"/>
              <a:ext cx="596363" cy="1"/>
            </a:xfrm>
            <a:prstGeom prst="straightConnector1">
              <a:avLst/>
            </a:prstGeom>
            <a:ln w="63500">
              <a:tailEnd type="triangle"/>
            </a:ln>
          </p:spPr>
          <p:style>
            <a:lnRef idx="3">
              <a:schemeClr val="accent1"/>
            </a:lnRef>
            <a:fillRef idx="0">
              <a:schemeClr val="accent1"/>
            </a:fillRef>
            <a:effectRef idx="2">
              <a:schemeClr val="accent1"/>
            </a:effectRef>
            <a:fontRef idx="minor">
              <a:schemeClr val="tx1"/>
            </a:fontRef>
          </p:style>
        </p:cxnSp>
        <p:sp>
          <p:nvSpPr>
            <p:cNvPr id="45" name="Rectangle: Rounded Corners 44">
              <a:extLst>
                <a:ext uri="{FF2B5EF4-FFF2-40B4-BE49-F238E27FC236}">
                  <a16:creationId xmlns:a16="http://schemas.microsoft.com/office/drawing/2014/main" id="{D45DB248-8964-4550-A0F5-AE8AF750A891}"/>
                </a:ext>
              </a:extLst>
            </p:cNvPr>
            <p:cNvSpPr/>
            <p:nvPr/>
          </p:nvSpPr>
          <p:spPr>
            <a:xfrm>
              <a:off x="10252933" y="14662004"/>
              <a:ext cx="3155794" cy="107069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Postprocessing</a:t>
              </a:r>
            </a:p>
          </p:txBody>
        </p:sp>
        <p:cxnSp>
          <p:nvCxnSpPr>
            <p:cNvPr id="46" name="Straight Arrow Connector 45">
              <a:extLst>
                <a:ext uri="{FF2B5EF4-FFF2-40B4-BE49-F238E27FC236}">
                  <a16:creationId xmlns:a16="http://schemas.microsoft.com/office/drawing/2014/main" id="{FD3819CF-C743-42AF-9EE4-B7A7B7040373}"/>
                </a:ext>
              </a:extLst>
            </p:cNvPr>
            <p:cNvCxnSpPr>
              <a:cxnSpLocks/>
            </p:cNvCxnSpPr>
            <p:nvPr/>
          </p:nvCxnSpPr>
          <p:spPr>
            <a:xfrm>
              <a:off x="9648413" y="15209583"/>
              <a:ext cx="604520" cy="0"/>
            </a:xfrm>
            <a:prstGeom prst="straightConnector1">
              <a:avLst/>
            </a:prstGeom>
            <a:ln w="63500">
              <a:tailEnd type="triangle"/>
            </a:ln>
          </p:spPr>
          <p:style>
            <a:lnRef idx="3">
              <a:schemeClr val="accent1"/>
            </a:lnRef>
            <a:fillRef idx="0">
              <a:schemeClr val="accent1"/>
            </a:fillRef>
            <a:effectRef idx="2">
              <a:schemeClr val="accent1"/>
            </a:effectRef>
            <a:fontRef idx="minor">
              <a:schemeClr val="tx1"/>
            </a:fontRef>
          </p:style>
        </p:cxnSp>
        <p:cxnSp>
          <p:nvCxnSpPr>
            <p:cNvPr id="47" name="Straight Arrow Connector 46">
              <a:extLst>
                <a:ext uri="{FF2B5EF4-FFF2-40B4-BE49-F238E27FC236}">
                  <a16:creationId xmlns:a16="http://schemas.microsoft.com/office/drawing/2014/main" id="{5A98F081-EBAF-48A5-8F46-30C1E8E94E7B}"/>
                </a:ext>
              </a:extLst>
            </p:cNvPr>
            <p:cNvCxnSpPr>
              <a:cxnSpLocks/>
            </p:cNvCxnSpPr>
            <p:nvPr/>
          </p:nvCxnSpPr>
          <p:spPr>
            <a:xfrm flipV="1">
              <a:off x="13395380" y="15197348"/>
              <a:ext cx="671625" cy="10229"/>
            </a:xfrm>
            <a:prstGeom prst="straightConnector1">
              <a:avLst/>
            </a:prstGeom>
            <a:ln w="63500">
              <a:tailEnd type="triangle"/>
            </a:ln>
          </p:spPr>
          <p:style>
            <a:lnRef idx="3">
              <a:schemeClr val="accent1"/>
            </a:lnRef>
            <a:fillRef idx="0">
              <a:schemeClr val="accent1"/>
            </a:fillRef>
            <a:effectRef idx="2">
              <a:schemeClr val="accent1"/>
            </a:effectRef>
            <a:fontRef idx="minor">
              <a:schemeClr val="tx1"/>
            </a:fontRef>
          </p:style>
        </p:cxnSp>
        <p:sp>
          <p:nvSpPr>
            <p:cNvPr id="48" name="Rectangle: Rounded Corners 47">
              <a:extLst>
                <a:ext uri="{FF2B5EF4-FFF2-40B4-BE49-F238E27FC236}">
                  <a16:creationId xmlns:a16="http://schemas.microsoft.com/office/drawing/2014/main" id="{98E04046-0B4F-495C-B123-BD1AC8677318}"/>
                </a:ext>
              </a:extLst>
            </p:cNvPr>
            <p:cNvSpPr/>
            <p:nvPr/>
          </p:nvSpPr>
          <p:spPr>
            <a:xfrm>
              <a:off x="14067005" y="14662004"/>
              <a:ext cx="1684500" cy="107069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Output</a:t>
              </a:r>
            </a:p>
          </p:txBody>
        </p:sp>
      </p:grpSp>
      <p:sp>
        <p:nvSpPr>
          <p:cNvPr id="57" name="Rectangle 56">
            <a:extLst>
              <a:ext uri="{FF2B5EF4-FFF2-40B4-BE49-F238E27FC236}">
                <a16:creationId xmlns:a16="http://schemas.microsoft.com/office/drawing/2014/main" id="{ADBF49DB-484F-40D9-9657-B4D5127DF1DD}"/>
              </a:ext>
            </a:extLst>
          </p:cNvPr>
          <p:cNvSpPr/>
          <p:nvPr/>
        </p:nvSpPr>
        <p:spPr>
          <a:xfrm>
            <a:off x="17194663" y="13081891"/>
            <a:ext cx="14630400" cy="8956298"/>
          </a:xfrm>
          <a:prstGeom prst="rect">
            <a:avLst/>
          </a:prstGeom>
        </p:spPr>
        <p:txBody>
          <a:bodyPr wrap="square">
            <a:spAutoFit/>
          </a:bodyPr>
          <a:lstStyle/>
          <a:p>
            <a:pPr marR="0" lvl="0" algn="just">
              <a:spcBef>
                <a:spcPts val="0"/>
              </a:spcBef>
              <a:spcAft>
                <a:spcPts val="0"/>
              </a:spcAft>
            </a:pPr>
            <a:r>
              <a:rPr lang="en-US" sz="4000" b="1" dirty="0">
                <a:latin typeface="Calibri" panose="020F0502020204030204" pitchFamily="34" charset="0"/>
                <a:ea typeface="SimSun" panose="02010600030101010101" pitchFamily="2" charset="-122"/>
                <a:cs typeface="Times New Roman" panose="02020603050405020304" pitchFamily="18" charset="0"/>
              </a:rPr>
              <a:t>Overview</a:t>
            </a:r>
          </a:p>
          <a:p>
            <a:pPr marR="0" lvl="0" algn="just">
              <a:spcBef>
                <a:spcPts val="0"/>
              </a:spcBef>
              <a:spcAft>
                <a:spcPts val="0"/>
              </a:spcAft>
            </a:pPr>
            <a:r>
              <a:rPr lang="en-US" sz="4000" dirty="0">
                <a:latin typeface="Calibri" panose="020F0502020204030204" pitchFamily="34" charset="0"/>
                <a:ea typeface="SimSun" panose="02010600030101010101" pitchFamily="2" charset="-122"/>
                <a:cs typeface="Times New Roman" panose="02020603050405020304" pitchFamily="18" charset="0"/>
              </a:rPr>
              <a:t>CV method is to setup a reasonable threshold and set pixels that above the threshold to 1. The CV method achieves 0.22 accuracy (stage 1 score).  </a:t>
            </a:r>
          </a:p>
          <a:p>
            <a:pPr marR="0" lvl="0" algn="just">
              <a:spcBef>
                <a:spcPts val="0"/>
              </a:spcBef>
              <a:spcAft>
                <a:spcPts val="0"/>
              </a:spcAft>
            </a:pPr>
            <a:endParaRPr lang="en-US" sz="4000" dirty="0">
              <a:latin typeface="Calibri" panose="020F0502020204030204" pitchFamily="34" charset="0"/>
              <a:ea typeface="SimSun" panose="02010600030101010101" pitchFamily="2" charset="-122"/>
              <a:cs typeface="Times New Roman" panose="02020603050405020304" pitchFamily="18" charset="0"/>
            </a:endParaRPr>
          </a:p>
          <a:p>
            <a:pPr marR="0" lvl="0" algn="just">
              <a:spcBef>
                <a:spcPts val="0"/>
              </a:spcBef>
              <a:spcAft>
                <a:spcPts val="0"/>
              </a:spcAft>
            </a:pPr>
            <a:r>
              <a:rPr lang="en-US" sz="4000" b="1" dirty="0">
                <a:latin typeface="Calibri" panose="020F0502020204030204" pitchFamily="34" charset="0"/>
                <a:ea typeface="SimSun" panose="02010600030101010101" pitchFamily="2" charset="-122"/>
                <a:cs typeface="Times New Roman" panose="02020603050405020304" pitchFamily="18" charset="0"/>
              </a:rPr>
              <a:t>How to choose a reasonable threshold</a:t>
            </a:r>
          </a:p>
          <a:p>
            <a:pPr marL="342900" indent="-342900" algn="just">
              <a:buFont typeface="Calibri" panose="020F0502020204030204" pitchFamily="34" charset="0"/>
              <a:buChar char="•"/>
            </a:pPr>
            <a:r>
              <a:rPr lang="en-US" sz="3600" dirty="0">
                <a:latin typeface="Calibri" panose="020F0502020204030204" pitchFamily="34" charset="0"/>
                <a:ea typeface="SimSun" panose="02010600030101010101" pitchFamily="2" charset="-122"/>
                <a:cs typeface="Times New Roman" panose="02020603050405020304" pitchFamily="18" charset="0"/>
              </a:rPr>
              <a:t>Assumption (1): Assume that the background pixels are more than nuclei pixels and remove the background based on this. </a:t>
            </a:r>
          </a:p>
          <a:p>
            <a:pPr marL="342900" indent="-342900" algn="just">
              <a:buFont typeface="Calibri" panose="020F0502020204030204" pitchFamily="34" charset="0"/>
              <a:buChar char="•"/>
            </a:pPr>
            <a:r>
              <a:rPr lang="en-US" sz="3600" dirty="0">
                <a:latin typeface="Calibri" panose="020F0502020204030204" pitchFamily="34" charset="0"/>
                <a:ea typeface="SimSun" panose="02010600030101010101" pitchFamily="2" charset="-122"/>
                <a:cs typeface="Times New Roman" panose="02020603050405020304" pitchFamily="18" charset="0"/>
              </a:rPr>
              <a:t>Assumption (2): Treats the image histogram as two additive distributions.</a:t>
            </a:r>
          </a:p>
          <a:p>
            <a:pPr marL="342900" indent="-342900" algn="just">
              <a:buFont typeface="Calibri" panose="020F0502020204030204" pitchFamily="34" charset="0"/>
              <a:buChar char="•"/>
            </a:pPr>
            <a:r>
              <a:rPr lang="en-US" sz="3600" dirty="0">
                <a:latin typeface="Calibri" panose="020F0502020204030204" pitchFamily="34" charset="0"/>
                <a:ea typeface="SimSun" panose="02010600030101010101" pitchFamily="2" charset="-122"/>
                <a:cs typeface="Times New Roman" panose="02020603050405020304" pitchFamily="18" charset="0"/>
              </a:rPr>
              <a:t>Find threshold value based on Otsu’s method. </a:t>
            </a:r>
          </a:p>
          <a:p>
            <a:pPr algn="just"/>
            <a:endParaRPr lang="en-US" sz="4000" b="1" dirty="0">
              <a:latin typeface="Calibri" panose="020F0502020204030204" pitchFamily="34" charset="0"/>
              <a:ea typeface="SimSun" panose="02010600030101010101" pitchFamily="2" charset="-122"/>
              <a:cs typeface="Times New Roman" panose="02020603050405020304" pitchFamily="18" charset="0"/>
            </a:endParaRPr>
          </a:p>
          <a:p>
            <a:pPr algn="just"/>
            <a:endParaRPr lang="en-US" sz="4000" b="1" dirty="0">
              <a:latin typeface="Calibri" panose="020F0502020204030204" pitchFamily="34" charset="0"/>
              <a:ea typeface="SimSun" panose="02010600030101010101" pitchFamily="2" charset="-122"/>
              <a:cs typeface="Times New Roman" panose="02020603050405020304" pitchFamily="18" charset="0"/>
            </a:endParaRPr>
          </a:p>
          <a:p>
            <a:pPr marR="0" lvl="0" algn="just">
              <a:spcBef>
                <a:spcPts val="0"/>
              </a:spcBef>
              <a:spcAft>
                <a:spcPts val="0"/>
              </a:spcAft>
            </a:pPr>
            <a:r>
              <a:rPr lang="en-US" sz="4000" b="1" dirty="0">
                <a:latin typeface="Calibri" panose="020F0502020204030204" pitchFamily="34" charset="0"/>
                <a:ea typeface="SimSun" panose="02010600030101010101" pitchFamily="2" charset="-122"/>
                <a:cs typeface="Times New Roman" panose="02020603050405020304" pitchFamily="18" charset="0"/>
              </a:rPr>
              <a:t>Why it fails</a:t>
            </a:r>
          </a:p>
          <a:p>
            <a:pPr marL="342900" indent="-342900" algn="just">
              <a:buFont typeface="Calibri" panose="020F0502020204030204" pitchFamily="34" charset="0"/>
              <a:buChar char="•"/>
            </a:pPr>
            <a:r>
              <a:rPr lang="en-US" sz="3600" dirty="0">
                <a:latin typeface="Calibri" panose="020F0502020204030204" pitchFamily="34" charset="0"/>
                <a:ea typeface="SimSun" panose="02010600030101010101" pitchFamily="2" charset="-122"/>
                <a:cs typeface="Times New Roman" panose="02020603050405020304" pitchFamily="18" charset="0"/>
              </a:rPr>
              <a:t>The first assumption can be wrong. Some special cases that CV method will fail. Image below shows a failure case.</a:t>
            </a:r>
          </a:p>
        </p:txBody>
      </p:sp>
      <p:grpSp>
        <p:nvGrpSpPr>
          <p:cNvPr id="61" name="Group 60">
            <a:extLst>
              <a:ext uri="{FF2B5EF4-FFF2-40B4-BE49-F238E27FC236}">
                <a16:creationId xmlns:a16="http://schemas.microsoft.com/office/drawing/2014/main" id="{A05D2899-245B-417B-9EB6-1ACFF5FA817C}"/>
              </a:ext>
            </a:extLst>
          </p:cNvPr>
          <p:cNvGrpSpPr/>
          <p:nvPr/>
        </p:nvGrpSpPr>
        <p:grpSpPr>
          <a:xfrm>
            <a:off x="27735923" y="18492594"/>
            <a:ext cx="3980815" cy="1771650"/>
            <a:chOff x="27420346" y="24446056"/>
            <a:chExt cx="3980815" cy="1771650"/>
          </a:xfrm>
        </p:grpSpPr>
        <p:pic>
          <p:nvPicPr>
            <p:cNvPr id="58" name="Picture 57">
              <a:extLst>
                <a:ext uri="{FF2B5EF4-FFF2-40B4-BE49-F238E27FC236}">
                  <a16:creationId xmlns:a16="http://schemas.microsoft.com/office/drawing/2014/main" id="{4AAA8223-5D25-40D9-A3E2-72248810A2D1}"/>
                </a:ext>
              </a:extLst>
            </p:cNvPr>
            <p:cNvPicPr/>
            <p:nvPr/>
          </p:nvPicPr>
          <p:blipFill>
            <a:blip r:embed="rId4"/>
            <a:stretch>
              <a:fillRect/>
            </a:stretch>
          </p:blipFill>
          <p:spPr>
            <a:xfrm>
              <a:off x="27420346" y="24446056"/>
              <a:ext cx="3980815" cy="1771650"/>
            </a:xfrm>
            <a:prstGeom prst="rect">
              <a:avLst/>
            </a:prstGeom>
          </p:spPr>
        </p:pic>
        <p:sp>
          <p:nvSpPr>
            <p:cNvPr id="59" name="Rectangle 58">
              <a:extLst>
                <a:ext uri="{FF2B5EF4-FFF2-40B4-BE49-F238E27FC236}">
                  <a16:creationId xmlns:a16="http://schemas.microsoft.com/office/drawing/2014/main" id="{CF2724BA-4EDD-4A84-9975-F2372A07E915}"/>
                </a:ext>
              </a:extLst>
            </p:cNvPr>
            <p:cNvSpPr/>
            <p:nvPr/>
          </p:nvSpPr>
          <p:spPr>
            <a:xfrm>
              <a:off x="28089225" y="24498300"/>
              <a:ext cx="902970" cy="123825"/>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900" dirty="0"/>
            </a:p>
          </p:txBody>
        </p:sp>
        <p:sp>
          <p:nvSpPr>
            <p:cNvPr id="60" name="Rectangle 59">
              <a:extLst>
                <a:ext uri="{FF2B5EF4-FFF2-40B4-BE49-F238E27FC236}">
                  <a16:creationId xmlns:a16="http://schemas.microsoft.com/office/drawing/2014/main" id="{6036E0ED-9490-4902-A0BF-C4B8C471DBBE}"/>
                </a:ext>
              </a:extLst>
            </p:cNvPr>
            <p:cNvSpPr/>
            <p:nvPr/>
          </p:nvSpPr>
          <p:spPr>
            <a:xfrm>
              <a:off x="29965874" y="24588787"/>
              <a:ext cx="902970" cy="123825"/>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900" dirty="0"/>
            </a:p>
          </p:txBody>
        </p:sp>
      </p:grpSp>
      <p:sp>
        <p:nvSpPr>
          <p:cNvPr id="62" name="Rectangle 61">
            <a:extLst>
              <a:ext uri="{FF2B5EF4-FFF2-40B4-BE49-F238E27FC236}">
                <a16:creationId xmlns:a16="http://schemas.microsoft.com/office/drawing/2014/main" id="{925A1C59-B5B9-44D0-86E3-65F4F069204C}"/>
              </a:ext>
            </a:extLst>
          </p:cNvPr>
          <p:cNvSpPr/>
          <p:nvPr/>
        </p:nvSpPr>
        <p:spPr>
          <a:xfrm>
            <a:off x="28191442" y="20287796"/>
            <a:ext cx="1305714" cy="122698"/>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900" dirty="0"/>
              <a:t>Grayscale Histogram</a:t>
            </a:r>
          </a:p>
        </p:txBody>
      </p:sp>
      <p:sp>
        <p:nvSpPr>
          <p:cNvPr id="63" name="Rectangle 62">
            <a:extLst>
              <a:ext uri="{FF2B5EF4-FFF2-40B4-BE49-F238E27FC236}">
                <a16:creationId xmlns:a16="http://schemas.microsoft.com/office/drawing/2014/main" id="{F7A24310-C859-4BB9-8086-56000AA6DB20}"/>
              </a:ext>
            </a:extLst>
          </p:cNvPr>
          <p:cNvSpPr/>
          <p:nvPr/>
        </p:nvSpPr>
        <p:spPr>
          <a:xfrm>
            <a:off x="30080078" y="20284277"/>
            <a:ext cx="1501147" cy="122698"/>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900" dirty="0"/>
              <a:t>After Removing Background</a:t>
            </a:r>
          </a:p>
        </p:txBody>
      </p:sp>
      <p:sp>
        <p:nvSpPr>
          <p:cNvPr id="64" name="Rectangle 63">
            <a:extLst>
              <a:ext uri="{FF2B5EF4-FFF2-40B4-BE49-F238E27FC236}">
                <a16:creationId xmlns:a16="http://schemas.microsoft.com/office/drawing/2014/main" id="{E4896CA8-928B-4D5E-B9D9-16FDFA3B2B51}"/>
              </a:ext>
            </a:extLst>
          </p:cNvPr>
          <p:cNvSpPr/>
          <p:nvPr/>
        </p:nvSpPr>
        <p:spPr>
          <a:xfrm>
            <a:off x="28033961" y="23240102"/>
            <a:ext cx="1622425" cy="188063"/>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900" dirty="0"/>
              <a:t>Special Case for CV method</a:t>
            </a:r>
          </a:p>
        </p:txBody>
      </p:sp>
      <p:sp>
        <p:nvSpPr>
          <p:cNvPr id="66" name="Rectangle 65">
            <a:extLst>
              <a:ext uri="{FF2B5EF4-FFF2-40B4-BE49-F238E27FC236}">
                <a16:creationId xmlns:a16="http://schemas.microsoft.com/office/drawing/2014/main" id="{9B649CAA-B9E5-408B-B633-4CA59E22EC29}"/>
              </a:ext>
            </a:extLst>
          </p:cNvPr>
          <p:cNvSpPr/>
          <p:nvPr/>
        </p:nvSpPr>
        <p:spPr>
          <a:xfrm>
            <a:off x="1807274" y="17203009"/>
            <a:ext cx="8820950" cy="6186309"/>
          </a:xfrm>
          <a:prstGeom prst="rect">
            <a:avLst/>
          </a:prstGeom>
        </p:spPr>
        <p:txBody>
          <a:bodyPr wrap="square">
            <a:spAutoFit/>
          </a:bodyPr>
          <a:lstStyle/>
          <a:p>
            <a:pPr marL="571500" indent="-571500" algn="just">
              <a:buFont typeface="Arial" panose="020B0604020202020204" pitchFamily="34" charset="0"/>
              <a:buChar char="•"/>
            </a:pPr>
            <a:r>
              <a:rPr lang="en-US" sz="3600" b="1" dirty="0">
                <a:latin typeface="Calibri" panose="020F0502020204030204" pitchFamily="34" charset="0"/>
                <a:ea typeface="SimSun" panose="02010600030101010101" pitchFamily="2" charset="-122"/>
                <a:cs typeface="Times New Roman" panose="02020603050405020304" pitchFamily="18" charset="0"/>
              </a:rPr>
              <a:t>2 Architectures:  ResNeXt-101, mask + box</a:t>
            </a:r>
          </a:p>
          <a:p>
            <a:pPr marL="571500" indent="-571500" algn="just">
              <a:buFont typeface="Arial" panose="020B0604020202020204" pitchFamily="34" charset="0"/>
              <a:buChar char="•"/>
            </a:pPr>
            <a:r>
              <a:rPr lang="en-US" sz="3600" b="1" dirty="0">
                <a:latin typeface="Calibri" panose="020F0502020204030204" pitchFamily="34" charset="0"/>
                <a:ea typeface="SimSun" panose="02010600030101010101" pitchFamily="2" charset="-122"/>
                <a:cs typeface="Times New Roman" panose="02020603050405020304" pitchFamily="18" charset="0"/>
              </a:rPr>
              <a:t>3 Strengths: </a:t>
            </a:r>
          </a:p>
          <a:p>
            <a:pPr marL="742950" indent="-742950" algn="just">
              <a:buFont typeface="+mj-lt"/>
              <a:buAutoNum type="arabicPeriod"/>
            </a:pPr>
            <a:r>
              <a:rPr lang="en-US" sz="3600" dirty="0">
                <a:latin typeface="Calibri" panose="020F0502020204030204" pitchFamily="34" charset="0"/>
                <a:ea typeface="SimSun" panose="02010600030101010101" pitchFamily="2" charset="-122"/>
                <a:cs typeface="Times New Roman" panose="02020603050405020304" pitchFamily="18" charset="0"/>
              </a:rPr>
              <a:t>Feature extraction (ResNeXt-101: includes 3 convolution layers). </a:t>
            </a:r>
          </a:p>
          <a:p>
            <a:pPr marL="742950" indent="-742950" algn="just">
              <a:buFont typeface="+mj-lt"/>
              <a:buAutoNum type="arabicPeriod"/>
            </a:pPr>
            <a:r>
              <a:rPr lang="en-US" sz="3600" dirty="0">
                <a:latin typeface="Calibri" panose="020F0502020204030204" pitchFamily="34" charset="0"/>
                <a:ea typeface="SimSun" panose="02010600030101010101" pitchFamily="2" charset="-122"/>
                <a:cs typeface="Times New Roman" panose="02020603050405020304" pitchFamily="18" charset="0"/>
              </a:rPr>
              <a:t>Region Proposal Network</a:t>
            </a:r>
            <a:r>
              <a:rPr lang="en-US" sz="3600" dirty="0">
                <a:latin typeface="Calibri" panose="020F0502020204030204" pitchFamily="34" charset="0"/>
                <a:ea typeface="SimSun" panose="02010600030101010101" pitchFamily="2" charset="-122"/>
                <a:cs typeface="Times New Roman" panose="02020603050405020304" pitchFamily="18" charset="0"/>
                <a:sym typeface="Wingdings" pitchFamily="2" charset="2"/>
              </a:rPr>
              <a:t>(ROI Align: output fixed dimension output)</a:t>
            </a:r>
          </a:p>
          <a:p>
            <a:pPr marL="742950" indent="-742950" algn="just">
              <a:buFont typeface="+mj-lt"/>
              <a:buAutoNum type="arabicPeriod"/>
            </a:pPr>
            <a:r>
              <a:rPr lang="en-US" sz="3600" dirty="0">
                <a:latin typeface="Calibri" panose="020F0502020204030204" pitchFamily="34" charset="0"/>
                <a:ea typeface="SimSun" panose="02010600030101010101" pitchFamily="2" charset="-122"/>
                <a:cs typeface="Times New Roman" panose="02020603050405020304" pitchFamily="18" charset="0"/>
                <a:sym typeface="Wingdings" pitchFamily="2" charset="2"/>
              </a:rPr>
              <a:t>Compute Loss Function: Loss of class, box and mask (compute sigmoid on pixel)</a:t>
            </a:r>
          </a:p>
          <a:p>
            <a:pPr marL="571500" indent="-571500" algn="just">
              <a:buFont typeface="Arial" panose="020B0604020202020204" pitchFamily="34" charset="0"/>
              <a:buChar char="•"/>
            </a:pPr>
            <a:r>
              <a:rPr lang="en-US" sz="3600" b="1" dirty="0">
                <a:latin typeface="Calibri" panose="020F0502020204030204" pitchFamily="34" charset="0"/>
                <a:ea typeface="SimSun" panose="02010600030101010101" pitchFamily="2" charset="-122"/>
                <a:cs typeface="Times New Roman" panose="02020603050405020304" pitchFamily="18" charset="0"/>
                <a:sym typeface="Wingdings" pitchFamily="2" charset="2"/>
              </a:rPr>
              <a:t>Result and Conclusion</a:t>
            </a:r>
            <a:r>
              <a:rPr lang="en-US" sz="3600" dirty="0">
                <a:latin typeface="Calibri" panose="020F0502020204030204" pitchFamily="34" charset="0"/>
                <a:ea typeface="SimSun" panose="02010600030101010101" pitchFamily="2" charset="-122"/>
                <a:cs typeface="Times New Roman" panose="02020603050405020304" pitchFamily="18" charset="0"/>
                <a:sym typeface="Wingdings" pitchFamily="2" charset="2"/>
              </a:rPr>
              <a:t>: bad for image with convolution roads, good for simple ones. Perform well on object detection.</a:t>
            </a:r>
            <a:endParaRPr lang="en-US" sz="3600" dirty="0">
              <a:latin typeface="Calibri" panose="020F0502020204030204" pitchFamily="34" charset="0"/>
              <a:ea typeface="SimSun" panose="02010600030101010101" pitchFamily="2" charset="-122"/>
              <a:cs typeface="Times New Roman" panose="02020603050405020304" pitchFamily="18" charset="0"/>
            </a:endParaRPr>
          </a:p>
        </p:txBody>
      </p:sp>
      <p:sp>
        <p:nvSpPr>
          <p:cNvPr id="68" name="Rectangle 67">
            <a:extLst>
              <a:ext uri="{FF2B5EF4-FFF2-40B4-BE49-F238E27FC236}">
                <a16:creationId xmlns:a16="http://schemas.microsoft.com/office/drawing/2014/main" id="{C3C9AC5E-2E5B-4EA3-A63B-22980A407F5D}"/>
              </a:ext>
            </a:extLst>
          </p:cNvPr>
          <p:cNvSpPr/>
          <p:nvPr/>
        </p:nvSpPr>
        <p:spPr>
          <a:xfrm>
            <a:off x="17258479" y="7180114"/>
            <a:ext cx="14266629" cy="4524315"/>
          </a:xfrm>
          <a:prstGeom prst="rect">
            <a:avLst/>
          </a:prstGeom>
        </p:spPr>
        <p:txBody>
          <a:bodyPr wrap="square">
            <a:spAutoFit/>
          </a:bodyPr>
          <a:lstStyle/>
          <a:p>
            <a:pPr marR="0" lvl="0" algn="just">
              <a:spcBef>
                <a:spcPts val="0"/>
              </a:spcBef>
              <a:spcAft>
                <a:spcPts val="0"/>
              </a:spcAft>
            </a:pPr>
            <a:r>
              <a:rPr lang="en-US" sz="3600" b="1" dirty="0">
                <a:latin typeface="Calibri" panose="020F0502020204030204" pitchFamily="34" charset="0"/>
                <a:ea typeface="SimSun" panose="02010600030101010101" pitchFamily="2" charset="-122"/>
                <a:cs typeface="Times New Roman" panose="02020603050405020304" pitchFamily="18" charset="0"/>
              </a:rPr>
              <a:t>Pre-processing</a:t>
            </a:r>
            <a:r>
              <a:rPr lang="en-US" sz="3600" dirty="0">
                <a:latin typeface="Calibri" panose="020F0502020204030204" pitchFamily="34" charset="0"/>
                <a:ea typeface="SimSun" panose="02010600030101010101" pitchFamily="2" charset="-122"/>
                <a:cs typeface="Times New Roman" panose="02020603050405020304" pitchFamily="18" charset="0"/>
              </a:rPr>
              <a:t>: Do preprocessing to the raw data. This includes resizing the original images, image normalization, and transform the data into the desired representation. In U-Net model, transform the data into a matrix; in CV model, we also need to compute the histogram of the image.</a:t>
            </a:r>
          </a:p>
          <a:p>
            <a:pPr marR="0" lvl="0" algn="just">
              <a:spcBef>
                <a:spcPts val="0"/>
              </a:spcBef>
              <a:spcAft>
                <a:spcPts val="0"/>
              </a:spcAft>
            </a:pPr>
            <a:r>
              <a:rPr lang="en-US" sz="3600" b="1" dirty="0">
                <a:latin typeface="Calibri" panose="020F0502020204030204" pitchFamily="34" charset="0"/>
                <a:ea typeface="SimSun" panose="02010600030101010101" pitchFamily="2" charset="-122"/>
                <a:cs typeface="Times New Roman" panose="02020603050405020304" pitchFamily="18" charset="0"/>
              </a:rPr>
              <a:t>Model</a:t>
            </a:r>
            <a:r>
              <a:rPr lang="en-US" sz="3600" dirty="0">
                <a:latin typeface="Calibri" panose="020F0502020204030204" pitchFamily="34" charset="0"/>
                <a:ea typeface="SimSun" panose="02010600030101010101" pitchFamily="2" charset="-122"/>
                <a:cs typeface="Times New Roman" panose="02020603050405020304" pitchFamily="18" charset="0"/>
              </a:rPr>
              <a:t>: We used CV model and U-Net network model.</a:t>
            </a:r>
          </a:p>
          <a:p>
            <a:pPr marR="0" lvl="0" algn="just">
              <a:spcBef>
                <a:spcPts val="0"/>
              </a:spcBef>
              <a:spcAft>
                <a:spcPts val="0"/>
              </a:spcAft>
            </a:pPr>
            <a:r>
              <a:rPr lang="en-US" sz="3600" b="1" dirty="0">
                <a:latin typeface="Calibri" panose="020F0502020204030204" pitchFamily="34" charset="0"/>
                <a:ea typeface="SimSun" panose="02010600030101010101" pitchFamily="2" charset="-122"/>
                <a:cs typeface="Times New Roman" panose="02020603050405020304" pitchFamily="18" charset="0"/>
              </a:rPr>
              <a:t>Post-processing</a:t>
            </a:r>
            <a:r>
              <a:rPr lang="en-US" sz="3600" dirty="0">
                <a:latin typeface="Calibri" panose="020F0502020204030204" pitchFamily="34" charset="0"/>
                <a:ea typeface="SimSun" panose="02010600030101010101" pitchFamily="2" charset="-122"/>
                <a:cs typeface="Times New Roman" panose="02020603050405020304" pitchFamily="18" charset="0"/>
              </a:rPr>
              <a:t>: Do postprocessing to the outcome from the model. This includes resizing the masks, augmenting the masks, and line encoding the results.</a:t>
            </a:r>
          </a:p>
        </p:txBody>
      </p:sp>
      <p:sp>
        <p:nvSpPr>
          <p:cNvPr id="73" name="Rectangle 72">
            <a:extLst>
              <a:ext uri="{FF2B5EF4-FFF2-40B4-BE49-F238E27FC236}">
                <a16:creationId xmlns:a16="http://schemas.microsoft.com/office/drawing/2014/main" id="{B887536A-7420-43A6-BF76-C9F7FCB165C6}"/>
              </a:ext>
            </a:extLst>
          </p:cNvPr>
          <p:cNvSpPr/>
          <p:nvPr/>
        </p:nvSpPr>
        <p:spPr>
          <a:xfrm>
            <a:off x="16884272" y="32510684"/>
            <a:ext cx="4065118" cy="4524315"/>
          </a:xfrm>
          <a:prstGeom prst="rect">
            <a:avLst/>
          </a:prstGeom>
        </p:spPr>
        <p:txBody>
          <a:bodyPr wrap="square">
            <a:spAutoFit/>
          </a:bodyPr>
          <a:lstStyle/>
          <a:p>
            <a:pPr algn="just"/>
            <a:r>
              <a:rPr lang="en-US" sz="3600" b="1" dirty="0">
                <a:latin typeface="Calibri" panose="020F0502020204030204" pitchFamily="34" charset="0"/>
                <a:ea typeface="SimSun" panose="02010600030101010101" pitchFamily="2" charset="-122"/>
                <a:cs typeface="Times New Roman" panose="02020603050405020304" pitchFamily="18" charset="0"/>
              </a:rPr>
              <a:t>Submitting History</a:t>
            </a:r>
          </a:p>
          <a:p>
            <a:pPr algn="just"/>
            <a:r>
              <a:rPr lang="en-US" sz="3600" dirty="0">
                <a:latin typeface="Calibri" panose="020F0502020204030204" pitchFamily="34" charset="0"/>
                <a:ea typeface="SimSun" panose="02010600030101010101" pitchFamily="2" charset="-122"/>
                <a:cs typeface="Times New Roman" panose="02020603050405020304" pitchFamily="18" charset="0"/>
              </a:rPr>
              <a:t>We </a:t>
            </a:r>
            <a:r>
              <a:rPr lang="en-US" altLang="zh-CN" sz="3600" dirty="0">
                <a:latin typeface="Calibri" panose="020F0502020204030204" pitchFamily="34" charset="0"/>
                <a:ea typeface="SimSun" panose="02010600030101010101" pitchFamily="2" charset="-122"/>
                <a:cs typeface="Times New Roman" panose="02020603050405020304" pitchFamily="18" charset="0"/>
              </a:rPr>
              <a:t>totally</a:t>
            </a:r>
            <a:r>
              <a:rPr lang="zh-CN" altLang="en-US" sz="3600" dirty="0">
                <a:latin typeface="Calibri" panose="020F0502020204030204" pitchFamily="34" charset="0"/>
                <a:ea typeface="SimSun" panose="02010600030101010101" pitchFamily="2" charset="-122"/>
                <a:cs typeface="Times New Roman" panose="02020603050405020304" pitchFamily="18" charset="0"/>
              </a:rPr>
              <a:t> </a:t>
            </a:r>
            <a:r>
              <a:rPr lang="en-US" sz="3600" dirty="0">
                <a:latin typeface="Calibri" panose="020F0502020204030204" pitchFamily="34" charset="0"/>
                <a:ea typeface="SimSun" panose="02010600030101010101" pitchFamily="2" charset="-122"/>
                <a:cs typeface="Times New Roman" panose="02020603050405020304" pitchFamily="18" charset="0"/>
              </a:rPr>
              <a:t>submit </a:t>
            </a:r>
            <a:r>
              <a:rPr lang="en-US" altLang="zh-CN" sz="3600" dirty="0">
                <a:latin typeface="Calibri" panose="020F0502020204030204" pitchFamily="34" charset="0"/>
                <a:ea typeface="SimSun" panose="02010600030101010101" pitchFamily="2" charset="-122"/>
                <a:cs typeface="Times New Roman" panose="02020603050405020304" pitchFamily="18" charset="0"/>
              </a:rPr>
              <a:t>23</a:t>
            </a:r>
            <a:r>
              <a:rPr lang="en-US" sz="3600" dirty="0">
                <a:latin typeface="Calibri" panose="020F0502020204030204" pitchFamily="34" charset="0"/>
                <a:ea typeface="SimSun" panose="02010600030101010101" pitchFamily="2" charset="-122"/>
                <a:cs typeface="Times New Roman" panose="02020603050405020304" pitchFamily="18" charset="0"/>
              </a:rPr>
              <a:t> times</a:t>
            </a:r>
            <a:r>
              <a:rPr lang="en-US" altLang="zh-CN" sz="3600" dirty="0">
                <a:latin typeface="Calibri" panose="020F0502020204030204" pitchFamily="34" charset="0"/>
                <a:ea typeface="SimSun" panose="02010600030101010101" pitchFamily="2" charset="-122"/>
                <a:cs typeface="Times New Roman" panose="02020603050405020304" pitchFamily="18" charset="0"/>
              </a:rPr>
              <a:t>.</a:t>
            </a:r>
          </a:p>
          <a:p>
            <a:pPr algn="just"/>
            <a:r>
              <a:rPr lang="en-US" altLang="zh-CN" sz="3600" dirty="0">
                <a:latin typeface="Calibri" panose="020F0502020204030204" pitchFamily="34" charset="0"/>
                <a:ea typeface="SimSun" panose="02010600030101010101" pitchFamily="2" charset="-122"/>
                <a:cs typeface="Times New Roman" panose="02020603050405020304" pitchFamily="18" charset="0"/>
              </a:rPr>
              <a:t>Running</a:t>
            </a:r>
            <a:r>
              <a:rPr lang="zh-CN" altLang="en-US" sz="3600" dirty="0">
                <a:latin typeface="Calibri" panose="020F0502020204030204" pitchFamily="34" charset="0"/>
                <a:ea typeface="SimSun" panose="02010600030101010101" pitchFamily="2" charset="-122"/>
                <a:cs typeface="Times New Roman" panose="02020603050405020304" pitchFamily="18" charset="0"/>
              </a:rPr>
              <a:t> </a:t>
            </a:r>
            <a:r>
              <a:rPr lang="en-US" altLang="zh-CN" sz="3600" dirty="0">
                <a:latin typeface="Calibri" panose="020F0502020204030204" pitchFamily="34" charset="0"/>
                <a:ea typeface="SimSun" panose="02010600030101010101" pitchFamily="2" charset="-122"/>
                <a:cs typeface="Times New Roman" panose="02020603050405020304" pitchFamily="18" charset="0"/>
              </a:rPr>
              <a:t>time:</a:t>
            </a:r>
          </a:p>
          <a:p>
            <a:pPr algn="just"/>
            <a:r>
              <a:rPr lang="en-US" altLang="zh-CN" sz="3600" dirty="0">
                <a:latin typeface="Calibri" panose="020F0502020204030204" pitchFamily="34" charset="0"/>
                <a:ea typeface="SimSun" panose="02010600030101010101" pitchFamily="2" charset="-122"/>
                <a:cs typeface="Times New Roman" panose="02020603050405020304" pitchFamily="18" charset="0"/>
              </a:rPr>
              <a:t>For</a:t>
            </a:r>
            <a:r>
              <a:rPr lang="zh-CN" altLang="en-US" sz="3600" dirty="0">
                <a:latin typeface="Calibri" panose="020F0502020204030204" pitchFamily="34" charset="0"/>
                <a:ea typeface="SimSun" panose="02010600030101010101" pitchFamily="2" charset="-122"/>
                <a:cs typeface="Times New Roman" panose="02020603050405020304" pitchFamily="18" charset="0"/>
              </a:rPr>
              <a:t> </a:t>
            </a:r>
            <a:r>
              <a:rPr lang="en-US" altLang="zh-CN" sz="3600" dirty="0">
                <a:latin typeface="Calibri" panose="020F0502020204030204" pitchFamily="34" charset="0"/>
                <a:ea typeface="SimSun" panose="02010600030101010101" pitchFamily="2" charset="-122"/>
                <a:cs typeface="Times New Roman" panose="02020603050405020304" pitchFamily="18" charset="0"/>
              </a:rPr>
              <a:t>U-Net,</a:t>
            </a:r>
            <a:r>
              <a:rPr lang="zh-CN" altLang="en-US" sz="3600" dirty="0">
                <a:latin typeface="Calibri" panose="020F0502020204030204" pitchFamily="34" charset="0"/>
                <a:ea typeface="SimSun" panose="02010600030101010101" pitchFamily="2" charset="-122"/>
                <a:cs typeface="Times New Roman" panose="02020603050405020304" pitchFamily="18" charset="0"/>
              </a:rPr>
              <a:t> </a:t>
            </a:r>
            <a:r>
              <a:rPr lang="en-US" altLang="zh-CN" sz="3600" dirty="0">
                <a:latin typeface="Calibri" panose="020F0502020204030204" pitchFamily="34" charset="0"/>
                <a:ea typeface="SimSun" panose="02010600030101010101" pitchFamily="2" charset="-122"/>
                <a:cs typeface="Times New Roman" panose="02020603050405020304" pitchFamily="18" charset="0"/>
              </a:rPr>
              <a:t>it’s</a:t>
            </a:r>
            <a:r>
              <a:rPr lang="zh-CN" altLang="en-US" sz="3600" dirty="0">
                <a:latin typeface="Calibri" panose="020F0502020204030204" pitchFamily="34" charset="0"/>
                <a:ea typeface="SimSun" panose="02010600030101010101" pitchFamily="2" charset="-122"/>
                <a:cs typeface="Times New Roman" panose="02020603050405020304" pitchFamily="18" charset="0"/>
              </a:rPr>
              <a:t> </a:t>
            </a:r>
            <a:r>
              <a:rPr lang="en-US" altLang="zh-CN" sz="3600" dirty="0">
                <a:latin typeface="Calibri" panose="020F0502020204030204" pitchFamily="34" charset="0"/>
                <a:ea typeface="SimSun" panose="02010600030101010101" pitchFamily="2" charset="-122"/>
                <a:cs typeface="Times New Roman" panose="02020603050405020304" pitchFamily="18" charset="0"/>
              </a:rPr>
              <a:t>about</a:t>
            </a:r>
            <a:r>
              <a:rPr lang="zh-CN" altLang="en-US" sz="3600" dirty="0">
                <a:latin typeface="Calibri" panose="020F0502020204030204" pitchFamily="34" charset="0"/>
                <a:ea typeface="SimSun" panose="02010600030101010101" pitchFamily="2" charset="-122"/>
                <a:cs typeface="Times New Roman" panose="02020603050405020304" pitchFamily="18" charset="0"/>
              </a:rPr>
              <a:t> </a:t>
            </a:r>
            <a:r>
              <a:rPr lang="en-US" altLang="zh-CN" sz="3600" dirty="0">
                <a:latin typeface="Calibri" panose="020F0502020204030204" pitchFamily="34" charset="0"/>
                <a:ea typeface="SimSun" panose="02010600030101010101" pitchFamily="2" charset="-122"/>
                <a:cs typeface="Times New Roman" panose="02020603050405020304" pitchFamily="18" charset="0"/>
              </a:rPr>
              <a:t>1</a:t>
            </a:r>
            <a:r>
              <a:rPr lang="zh-CN" altLang="en-US" sz="3600" dirty="0">
                <a:latin typeface="Calibri" panose="020F0502020204030204" pitchFamily="34" charset="0"/>
                <a:ea typeface="SimSun" panose="02010600030101010101" pitchFamily="2" charset="-122"/>
                <a:cs typeface="Times New Roman" panose="02020603050405020304" pitchFamily="18" charset="0"/>
              </a:rPr>
              <a:t> </a:t>
            </a:r>
            <a:r>
              <a:rPr lang="en-US" altLang="zh-CN" sz="3600" dirty="0">
                <a:latin typeface="Calibri" panose="020F0502020204030204" pitchFamily="34" charset="0"/>
                <a:ea typeface="SimSun" panose="02010600030101010101" pitchFamily="2" charset="-122"/>
                <a:cs typeface="Times New Roman" panose="02020603050405020304" pitchFamily="18" charset="0"/>
              </a:rPr>
              <a:t>and</a:t>
            </a:r>
            <a:r>
              <a:rPr lang="zh-CN" altLang="en-US" sz="3600" dirty="0">
                <a:latin typeface="Calibri" panose="020F0502020204030204" pitchFamily="34" charset="0"/>
                <a:ea typeface="SimSun" panose="02010600030101010101" pitchFamily="2" charset="-122"/>
                <a:cs typeface="Times New Roman" panose="02020603050405020304" pitchFamily="18" charset="0"/>
              </a:rPr>
              <a:t> </a:t>
            </a:r>
            <a:r>
              <a:rPr lang="en-US" altLang="zh-CN" sz="3600" dirty="0">
                <a:latin typeface="Calibri" panose="020F0502020204030204" pitchFamily="34" charset="0"/>
                <a:ea typeface="SimSun" panose="02010600030101010101" pitchFamily="2" charset="-122"/>
                <a:cs typeface="Times New Roman" panose="02020603050405020304" pitchFamily="18" charset="0"/>
              </a:rPr>
              <a:t>a</a:t>
            </a:r>
            <a:r>
              <a:rPr lang="zh-CN" altLang="en-US" sz="3600" dirty="0">
                <a:latin typeface="Calibri" panose="020F0502020204030204" pitchFamily="34" charset="0"/>
                <a:ea typeface="SimSun" panose="02010600030101010101" pitchFamily="2" charset="-122"/>
                <a:cs typeface="Times New Roman" panose="02020603050405020304" pitchFamily="18" charset="0"/>
              </a:rPr>
              <a:t> </a:t>
            </a:r>
            <a:r>
              <a:rPr lang="en-US" altLang="zh-CN" sz="3600" dirty="0">
                <a:latin typeface="Calibri" panose="020F0502020204030204" pitchFamily="34" charset="0"/>
                <a:ea typeface="SimSun" panose="02010600030101010101" pitchFamily="2" charset="-122"/>
                <a:cs typeface="Times New Roman" panose="02020603050405020304" pitchFamily="18" charset="0"/>
              </a:rPr>
              <a:t>half</a:t>
            </a:r>
            <a:r>
              <a:rPr lang="zh-CN" altLang="en-US" sz="3600" dirty="0">
                <a:latin typeface="Calibri" panose="020F0502020204030204" pitchFamily="34" charset="0"/>
                <a:ea typeface="SimSun" panose="02010600030101010101" pitchFamily="2" charset="-122"/>
                <a:cs typeface="Times New Roman" panose="02020603050405020304" pitchFamily="18" charset="0"/>
              </a:rPr>
              <a:t> </a:t>
            </a:r>
            <a:r>
              <a:rPr lang="en-US" altLang="zh-CN" sz="3600" dirty="0">
                <a:latin typeface="Calibri" panose="020F0502020204030204" pitchFamily="34" charset="0"/>
                <a:ea typeface="SimSun" panose="02010600030101010101" pitchFamily="2" charset="-122"/>
                <a:cs typeface="Times New Roman" panose="02020603050405020304" pitchFamily="18" charset="0"/>
              </a:rPr>
              <a:t>day.</a:t>
            </a:r>
          </a:p>
          <a:p>
            <a:pPr algn="just"/>
            <a:r>
              <a:rPr lang="en-US" altLang="zh-CN" sz="3600" dirty="0">
                <a:latin typeface="Calibri" panose="020F0502020204030204" pitchFamily="34" charset="0"/>
                <a:ea typeface="SimSun" panose="02010600030101010101" pitchFamily="2" charset="-122"/>
                <a:cs typeface="Times New Roman" panose="02020603050405020304" pitchFamily="18" charset="0"/>
              </a:rPr>
              <a:t>For</a:t>
            </a:r>
            <a:r>
              <a:rPr lang="zh-CN" altLang="en-US" sz="3600" dirty="0">
                <a:latin typeface="Calibri" panose="020F0502020204030204" pitchFamily="34" charset="0"/>
                <a:ea typeface="SimSun" panose="02010600030101010101" pitchFamily="2" charset="-122"/>
                <a:cs typeface="Times New Roman" panose="02020603050405020304" pitchFamily="18" charset="0"/>
              </a:rPr>
              <a:t> </a:t>
            </a:r>
            <a:r>
              <a:rPr lang="en-US" altLang="zh-CN" sz="3600" dirty="0">
                <a:latin typeface="Calibri" panose="020F0502020204030204" pitchFamily="34" charset="0"/>
                <a:ea typeface="SimSun" panose="02010600030101010101" pitchFamily="2" charset="-122"/>
                <a:cs typeface="Times New Roman" panose="02020603050405020304" pitchFamily="18" charset="0"/>
              </a:rPr>
              <a:t>Mask</a:t>
            </a:r>
            <a:r>
              <a:rPr lang="zh-CN" altLang="en-US" sz="3600" dirty="0">
                <a:latin typeface="Calibri" panose="020F0502020204030204" pitchFamily="34" charset="0"/>
                <a:ea typeface="SimSun" panose="02010600030101010101" pitchFamily="2" charset="-122"/>
                <a:cs typeface="Times New Roman" panose="02020603050405020304" pitchFamily="18" charset="0"/>
              </a:rPr>
              <a:t> </a:t>
            </a:r>
            <a:r>
              <a:rPr lang="en-US" altLang="zh-CN" sz="3600" dirty="0">
                <a:latin typeface="Calibri" panose="020F0502020204030204" pitchFamily="34" charset="0"/>
                <a:ea typeface="SimSun" panose="02010600030101010101" pitchFamily="2" charset="-122"/>
                <a:cs typeface="Times New Roman" panose="02020603050405020304" pitchFamily="18" charset="0"/>
              </a:rPr>
              <a:t>R-CNN,</a:t>
            </a:r>
            <a:r>
              <a:rPr lang="zh-CN" altLang="en-US" sz="3600" dirty="0">
                <a:latin typeface="Calibri" panose="020F0502020204030204" pitchFamily="34" charset="0"/>
                <a:ea typeface="SimSun" panose="02010600030101010101" pitchFamily="2" charset="-122"/>
                <a:cs typeface="Times New Roman" panose="02020603050405020304" pitchFamily="18" charset="0"/>
              </a:rPr>
              <a:t> </a:t>
            </a:r>
            <a:r>
              <a:rPr lang="en-US" altLang="zh-CN" sz="3600" dirty="0">
                <a:latin typeface="Calibri" panose="020F0502020204030204" pitchFamily="34" charset="0"/>
                <a:ea typeface="SimSun" panose="02010600030101010101" pitchFamily="2" charset="-122"/>
                <a:cs typeface="Times New Roman" panose="02020603050405020304" pitchFamily="18" charset="0"/>
              </a:rPr>
              <a:t>it’s</a:t>
            </a:r>
            <a:r>
              <a:rPr lang="zh-CN" altLang="en-US" sz="3600" dirty="0">
                <a:latin typeface="Calibri" panose="020F0502020204030204" pitchFamily="34" charset="0"/>
                <a:ea typeface="SimSun" panose="02010600030101010101" pitchFamily="2" charset="-122"/>
                <a:cs typeface="Times New Roman" panose="02020603050405020304" pitchFamily="18" charset="0"/>
              </a:rPr>
              <a:t> </a:t>
            </a:r>
            <a:r>
              <a:rPr lang="en-US" altLang="zh-CN" sz="3600" dirty="0">
                <a:latin typeface="Calibri" panose="020F0502020204030204" pitchFamily="34" charset="0"/>
                <a:ea typeface="SimSun" panose="02010600030101010101" pitchFamily="2" charset="-122"/>
                <a:cs typeface="Times New Roman" panose="02020603050405020304" pitchFamily="18" charset="0"/>
              </a:rPr>
              <a:t>about</a:t>
            </a:r>
            <a:r>
              <a:rPr lang="zh-CN" altLang="en-US" sz="3600" dirty="0">
                <a:latin typeface="Calibri" panose="020F0502020204030204" pitchFamily="34" charset="0"/>
                <a:ea typeface="SimSun" panose="02010600030101010101" pitchFamily="2" charset="-122"/>
                <a:cs typeface="Times New Roman" panose="02020603050405020304" pitchFamily="18" charset="0"/>
              </a:rPr>
              <a:t> </a:t>
            </a:r>
            <a:r>
              <a:rPr lang="en-US" altLang="zh-CN" sz="3600" dirty="0">
                <a:latin typeface="Calibri" panose="020F0502020204030204" pitchFamily="34" charset="0"/>
                <a:ea typeface="SimSun" panose="02010600030101010101" pitchFamily="2" charset="-122"/>
                <a:cs typeface="Times New Roman" panose="02020603050405020304" pitchFamily="18" charset="0"/>
              </a:rPr>
              <a:t>11</a:t>
            </a:r>
            <a:r>
              <a:rPr lang="zh-CN" altLang="en-US" sz="3600" dirty="0">
                <a:latin typeface="Calibri" panose="020F0502020204030204" pitchFamily="34" charset="0"/>
                <a:ea typeface="SimSun" panose="02010600030101010101" pitchFamily="2" charset="-122"/>
                <a:cs typeface="Times New Roman" panose="02020603050405020304" pitchFamily="18" charset="0"/>
              </a:rPr>
              <a:t> </a:t>
            </a:r>
            <a:r>
              <a:rPr lang="en-US" altLang="zh-CN" sz="3600" dirty="0">
                <a:latin typeface="Calibri" panose="020F0502020204030204" pitchFamily="34" charset="0"/>
                <a:ea typeface="SimSun" panose="02010600030101010101" pitchFamily="2" charset="-122"/>
                <a:cs typeface="Times New Roman" panose="02020603050405020304" pitchFamily="18" charset="0"/>
              </a:rPr>
              <a:t>hours.</a:t>
            </a:r>
            <a:endParaRPr lang="en-US" sz="3600" dirty="0">
              <a:latin typeface="Calibri" panose="020F0502020204030204" pitchFamily="34" charset="0"/>
              <a:ea typeface="SimSun" panose="02010600030101010101" pitchFamily="2" charset="-122"/>
              <a:cs typeface="Times New Roman" panose="02020603050405020304" pitchFamily="18" charset="0"/>
            </a:endParaRPr>
          </a:p>
        </p:txBody>
      </p:sp>
      <p:grpSp>
        <p:nvGrpSpPr>
          <p:cNvPr id="98" name="Group 97">
            <a:extLst>
              <a:ext uri="{FF2B5EF4-FFF2-40B4-BE49-F238E27FC236}">
                <a16:creationId xmlns:a16="http://schemas.microsoft.com/office/drawing/2014/main" id="{076DA057-EF18-4652-8FFF-CC93608B3A1D}"/>
              </a:ext>
            </a:extLst>
          </p:cNvPr>
          <p:cNvGrpSpPr/>
          <p:nvPr/>
        </p:nvGrpSpPr>
        <p:grpSpPr>
          <a:xfrm>
            <a:off x="10854982" y="13332824"/>
            <a:ext cx="5066917" cy="9726162"/>
            <a:chOff x="10654744" y="20880997"/>
            <a:chExt cx="5066917" cy="9726162"/>
          </a:xfrm>
        </p:grpSpPr>
        <p:grpSp>
          <p:nvGrpSpPr>
            <p:cNvPr id="83" name="组合 6">
              <a:extLst>
                <a:ext uri="{FF2B5EF4-FFF2-40B4-BE49-F238E27FC236}">
                  <a16:creationId xmlns:a16="http://schemas.microsoft.com/office/drawing/2014/main" id="{3F69C144-779F-41CC-B5FE-3C726027F73F}"/>
                </a:ext>
              </a:extLst>
            </p:cNvPr>
            <p:cNvGrpSpPr/>
            <p:nvPr/>
          </p:nvGrpSpPr>
          <p:grpSpPr>
            <a:xfrm>
              <a:off x="10654744" y="20880997"/>
              <a:ext cx="5066917" cy="9142694"/>
              <a:chOff x="10185069" y="21375856"/>
              <a:chExt cx="4674778" cy="8435122"/>
            </a:xfrm>
          </p:grpSpPr>
          <p:sp>
            <p:nvSpPr>
              <p:cNvPr id="84" name="矩形: 圆角 1">
                <a:extLst>
                  <a:ext uri="{FF2B5EF4-FFF2-40B4-BE49-F238E27FC236}">
                    <a16:creationId xmlns:a16="http://schemas.microsoft.com/office/drawing/2014/main" id="{F1FBAE48-1C52-4613-BF71-9EC22B35BA81}"/>
                  </a:ext>
                </a:extLst>
              </p:cNvPr>
              <p:cNvSpPr/>
              <p:nvPr/>
            </p:nvSpPr>
            <p:spPr>
              <a:xfrm>
                <a:off x="11068716" y="21375856"/>
                <a:ext cx="2905540" cy="80586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Set the configuration of the model</a:t>
                </a:r>
              </a:p>
            </p:txBody>
          </p:sp>
          <p:sp>
            <p:nvSpPr>
              <p:cNvPr id="85" name="矩形: 圆角 49">
                <a:extLst>
                  <a:ext uri="{FF2B5EF4-FFF2-40B4-BE49-F238E27FC236}">
                    <a16:creationId xmlns:a16="http://schemas.microsoft.com/office/drawing/2014/main" id="{E2A99649-1392-4DC5-AF41-9C6BA295456A}"/>
                  </a:ext>
                </a:extLst>
              </p:cNvPr>
              <p:cNvSpPr/>
              <p:nvPr/>
            </p:nvSpPr>
            <p:spPr>
              <a:xfrm>
                <a:off x="10473575" y="22569534"/>
                <a:ext cx="4386271" cy="116305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t>Initialize the dataset</a:t>
                </a:r>
              </a:p>
              <a:p>
                <a:pPr algn="ctr"/>
                <a:r>
                  <a:rPr lang="en-US" altLang="zh-CN" sz="1600" dirty="0"/>
                  <a:t>Pictures: load the path, image ID and image raw data into the dataset object, process the inconsistency of the image path id and image id which model requires</a:t>
                </a:r>
              </a:p>
            </p:txBody>
          </p:sp>
          <p:sp>
            <p:nvSpPr>
              <p:cNvPr id="86" name="箭头: 下 2">
                <a:extLst>
                  <a:ext uri="{FF2B5EF4-FFF2-40B4-BE49-F238E27FC236}">
                    <a16:creationId xmlns:a16="http://schemas.microsoft.com/office/drawing/2014/main" id="{501E04E9-2B2B-4C77-A90E-3DD8C5673316}"/>
                  </a:ext>
                </a:extLst>
              </p:cNvPr>
              <p:cNvSpPr/>
              <p:nvPr/>
            </p:nvSpPr>
            <p:spPr>
              <a:xfrm>
                <a:off x="12433558" y="22254009"/>
                <a:ext cx="177800" cy="30686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箭头: 下 51">
                <a:extLst>
                  <a:ext uri="{FF2B5EF4-FFF2-40B4-BE49-F238E27FC236}">
                    <a16:creationId xmlns:a16="http://schemas.microsoft.com/office/drawing/2014/main" id="{A9A3D583-6116-4312-B533-E149D5C7AEF1}"/>
                  </a:ext>
                </a:extLst>
              </p:cNvPr>
              <p:cNvSpPr/>
              <p:nvPr/>
            </p:nvSpPr>
            <p:spPr>
              <a:xfrm>
                <a:off x="12433558" y="23732587"/>
                <a:ext cx="177800" cy="30686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矩形: 圆角 57">
                <a:extLst>
                  <a:ext uri="{FF2B5EF4-FFF2-40B4-BE49-F238E27FC236}">
                    <a16:creationId xmlns:a16="http://schemas.microsoft.com/office/drawing/2014/main" id="{217FE172-BDDC-4241-A26A-B5DFBB67C812}"/>
                  </a:ext>
                </a:extLst>
              </p:cNvPr>
              <p:cNvSpPr/>
              <p:nvPr/>
            </p:nvSpPr>
            <p:spPr>
              <a:xfrm>
                <a:off x="10185069" y="24037120"/>
                <a:ext cx="4674778" cy="120201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t>Load and Normalize the masks</a:t>
                </a:r>
              </a:p>
              <a:p>
                <a:pPr algn="ctr"/>
                <a:r>
                  <a:rPr lang="en-US" altLang="zh-CN" sz="1600" dirty="0"/>
                  <a:t>Process the inconsistency between mask path id and the id which corresponding image requires, normalize mask from [512, 512] to [512, 512, 1]</a:t>
                </a:r>
              </a:p>
            </p:txBody>
          </p:sp>
          <p:sp>
            <p:nvSpPr>
              <p:cNvPr id="89" name="箭头: 下 58">
                <a:extLst>
                  <a:ext uri="{FF2B5EF4-FFF2-40B4-BE49-F238E27FC236}">
                    <a16:creationId xmlns:a16="http://schemas.microsoft.com/office/drawing/2014/main" id="{34247412-60CC-4900-B6B2-05A4CF01A2A5}"/>
                  </a:ext>
                </a:extLst>
              </p:cNvPr>
              <p:cNvSpPr/>
              <p:nvPr/>
            </p:nvSpPr>
            <p:spPr>
              <a:xfrm>
                <a:off x="12433558" y="25244722"/>
                <a:ext cx="177800" cy="30686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0" name="矩形: 圆角 59">
                <a:extLst>
                  <a:ext uri="{FF2B5EF4-FFF2-40B4-BE49-F238E27FC236}">
                    <a16:creationId xmlns:a16="http://schemas.microsoft.com/office/drawing/2014/main" id="{594A1901-8265-42F9-9B73-443A828A7493}"/>
                  </a:ext>
                </a:extLst>
              </p:cNvPr>
              <p:cNvSpPr/>
              <p:nvPr/>
            </p:nvSpPr>
            <p:spPr>
              <a:xfrm>
                <a:off x="11585828" y="25580352"/>
                <a:ext cx="1873260" cy="80586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Create model and initialize model with COCO</a:t>
                </a:r>
                <a:endParaRPr lang="zh-CN" altLang="en-US" dirty="0"/>
              </a:p>
            </p:txBody>
          </p:sp>
          <p:sp>
            <p:nvSpPr>
              <p:cNvPr id="91" name="矩形: 圆角 60">
                <a:extLst>
                  <a:ext uri="{FF2B5EF4-FFF2-40B4-BE49-F238E27FC236}">
                    <a16:creationId xmlns:a16="http://schemas.microsoft.com/office/drawing/2014/main" id="{833EACE1-DF81-493F-9E27-D3CEDE9CF6F9}"/>
                  </a:ext>
                </a:extLst>
              </p:cNvPr>
              <p:cNvSpPr/>
              <p:nvPr/>
            </p:nvSpPr>
            <p:spPr>
              <a:xfrm>
                <a:off x="11227687" y="26698158"/>
                <a:ext cx="2767341" cy="80586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Train the dataset in two step: with head layer and all layers</a:t>
                </a:r>
                <a:endParaRPr lang="zh-CN" altLang="en-US" dirty="0"/>
              </a:p>
            </p:txBody>
          </p:sp>
          <p:sp>
            <p:nvSpPr>
              <p:cNvPr id="92" name="箭头: 下 61">
                <a:extLst>
                  <a:ext uri="{FF2B5EF4-FFF2-40B4-BE49-F238E27FC236}">
                    <a16:creationId xmlns:a16="http://schemas.microsoft.com/office/drawing/2014/main" id="{7E805D9A-E6B7-4028-96C5-6F39E14D979D}"/>
                  </a:ext>
                </a:extLst>
              </p:cNvPr>
              <p:cNvSpPr/>
              <p:nvPr/>
            </p:nvSpPr>
            <p:spPr>
              <a:xfrm>
                <a:off x="12433558" y="26380306"/>
                <a:ext cx="177800" cy="30686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3" name="箭头: 下 62">
                <a:extLst>
                  <a:ext uri="{FF2B5EF4-FFF2-40B4-BE49-F238E27FC236}">
                    <a16:creationId xmlns:a16="http://schemas.microsoft.com/office/drawing/2014/main" id="{CC99DC79-2C29-4777-84CC-65757135F2AE}"/>
                  </a:ext>
                </a:extLst>
              </p:cNvPr>
              <p:cNvSpPr/>
              <p:nvPr/>
            </p:nvSpPr>
            <p:spPr>
              <a:xfrm>
                <a:off x="12433558" y="27499699"/>
                <a:ext cx="177800" cy="30686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4" name="矩形: 圆角 64">
                <a:extLst>
                  <a:ext uri="{FF2B5EF4-FFF2-40B4-BE49-F238E27FC236}">
                    <a16:creationId xmlns:a16="http://schemas.microsoft.com/office/drawing/2014/main" id="{C46DD2B9-D41E-4DC3-9465-726C550C96A0}"/>
                  </a:ext>
                </a:extLst>
              </p:cNvPr>
              <p:cNvSpPr/>
              <p:nvPr/>
            </p:nvSpPr>
            <p:spPr>
              <a:xfrm>
                <a:off x="10518731" y="27815224"/>
                <a:ext cx="3972636" cy="80586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t>Evaluate the model using evaluation dataset, compute the </a:t>
                </a:r>
                <a:r>
                  <a:rPr lang="en-US" altLang="zh-CN" sz="1600" dirty="0" err="1"/>
                  <a:t>mAP</a:t>
                </a:r>
                <a:endParaRPr lang="en-US" altLang="zh-CN" sz="1600" dirty="0"/>
              </a:p>
            </p:txBody>
          </p:sp>
          <p:sp>
            <p:nvSpPr>
              <p:cNvPr id="95" name="箭头: 下 65">
                <a:extLst>
                  <a:ext uri="{FF2B5EF4-FFF2-40B4-BE49-F238E27FC236}">
                    <a16:creationId xmlns:a16="http://schemas.microsoft.com/office/drawing/2014/main" id="{8E501683-18BB-480B-B459-9BF4844F51B3}"/>
                  </a:ext>
                </a:extLst>
              </p:cNvPr>
              <p:cNvSpPr/>
              <p:nvPr/>
            </p:nvSpPr>
            <p:spPr>
              <a:xfrm>
                <a:off x="12433558" y="28629755"/>
                <a:ext cx="177800" cy="30686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6" name="矩形: 圆角 66">
                <a:extLst>
                  <a:ext uri="{FF2B5EF4-FFF2-40B4-BE49-F238E27FC236}">
                    <a16:creationId xmlns:a16="http://schemas.microsoft.com/office/drawing/2014/main" id="{5086B4E8-279F-488B-9F7A-C52ACA8ED67F}"/>
                  </a:ext>
                </a:extLst>
              </p:cNvPr>
              <p:cNvSpPr/>
              <p:nvPr/>
            </p:nvSpPr>
            <p:spPr>
              <a:xfrm>
                <a:off x="10473575" y="29005109"/>
                <a:ext cx="4017793" cy="80586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t>Reshape the mask result and apply run-length encoding, then output to csv file</a:t>
                </a:r>
              </a:p>
            </p:txBody>
          </p:sp>
        </p:grpSp>
        <p:sp>
          <p:nvSpPr>
            <p:cNvPr id="97" name="Rectangle 96">
              <a:extLst>
                <a:ext uri="{FF2B5EF4-FFF2-40B4-BE49-F238E27FC236}">
                  <a16:creationId xmlns:a16="http://schemas.microsoft.com/office/drawing/2014/main" id="{8DFD91A2-2D13-4931-91D9-E2608F7F0694}"/>
                </a:ext>
              </a:extLst>
            </p:cNvPr>
            <p:cNvSpPr/>
            <p:nvPr/>
          </p:nvSpPr>
          <p:spPr>
            <a:xfrm>
              <a:off x="11589093" y="30145494"/>
              <a:ext cx="3005503" cy="461665"/>
            </a:xfrm>
            <a:prstGeom prst="rect">
              <a:avLst/>
            </a:prstGeom>
          </p:spPr>
          <p:txBody>
            <a:bodyPr wrap="none">
              <a:spAutoFit/>
            </a:bodyPr>
            <a:lstStyle/>
            <a:p>
              <a:r>
                <a:rPr lang="en-US" sz="2400" dirty="0">
                  <a:latin typeface="Calibri" panose="020F0502020204030204" pitchFamily="34" charset="0"/>
                  <a:ea typeface="SimSun" panose="02010600030101010101" pitchFamily="2" charset="-122"/>
                  <a:cs typeface="Times New Roman" panose="02020603050405020304" pitchFamily="18" charset="0"/>
                </a:rPr>
                <a:t>Mask</a:t>
              </a:r>
              <a:r>
                <a:rPr lang="zh-CN" altLang="en-US" sz="2400" dirty="0">
                  <a:latin typeface="Calibri" panose="020F0502020204030204" pitchFamily="34" charset="0"/>
                  <a:ea typeface="SimSun" panose="02010600030101010101" pitchFamily="2" charset="-122"/>
                  <a:cs typeface="Times New Roman" panose="02020603050405020304" pitchFamily="18" charset="0"/>
                </a:rPr>
                <a:t> </a:t>
              </a:r>
              <a:r>
                <a:rPr lang="en-US" altLang="zh-CN" sz="2400" dirty="0">
                  <a:latin typeface="Calibri" panose="020F0502020204030204" pitchFamily="34" charset="0"/>
                  <a:ea typeface="SimSun" panose="02010600030101010101" pitchFamily="2" charset="-122"/>
                  <a:cs typeface="Times New Roman" panose="02020603050405020304" pitchFamily="18" charset="0"/>
                </a:rPr>
                <a:t>RCNN</a:t>
              </a:r>
              <a:r>
                <a:rPr lang="zh-CN" altLang="en-US" sz="2400" dirty="0">
                  <a:latin typeface="Calibri" panose="020F0502020204030204" pitchFamily="34" charset="0"/>
                  <a:ea typeface="SimSun" panose="02010600030101010101" pitchFamily="2" charset="-122"/>
                  <a:cs typeface="Times New Roman" panose="02020603050405020304" pitchFamily="18" charset="0"/>
                </a:rPr>
                <a:t> </a:t>
              </a:r>
              <a:r>
                <a:rPr lang="en-US" altLang="zh-CN" sz="2400" dirty="0">
                  <a:latin typeface="Calibri" panose="020F0502020204030204" pitchFamily="34" charset="0"/>
                  <a:ea typeface="SimSun" panose="02010600030101010101" pitchFamily="2" charset="-122"/>
                  <a:cs typeface="Times New Roman" panose="02020603050405020304" pitchFamily="18" charset="0"/>
                </a:rPr>
                <a:t>Procedure</a:t>
              </a:r>
              <a:endParaRPr lang="en-US" sz="2400" dirty="0"/>
            </a:p>
          </p:txBody>
        </p:sp>
      </p:grpSp>
      <p:sp>
        <p:nvSpPr>
          <p:cNvPr id="99" name="Rectangle 98">
            <a:extLst>
              <a:ext uri="{FF2B5EF4-FFF2-40B4-BE49-F238E27FC236}">
                <a16:creationId xmlns:a16="http://schemas.microsoft.com/office/drawing/2014/main" id="{A72858DC-1D24-4DD8-94C6-8CF5D30B1F24}"/>
              </a:ext>
            </a:extLst>
          </p:cNvPr>
          <p:cNvSpPr/>
          <p:nvPr/>
        </p:nvSpPr>
        <p:spPr>
          <a:xfrm>
            <a:off x="2016034" y="5734187"/>
            <a:ext cx="14092648" cy="5139869"/>
          </a:xfrm>
          <a:prstGeom prst="rect">
            <a:avLst/>
          </a:prstGeom>
        </p:spPr>
        <p:txBody>
          <a:bodyPr wrap="square">
            <a:spAutoFit/>
          </a:bodyPr>
          <a:lstStyle/>
          <a:p>
            <a:pPr algn="just"/>
            <a:r>
              <a:rPr lang="en-US" sz="3600" b="1" dirty="0">
                <a:latin typeface="Calibri" panose="020F0502020204030204" pitchFamily="34" charset="0"/>
                <a:ea typeface="SimSun" panose="02010600030101010101" pitchFamily="2" charset="-122"/>
                <a:cs typeface="Times New Roman" panose="02020603050405020304" pitchFamily="18" charset="0"/>
              </a:rPr>
              <a:t>Problem Description</a:t>
            </a:r>
          </a:p>
          <a:p>
            <a:pPr algn="just"/>
            <a:r>
              <a:rPr lang="en-US" sz="3600" dirty="0">
                <a:latin typeface="Calibri" panose="020F0502020204030204" pitchFamily="34" charset="0"/>
                <a:ea typeface="SimSun" panose="02010600030101010101" pitchFamily="2" charset="-122"/>
                <a:cs typeface="Times New Roman" panose="02020603050405020304" pitchFamily="18" charset="0"/>
              </a:rPr>
              <a:t>In this competition, we are asked to create a computer model that can identify a range of nuclei across varied conditions. The program should automatically identify and extract the nuclei area. </a:t>
            </a:r>
          </a:p>
          <a:p>
            <a:pPr algn="just"/>
            <a:r>
              <a:rPr lang="en-US" sz="3600" b="1" dirty="0">
                <a:latin typeface="Calibri" panose="020F0502020204030204" pitchFamily="34" charset="0"/>
                <a:ea typeface="SimSun" panose="02010600030101010101" pitchFamily="2" charset="-122"/>
                <a:cs typeface="Times New Roman" panose="02020603050405020304" pitchFamily="18" charset="0"/>
              </a:rPr>
              <a:t>Our Work</a:t>
            </a:r>
          </a:p>
          <a:p>
            <a:pPr algn="just"/>
            <a:r>
              <a:rPr lang="en-US" sz="3600" dirty="0">
                <a:latin typeface="Calibri" panose="020F0502020204030204" pitchFamily="34" charset="0"/>
                <a:ea typeface="SimSun" panose="02010600030101010101" pitchFamily="2" charset="-122"/>
                <a:cs typeface="Times New Roman" panose="02020603050405020304" pitchFamily="18" charset="0"/>
              </a:rPr>
              <a:t>We first analyze the data and do data exploration. We tried to classified based on size, color, shape number of nuclei, and try to identify the potential noise. We also did statistical analysis on the data. After EDA, We use CV methods and U-Net models to solve the problem</a:t>
            </a:r>
            <a:r>
              <a:rPr lang="en-US" sz="4000" dirty="0">
                <a:latin typeface="Calibri" panose="020F0502020204030204" pitchFamily="34" charset="0"/>
                <a:ea typeface="SimSun" panose="02010600030101010101" pitchFamily="2" charset="-122"/>
                <a:cs typeface="Times New Roman" panose="02020603050405020304" pitchFamily="18" charset="0"/>
              </a:rPr>
              <a:t>. CV methods </a:t>
            </a:r>
            <a:r>
              <a:rPr lang="en-US" sz="4000" dirty="0" err="1">
                <a:latin typeface="Calibri" panose="020F0502020204030204" pitchFamily="34" charset="0"/>
                <a:ea typeface="SimSun" panose="02010600030101010101" pitchFamily="2" charset="-122"/>
                <a:cs typeface="Times New Roman" panose="02020603050405020304" pitchFamily="18" charset="0"/>
              </a:rPr>
              <a:t>i</a:t>
            </a:r>
            <a:endParaRPr lang="en-US" sz="3600" dirty="0">
              <a:latin typeface="Calibri" panose="020F0502020204030204" pitchFamily="34" charset="0"/>
              <a:ea typeface="SimSun" panose="02010600030101010101" pitchFamily="2" charset="-122"/>
              <a:cs typeface="Times New Roman" panose="02020603050405020304" pitchFamily="18" charset="0"/>
            </a:endParaRPr>
          </a:p>
        </p:txBody>
      </p:sp>
      <p:pic>
        <p:nvPicPr>
          <p:cNvPr id="2" name="Picture 1">
            <a:extLst>
              <a:ext uri="{FF2B5EF4-FFF2-40B4-BE49-F238E27FC236}">
                <a16:creationId xmlns:a16="http://schemas.microsoft.com/office/drawing/2014/main" id="{FC2DDB0E-8AEB-0A49-A885-CC6F2BB38C51}"/>
              </a:ext>
            </a:extLst>
          </p:cNvPr>
          <p:cNvPicPr>
            <a:picLocks noChangeAspect="1"/>
          </p:cNvPicPr>
          <p:nvPr/>
        </p:nvPicPr>
        <p:blipFill>
          <a:blip r:embed="rId5"/>
          <a:stretch>
            <a:fillRect/>
          </a:stretch>
        </p:blipFill>
        <p:spPr>
          <a:xfrm>
            <a:off x="1393722" y="12904675"/>
            <a:ext cx="9328310" cy="4143480"/>
          </a:xfrm>
          <a:prstGeom prst="rect">
            <a:avLst/>
          </a:prstGeom>
        </p:spPr>
      </p:pic>
      <p:grpSp>
        <p:nvGrpSpPr>
          <p:cNvPr id="108" name="Group 107">
            <a:extLst>
              <a:ext uri="{FF2B5EF4-FFF2-40B4-BE49-F238E27FC236}">
                <a16:creationId xmlns:a16="http://schemas.microsoft.com/office/drawing/2014/main" id="{32827A09-060C-4C49-B7B6-9F6D8D922CCD}"/>
              </a:ext>
            </a:extLst>
          </p:cNvPr>
          <p:cNvGrpSpPr/>
          <p:nvPr/>
        </p:nvGrpSpPr>
        <p:grpSpPr>
          <a:xfrm>
            <a:off x="1828798" y="23356906"/>
            <a:ext cx="14630400" cy="804506"/>
            <a:chOff x="16992597" y="12805971"/>
            <a:chExt cx="14630400" cy="804506"/>
          </a:xfrm>
        </p:grpSpPr>
        <p:sp>
          <p:nvSpPr>
            <p:cNvPr id="109" name="Text Placeholder 4">
              <a:extLst>
                <a:ext uri="{FF2B5EF4-FFF2-40B4-BE49-F238E27FC236}">
                  <a16:creationId xmlns:a16="http://schemas.microsoft.com/office/drawing/2014/main" id="{0F13AFBF-1C1E-EF4B-A8A9-71E283F80382}"/>
                </a:ext>
              </a:extLst>
            </p:cNvPr>
            <p:cNvSpPr txBox="1">
              <a:spLocks/>
            </p:cNvSpPr>
            <p:nvPr/>
          </p:nvSpPr>
          <p:spPr>
            <a:xfrm>
              <a:off x="16992597" y="12899872"/>
              <a:ext cx="14630400" cy="710605"/>
            </a:xfrm>
            <a:prstGeom prst="round1Rect">
              <a:avLst>
                <a:gd name="adj" fmla="val 50000"/>
              </a:avLst>
            </a:prstGeom>
            <a:solidFill>
              <a:schemeClr val="accent1">
                <a:lumMod val="50000"/>
              </a:schemeClr>
            </a:solidFill>
          </p:spPr>
          <p:txBody>
            <a:bodyPr vert="horz" lIns="365760" tIns="45720" rIns="91440" bIns="45720" rtlCol="0" anchor="ctr">
              <a:noAutofit/>
            </a:bodyPr>
            <a:lstStyle>
              <a:lvl1pPr marL="0" indent="0" algn="l" defTabSz="4389120" rtl="0" eaLnBrk="1" latinLnBrk="0" hangingPunct="1">
                <a:lnSpc>
                  <a:spcPct val="100000"/>
                </a:lnSpc>
                <a:spcBef>
                  <a:spcPts val="0"/>
                </a:spcBef>
                <a:buClr>
                  <a:schemeClr val="accent2"/>
                </a:buClr>
                <a:buFont typeface="Arial" panose="020B0604020202020204" pitchFamily="34" charset="0"/>
                <a:buNone/>
                <a:defRPr sz="6000" kern="1200" cap="all" baseline="0">
                  <a:solidFill>
                    <a:schemeClr val="bg1"/>
                  </a:solidFill>
                  <a:latin typeface="+mj-lt"/>
                  <a:ea typeface="+mn-ea"/>
                  <a:cs typeface="+mn-cs"/>
                </a:defRPr>
              </a:lvl1pPr>
              <a:lvl2pPr marL="0" indent="0" algn="l" defTabSz="4389120" rtl="0" eaLnBrk="1" latinLnBrk="0" hangingPunct="1">
                <a:lnSpc>
                  <a:spcPct val="100000"/>
                </a:lnSpc>
                <a:spcBef>
                  <a:spcPts val="0"/>
                </a:spcBef>
                <a:buClr>
                  <a:schemeClr val="accent2"/>
                </a:buClr>
                <a:buFont typeface="Arial" panose="020B0604020202020204" pitchFamily="34" charset="0"/>
                <a:buNone/>
                <a:defRPr sz="6000" kern="1200" cap="all" baseline="0">
                  <a:solidFill>
                    <a:schemeClr val="bg1"/>
                  </a:solidFill>
                  <a:latin typeface="+mj-lt"/>
                  <a:ea typeface="+mn-ea"/>
                  <a:cs typeface="+mn-cs"/>
                </a:defRPr>
              </a:lvl2pPr>
              <a:lvl3pPr marL="0" indent="0" algn="l" defTabSz="4389120" rtl="0" eaLnBrk="1" latinLnBrk="0" hangingPunct="1">
                <a:lnSpc>
                  <a:spcPct val="100000"/>
                </a:lnSpc>
                <a:spcBef>
                  <a:spcPts val="0"/>
                </a:spcBef>
                <a:buClr>
                  <a:schemeClr val="accent2"/>
                </a:buClr>
                <a:buFont typeface="Arial" panose="020B0604020202020204" pitchFamily="34" charset="0"/>
                <a:buNone/>
                <a:defRPr sz="6000" kern="1200" cap="all" baseline="0">
                  <a:solidFill>
                    <a:schemeClr val="bg1"/>
                  </a:solidFill>
                  <a:latin typeface="+mj-lt"/>
                  <a:ea typeface="+mn-ea"/>
                  <a:cs typeface="+mn-cs"/>
                </a:defRPr>
              </a:lvl3pPr>
              <a:lvl4pPr marL="0" indent="0" algn="l" defTabSz="4389120" rtl="0" eaLnBrk="1" latinLnBrk="0" hangingPunct="1">
                <a:lnSpc>
                  <a:spcPct val="100000"/>
                </a:lnSpc>
                <a:spcBef>
                  <a:spcPts val="0"/>
                </a:spcBef>
                <a:buClr>
                  <a:schemeClr val="accent2"/>
                </a:buClr>
                <a:buFont typeface="Arial" panose="020B0604020202020204" pitchFamily="34" charset="0"/>
                <a:buNone/>
                <a:defRPr sz="6000" kern="1200" cap="all" baseline="0">
                  <a:solidFill>
                    <a:schemeClr val="bg1"/>
                  </a:solidFill>
                  <a:latin typeface="+mj-lt"/>
                  <a:ea typeface="+mn-ea"/>
                  <a:cs typeface="+mn-cs"/>
                </a:defRPr>
              </a:lvl4pPr>
              <a:lvl5pPr marL="0" indent="0" algn="l" defTabSz="4389120" rtl="0" eaLnBrk="1" latinLnBrk="0" hangingPunct="1">
                <a:lnSpc>
                  <a:spcPct val="100000"/>
                </a:lnSpc>
                <a:spcBef>
                  <a:spcPts val="0"/>
                </a:spcBef>
                <a:buClr>
                  <a:schemeClr val="accent2"/>
                </a:buClr>
                <a:buFont typeface="Arial" panose="020B0604020202020204" pitchFamily="34" charset="0"/>
                <a:buNone/>
                <a:defRPr sz="6000" kern="1200" cap="all" baseline="0">
                  <a:solidFill>
                    <a:schemeClr val="bg1"/>
                  </a:solidFill>
                  <a:latin typeface="+mj-lt"/>
                  <a:ea typeface="+mn-ea"/>
                  <a:cs typeface="+mn-cs"/>
                </a:defRPr>
              </a:lvl5pPr>
              <a:lvl6pPr marL="0" indent="0" algn="l" defTabSz="4389120" rtl="0" eaLnBrk="1" latinLnBrk="0" hangingPunct="1">
                <a:lnSpc>
                  <a:spcPct val="100000"/>
                </a:lnSpc>
                <a:spcBef>
                  <a:spcPts val="0"/>
                </a:spcBef>
                <a:buClr>
                  <a:schemeClr val="accent2"/>
                </a:buClr>
                <a:buFont typeface="Arial" panose="020B0604020202020204" pitchFamily="34" charset="0"/>
                <a:buNone/>
                <a:defRPr sz="6000" kern="1200" cap="all" baseline="0">
                  <a:solidFill>
                    <a:schemeClr val="bg1"/>
                  </a:solidFill>
                  <a:latin typeface="+mj-lt"/>
                  <a:ea typeface="+mn-ea"/>
                  <a:cs typeface="+mn-cs"/>
                </a:defRPr>
              </a:lvl6pPr>
              <a:lvl7pPr marL="0" indent="0" algn="l" defTabSz="4389120" rtl="0" eaLnBrk="1" latinLnBrk="0" hangingPunct="1">
                <a:lnSpc>
                  <a:spcPct val="100000"/>
                </a:lnSpc>
                <a:spcBef>
                  <a:spcPts val="0"/>
                </a:spcBef>
                <a:buClr>
                  <a:schemeClr val="accent2"/>
                </a:buClr>
                <a:buFont typeface="Arial" panose="020B0604020202020204" pitchFamily="34" charset="0"/>
                <a:buNone/>
                <a:defRPr sz="6000" kern="1200" cap="all" baseline="0">
                  <a:solidFill>
                    <a:schemeClr val="bg1"/>
                  </a:solidFill>
                  <a:latin typeface="+mj-lt"/>
                  <a:ea typeface="+mn-ea"/>
                  <a:cs typeface="+mn-cs"/>
                </a:defRPr>
              </a:lvl7pPr>
              <a:lvl8pPr marL="0" indent="0" algn="l" defTabSz="4389120" rtl="0" eaLnBrk="1" latinLnBrk="0" hangingPunct="1">
                <a:lnSpc>
                  <a:spcPct val="100000"/>
                </a:lnSpc>
                <a:spcBef>
                  <a:spcPts val="0"/>
                </a:spcBef>
                <a:buClr>
                  <a:schemeClr val="accent2"/>
                </a:buClr>
                <a:buFont typeface="Arial" panose="020B0604020202020204" pitchFamily="34" charset="0"/>
                <a:buNone/>
                <a:defRPr sz="6000" kern="1200" cap="all" baseline="0">
                  <a:solidFill>
                    <a:schemeClr val="bg1"/>
                  </a:solidFill>
                  <a:latin typeface="+mj-lt"/>
                  <a:ea typeface="+mn-ea"/>
                  <a:cs typeface="+mn-cs"/>
                </a:defRPr>
              </a:lvl8pPr>
              <a:lvl9pPr marL="0" indent="0" algn="l" defTabSz="4389120" rtl="0" eaLnBrk="1" latinLnBrk="0" hangingPunct="1">
                <a:lnSpc>
                  <a:spcPct val="100000"/>
                </a:lnSpc>
                <a:spcBef>
                  <a:spcPts val="0"/>
                </a:spcBef>
                <a:buClr>
                  <a:schemeClr val="accent2"/>
                </a:buClr>
                <a:buFont typeface="Arial" panose="020B0604020202020204" pitchFamily="34" charset="0"/>
                <a:buNone/>
                <a:defRPr sz="6000" kern="1200" cap="all" baseline="0">
                  <a:solidFill>
                    <a:schemeClr val="bg1"/>
                  </a:solidFill>
                  <a:latin typeface="+mj-lt"/>
                  <a:ea typeface="+mn-ea"/>
                  <a:cs typeface="+mn-cs"/>
                </a:defRPr>
              </a:lvl9pPr>
            </a:lstStyle>
            <a:p>
              <a:pPr marL="0" marR="0" lvl="0" indent="0" algn="l" defTabSz="4389120" rtl="0" eaLnBrk="1" fontAlgn="auto" latinLnBrk="0" hangingPunct="1">
                <a:lnSpc>
                  <a:spcPct val="100000"/>
                </a:lnSpc>
                <a:spcBef>
                  <a:spcPts val="0"/>
                </a:spcBef>
                <a:spcAft>
                  <a:spcPts val="0"/>
                </a:spcAft>
                <a:buClr>
                  <a:srgbClr val="AD8F67"/>
                </a:buClr>
                <a:buSzTx/>
                <a:buFont typeface="Arial" panose="020B0604020202020204" pitchFamily="34" charset="0"/>
                <a:buNone/>
                <a:tabLst/>
                <a:defRPr/>
              </a:pPr>
              <a:endParaRPr kumimoji="0" lang="en-US" sz="6000" b="0" i="0" u="none" strike="noStrike" kern="1200" cap="all" spc="0" normalizeH="0" baseline="0" noProof="0" dirty="0">
                <a:ln>
                  <a:noFill/>
                </a:ln>
                <a:solidFill>
                  <a:srgbClr val="FFFFFF"/>
                </a:solidFill>
                <a:effectLst/>
                <a:uLnTx/>
                <a:uFillTx/>
                <a:latin typeface="Times New Roman" panose="02020603050405020304" pitchFamily="18" charset="0"/>
                <a:cs typeface="Times New Roman" panose="02020603050405020304" pitchFamily="18" charset="0"/>
              </a:endParaRPr>
            </a:p>
          </p:txBody>
        </p:sp>
        <p:sp>
          <p:nvSpPr>
            <p:cNvPr id="110" name="TextBox 109">
              <a:extLst>
                <a:ext uri="{FF2B5EF4-FFF2-40B4-BE49-F238E27FC236}">
                  <a16:creationId xmlns:a16="http://schemas.microsoft.com/office/drawing/2014/main" id="{EF15E723-AC98-A943-8159-B6B00B421A0A}"/>
                </a:ext>
              </a:extLst>
            </p:cNvPr>
            <p:cNvSpPr txBox="1"/>
            <p:nvPr/>
          </p:nvSpPr>
          <p:spPr>
            <a:xfrm>
              <a:off x="20408370" y="12805971"/>
              <a:ext cx="7798852" cy="769441"/>
            </a:xfrm>
            <a:prstGeom prst="rect">
              <a:avLst/>
            </a:prstGeom>
            <a:noFill/>
          </p:spPr>
          <p:txBody>
            <a:bodyPr wrap="square" rtlCol="0">
              <a:spAutoFit/>
            </a:bodyPr>
            <a:lstStyle/>
            <a:p>
              <a:pPr lvl="0" algn="ctr" defTabSz="1508125" fontAlgn="base">
                <a:spcBef>
                  <a:spcPct val="0"/>
                </a:spcBef>
                <a:spcAft>
                  <a:spcPct val="0"/>
                </a:spcAft>
              </a:pPr>
              <a:r>
                <a:rPr lang="en-US" altLang="zh-CN" sz="4400" b="1" dirty="0">
                  <a:solidFill>
                    <a:srgbClr val="FFFFFF"/>
                  </a:solidFill>
                  <a:latin typeface="Calibri" panose="020F0502020204030204" pitchFamily="34" charset="0"/>
                  <a:ea typeface="幼圆" panose="02010509060101010101" pitchFamily="49" charset="-122"/>
                </a:rPr>
                <a:t>Data Analysis &amp; Augmentation</a:t>
              </a:r>
            </a:p>
          </p:txBody>
        </p:sp>
      </p:grpSp>
      <p:sp>
        <p:nvSpPr>
          <p:cNvPr id="111" name="Rectangle 110">
            <a:extLst>
              <a:ext uri="{FF2B5EF4-FFF2-40B4-BE49-F238E27FC236}">
                <a16:creationId xmlns:a16="http://schemas.microsoft.com/office/drawing/2014/main" id="{78DE1402-BAAF-5545-8249-6E31EC5CD6C0}"/>
              </a:ext>
            </a:extLst>
          </p:cNvPr>
          <p:cNvSpPr/>
          <p:nvPr/>
        </p:nvSpPr>
        <p:spPr>
          <a:xfrm>
            <a:off x="1691616" y="24745255"/>
            <a:ext cx="14502399" cy="1200329"/>
          </a:xfrm>
          <a:prstGeom prst="rect">
            <a:avLst/>
          </a:prstGeom>
        </p:spPr>
        <p:txBody>
          <a:bodyPr wrap="square">
            <a:spAutoFit/>
          </a:bodyPr>
          <a:lstStyle/>
          <a:p>
            <a:pPr marR="0" lvl="0" algn="just">
              <a:spcBef>
                <a:spcPts val="0"/>
              </a:spcBef>
              <a:spcAft>
                <a:spcPts val="0"/>
              </a:spcAft>
            </a:pPr>
            <a:r>
              <a:rPr lang="en-US" sz="3600" b="1" dirty="0">
                <a:latin typeface="Calibri" panose="020F0502020204030204" pitchFamily="34" charset="0"/>
                <a:ea typeface="SimSun" panose="02010600030101010101" pitchFamily="2" charset="-122"/>
                <a:cs typeface="Times New Roman" panose="02020603050405020304" pitchFamily="18" charset="0"/>
              </a:rPr>
              <a:t>Analysis:</a:t>
            </a:r>
            <a:r>
              <a:rPr lang="en-US" sz="3600" dirty="0">
                <a:latin typeface="Calibri" panose="020F0502020204030204" pitchFamily="34" charset="0"/>
                <a:ea typeface="SimSun" panose="02010600030101010101" pitchFamily="2" charset="-122"/>
                <a:cs typeface="Times New Roman" panose="02020603050405020304" pitchFamily="18" charset="0"/>
              </a:rPr>
              <a:t> all of the images and masks are in the same size: [512, 512, 3]. The road which is dim or within field will not have the right mask.</a:t>
            </a:r>
          </a:p>
        </p:txBody>
      </p:sp>
      <p:sp>
        <p:nvSpPr>
          <p:cNvPr id="112" name="Rectangle 111">
            <a:extLst>
              <a:ext uri="{FF2B5EF4-FFF2-40B4-BE49-F238E27FC236}">
                <a16:creationId xmlns:a16="http://schemas.microsoft.com/office/drawing/2014/main" id="{EAE28A92-A61E-FA40-9E9F-5AE0A249961A}"/>
              </a:ext>
            </a:extLst>
          </p:cNvPr>
          <p:cNvSpPr/>
          <p:nvPr/>
        </p:nvSpPr>
        <p:spPr>
          <a:xfrm>
            <a:off x="1661137" y="25783411"/>
            <a:ext cx="9843250" cy="5078313"/>
          </a:xfrm>
          <a:prstGeom prst="rect">
            <a:avLst/>
          </a:prstGeom>
        </p:spPr>
        <p:txBody>
          <a:bodyPr wrap="square">
            <a:spAutoFit/>
          </a:bodyPr>
          <a:lstStyle/>
          <a:p>
            <a:pPr marR="0" lvl="0" algn="just">
              <a:spcBef>
                <a:spcPts val="0"/>
              </a:spcBef>
              <a:spcAft>
                <a:spcPts val="0"/>
              </a:spcAft>
            </a:pPr>
            <a:r>
              <a:rPr lang="en-US" sz="3600" b="1" dirty="0">
                <a:latin typeface="Calibri" panose="020F0502020204030204" pitchFamily="34" charset="0"/>
                <a:ea typeface="SimSun" panose="02010600030101010101" pitchFamily="2" charset="-122"/>
                <a:cs typeface="Times New Roman" panose="02020603050405020304" pitchFamily="18" charset="0"/>
              </a:rPr>
              <a:t>Augmentation</a:t>
            </a:r>
            <a:r>
              <a:rPr lang="en-US" sz="3600" dirty="0">
                <a:latin typeface="Calibri" panose="020F0502020204030204" pitchFamily="34" charset="0"/>
                <a:ea typeface="SimSun" panose="02010600030101010101" pitchFamily="2" charset="-122"/>
                <a:cs typeface="Times New Roman" panose="02020603050405020304" pitchFamily="18" charset="0"/>
              </a:rPr>
              <a:t>: </a:t>
            </a:r>
          </a:p>
          <a:p>
            <a:pPr marL="571500" marR="0" lvl="0" indent="-571500" algn="just">
              <a:spcBef>
                <a:spcPts val="0"/>
              </a:spcBef>
              <a:spcAft>
                <a:spcPts val="0"/>
              </a:spcAft>
              <a:buFont typeface="Arial" panose="020B0604020202020204" pitchFamily="34" charset="0"/>
              <a:buChar char="•"/>
            </a:pPr>
            <a:r>
              <a:rPr lang="en-US" sz="3600" dirty="0">
                <a:latin typeface="Calibri" panose="020F0502020204030204" pitchFamily="34" charset="0"/>
                <a:ea typeface="SimSun" panose="02010600030101010101" pitchFamily="2" charset="-122"/>
                <a:cs typeface="Times New Roman" panose="02020603050405020304" pitchFamily="18" charset="0"/>
              </a:rPr>
              <a:t>As for pre-process, by using cv2 package, we applied fast </a:t>
            </a:r>
            <a:r>
              <a:rPr lang="en-US" sz="3600" dirty="0" err="1">
                <a:latin typeface="Calibri" panose="020F0502020204030204" pitchFamily="34" charset="0"/>
                <a:ea typeface="SimSun" panose="02010600030101010101" pitchFamily="2" charset="-122"/>
                <a:cs typeface="Times New Roman" panose="02020603050405020304" pitchFamily="18" charset="0"/>
              </a:rPr>
              <a:t>NlMeans</a:t>
            </a:r>
            <a:r>
              <a:rPr lang="en-US" sz="3600" dirty="0">
                <a:latin typeface="Calibri" panose="020F0502020204030204" pitchFamily="34" charset="0"/>
                <a:ea typeface="SimSun" panose="02010600030101010101" pitchFamily="2" charset="-122"/>
                <a:cs typeface="Times New Roman" panose="02020603050405020304" pitchFamily="18" charset="0"/>
              </a:rPr>
              <a:t> Denoising, gradient descent and edge detection.</a:t>
            </a:r>
          </a:p>
          <a:p>
            <a:pPr marL="571500" marR="0" lvl="0" indent="-571500" algn="just">
              <a:spcBef>
                <a:spcPts val="0"/>
              </a:spcBef>
              <a:spcAft>
                <a:spcPts val="0"/>
              </a:spcAft>
              <a:buFont typeface="Arial" panose="020B0604020202020204" pitchFamily="34" charset="0"/>
              <a:buChar char="•"/>
            </a:pPr>
            <a:r>
              <a:rPr lang="en-US" sz="3600" dirty="0">
                <a:latin typeface="Calibri" panose="020F0502020204030204" pitchFamily="34" charset="0"/>
                <a:ea typeface="SimSun" panose="02010600030101010101" pitchFamily="2" charset="-122"/>
                <a:cs typeface="Times New Roman" panose="02020603050405020304" pitchFamily="18" charset="0"/>
              </a:rPr>
              <a:t>As for post-process, we applied thresholding on the output mask image to transfer RGB mask image to binary mask. We adjust the parameter of function to gain good effect of road masks. The final parameter is 40.</a:t>
            </a:r>
          </a:p>
        </p:txBody>
      </p:sp>
      <p:pic>
        <p:nvPicPr>
          <p:cNvPr id="113" name="Picture 112">
            <a:extLst>
              <a:ext uri="{FF2B5EF4-FFF2-40B4-BE49-F238E27FC236}">
                <a16:creationId xmlns:a16="http://schemas.microsoft.com/office/drawing/2014/main" id="{E2AA6702-DE6E-5648-A6C4-9E72F889D5DC}"/>
              </a:ext>
            </a:extLst>
          </p:cNvPr>
          <p:cNvPicPr>
            <a:picLocks noChangeAspect="1"/>
          </p:cNvPicPr>
          <p:nvPr/>
        </p:nvPicPr>
        <p:blipFill>
          <a:blip r:embed="rId6"/>
          <a:stretch>
            <a:fillRect/>
          </a:stretch>
        </p:blipFill>
        <p:spPr>
          <a:xfrm>
            <a:off x="13235265" y="28016960"/>
            <a:ext cx="2944643" cy="2817011"/>
          </a:xfrm>
          <a:prstGeom prst="rect">
            <a:avLst/>
          </a:prstGeom>
        </p:spPr>
      </p:pic>
      <p:pic>
        <p:nvPicPr>
          <p:cNvPr id="114" name="Picture 113">
            <a:extLst>
              <a:ext uri="{FF2B5EF4-FFF2-40B4-BE49-F238E27FC236}">
                <a16:creationId xmlns:a16="http://schemas.microsoft.com/office/drawing/2014/main" id="{6DC7C5AC-8B73-D646-9C5B-8FB69983F34E}"/>
              </a:ext>
            </a:extLst>
          </p:cNvPr>
          <p:cNvPicPr>
            <a:picLocks noChangeAspect="1"/>
          </p:cNvPicPr>
          <p:nvPr/>
        </p:nvPicPr>
        <p:blipFill>
          <a:blip r:embed="rId7"/>
          <a:stretch>
            <a:fillRect/>
          </a:stretch>
        </p:blipFill>
        <p:spPr>
          <a:xfrm>
            <a:off x="11668725" y="26036846"/>
            <a:ext cx="2944643" cy="2697045"/>
          </a:xfrm>
          <a:prstGeom prst="rect">
            <a:avLst/>
          </a:prstGeom>
        </p:spPr>
      </p:pic>
      <p:grpSp>
        <p:nvGrpSpPr>
          <p:cNvPr id="115" name="Group 114">
            <a:extLst>
              <a:ext uri="{FF2B5EF4-FFF2-40B4-BE49-F238E27FC236}">
                <a16:creationId xmlns:a16="http://schemas.microsoft.com/office/drawing/2014/main" id="{27B6461A-2825-4046-B0FD-8F960416FE9C}"/>
              </a:ext>
            </a:extLst>
          </p:cNvPr>
          <p:cNvGrpSpPr/>
          <p:nvPr/>
        </p:nvGrpSpPr>
        <p:grpSpPr>
          <a:xfrm>
            <a:off x="17086338" y="23421338"/>
            <a:ext cx="14630400" cy="804506"/>
            <a:chOff x="16992597" y="12805971"/>
            <a:chExt cx="14630400" cy="804506"/>
          </a:xfrm>
        </p:grpSpPr>
        <p:sp>
          <p:nvSpPr>
            <p:cNvPr id="116" name="Text Placeholder 4">
              <a:extLst>
                <a:ext uri="{FF2B5EF4-FFF2-40B4-BE49-F238E27FC236}">
                  <a16:creationId xmlns:a16="http://schemas.microsoft.com/office/drawing/2014/main" id="{9127EDE4-09D6-C84E-838E-4E13C21B3F53}"/>
                </a:ext>
              </a:extLst>
            </p:cNvPr>
            <p:cNvSpPr txBox="1">
              <a:spLocks/>
            </p:cNvSpPr>
            <p:nvPr/>
          </p:nvSpPr>
          <p:spPr>
            <a:xfrm>
              <a:off x="16992597" y="12899872"/>
              <a:ext cx="14630400" cy="710605"/>
            </a:xfrm>
            <a:prstGeom prst="round1Rect">
              <a:avLst>
                <a:gd name="adj" fmla="val 50000"/>
              </a:avLst>
            </a:prstGeom>
            <a:solidFill>
              <a:schemeClr val="accent1">
                <a:lumMod val="50000"/>
              </a:schemeClr>
            </a:solidFill>
          </p:spPr>
          <p:txBody>
            <a:bodyPr vert="horz" lIns="365760" tIns="45720" rIns="91440" bIns="45720" rtlCol="0" anchor="ctr">
              <a:noAutofit/>
            </a:bodyPr>
            <a:lstStyle>
              <a:lvl1pPr marL="0" indent="0" algn="l" defTabSz="4389120" rtl="0" eaLnBrk="1" latinLnBrk="0" hangingPunct="1">
                <a:lnSpc>
                  <a:spcPct val="100000"/>
                </a:lnSpc>
                <a:spcBef>
                  <a:spcPts val="0"/>
                </a:spcBef>
                <a:buClr>
                  <a:schemeClr val="accent2"/>
                </a:buClr>
                <a:buFont typeface="Arial" panose="020B0604020202020204" pitchFamily="34" charset="0"/>
                <a:buNone/>
                <a:defRPr sz="6000" kern="1200" cap="all" baseline="0">
                  <a:solidFill>
                    <a:schemeClr val="bg1"/>
                  </a:solidFill>
                  <a:latin typeface="+mj-lt"/>
                  <a:ea typeface="+mn-ea"/>
                  <a:cs typeface="+mn-cs"/>
                </a:defRPr>
              </a:lvl1pPr>
              <a:lvl2pPr marL="0" indent="0" algn="l" defTabSz="4389120" rtl="0" eaLnBrk="1" latinLnBrk="0" hangingPunct="1">
                <a:lnSpc>
                  <a:spcPct val="100000"/>
                </a:lnSpc>
                <a:spcBef>
                  <a:spcPts val="0"/>
                </a:spcBef>
                <a:buClr>
                  <a:schemeClr val="accent2"/>
                </a:buClr>
                <a:buFont typeface="Arial" panose="020B0604020202020204" pitchFamily="34" charset="0"/>
                <a:buNone/>
                <a:defRPr sz="6000" kern="1200" cap="all" baseline="0">
                  <a:solidFill>
                    <a:schemeClr val="bg1"/>
                  </a:solidFill>
                  <a:latin typeface="+mj-lt"/>
                  <a:ea typeface="+mn-ea"/>
                  <a:cs typeface="+mn-cs"/>
                </a:defRPr>
              </a:lvl2pPr>
              <a:lvl3pPr marL="0" indent="0" algn="l" defTabSz="4389120" rtl="0" eaLnBrk="1" latinLnBrk="0" hangingPunct="1">
                <a:lnSpc>
                  <a:spcPct val="100000"/>
                </a:lnSpc>
                <a:spcBef>
                  <a:spcPts val="0"/>
                </a:spcBef>
                <a:buClr>
                  <a:schemeClr val="accent2"/>
                </a:buClr>
                <a:buFont typeface="Arial" panose="020B0604020202020204" pitchFamily="34" charset="0"/>
                <a:buNone/>
                <a:defRPr sz="6000" kern="1200" cap="all" baseline="0">
                  <a:solidFill>
                    <a:schemeClr val="bg1"/>
                  </a:solidFill>
                  <a:latin typeface="+mj-lt"/>
                  <a:ea typeface="+mn-ea"/>
                  <a:cs typeface="+mn-cs"/>
                </a:defRPr>
              </a:lvl3pPr>
              <a:lvl4pPr marL="0" indent="0" algn="l" defTabSz="4389120" rtl="0" eaLnBrk="1" latinLnBrk="0" hangingPunct="1">
                <a:lnSpc>
                  <a:spcPct val="100000"/>
                </a:lnSpc>
                <a:spcBef>
                  <a:spcPts val="0"/>
                </a:spcBef>
                <a:buClr>
                  <a:schemeClr val="accent2"/>
                </a:buClr>
                <a:buFont typeface="Arial" panose="020B0604020202020204" pitchFamily="34" charset="0"/>
                <a:buNone/>
                <a:defRPr sz="6000" kern="1200" cap="all" baseline="0">
                  <a:solidFill>
                    <a:schemeClr val="bg1"/>
                  </a:solidFill>
                  <a:latin typeface="+mj-lt"/>
                  <a:ea typeface="+mn-ea"/>
                  <a:cs typeface="+mn-cs"/>
                </a:defRPr>
              </a:lvl4pPr>
              <a:lvl5pPr marL="0" indent="0" algn="l" defTabSz="4389120" rtl="0" eaLnBrk="1" latinLnBrk="0" hangingPunct="1">
                <a:lnSpc>
                  <a:spcPct val="100000"/>
                </a:lnSpc>
                <a:spcBef>
                  <a:spcPts val="0"/>
                </a:spcBef>
                <a:buClr>
                  <a:schemeClr val="accent2"/>
                </a:buClr>
                <a:buFont typeface="Arial" panose="020B0604020202020204" pitchFamily="34" charset="0"/>
                <a:buNone/>
                <a:defRPr sz="6000" kern="1200" cap="all" baseline="0">
                  <a:solidFill>
                    <a:schemeClr val="bg1"/>
                  </a:solidFill>
                  <a:latin typeface="+mj-lt"/>
                  <a:ea typeface="+mn-ea"/>
                  <a:cs typeface="+mn-cs"/>
                </a:defRPr>
              </a:lvl5pPr>
              <a:lvl6pPr marL="0" indent="0" algn="l" defTabSz="4389120" rtl="0" eaLnBrk="1" latinLnBrk="0" hangingPunct="1">
                <a:lnSpc>
                  <a:spcPct val="100000"/>
                </a:lnSpc>
                <a:spcBef>
                  <a:spcPts val="0"/>
                </a:spcBef>
                <a:buClr>
                  <a:schemeClr val="accent2"/>
                </a:buClr>
                <a:buFont typeface="Arial" panose="020B0604020202020204" pitchFamily="34" charset="0"/>
                <a:buNone/>
                <a:defRPr sz="6000" kern="1200" cap="all" baseline="0">
                  <a:solidFill>
                    <a:schemeClr val="bg1"/>
                  </a:solidFill>
                  <a:latin typeface="+mj-lt"/>
                  <a:ea typeface="+mn-ea"/>
                  <a:cs typeface="+mn-cs"/>
                </a:defRPr>
              </a:lvl6pPr>
              <a:lvl7pPr marL="0" indent="0" algn="l" defTabSz="4389120" rtl="0" eaLnBrk="1" latinLnBrk="0" hangingPunct="1">
                <a:lnSpc>
                  <a:spcPct val="100000"/>
                </a:lnSpc>
                <a:spcBef>
                  <a:spcPts val="0"/>
                </a:spcBef>
                <a:buClr>
                  <a:schemeClr val="accent2"/>
                </a:buClr>
                <a:buFont typeface="Arial" panose="020B0604020202020204" pitchFamily="34" charset="0"/>
                <a:buNone/>
                <a:defRPr sz="6000" kern="1200" cap="all" baseline="0">
                  <a:solidFill>
                    <a:schemeClr val="bg1"/>
                  </a:solidFill>
                  <a:latin typeface="+mj-lt"/>
                  <a:ea typeface="+mn-ea"/>
                  <a:cs typeface="+mn-cs"/>
                </a:defRPr>
              </a:lvl7pPr>
              <a:lvl8pPr marL="0" indent="0" algn="l" defTabSz="4389120" rtl="0" eaLnBrk="1" latinLnBrk="0" hangingPunct="1">
                <a:lnSpc>
                  <a:spcPct val="100000"/>
                </a:lnSpc>
                <a:spcBef>
                  <a:spcPts val="0"/>
                </a:spcBef>
                <a:buClr>
                  <a:schemeClr val="accent2"/>
                </a:buClr>
                <a:buFont typeface="Arial" panose="020B0604020202020204" pitchFamily="34" charset="0"/>
                <a:buNone/>
                <a:defRPr sz="6000" kern="1200" cap="all" baseline="0">
                  <a:solidFill>
                    <a:schemeClr val="bg1"/>
                  </a:solidFill>
                  <a:latin typeface="+mj-lt"/>
                  <a:ea typeface="+mn-ea"/>
                  <a:cs typeface="+mn-cs"/>
                </a:defRPr>
              </a:lvl8pPr>
              <a:lvl9pPr marL="0" indent="0" algn="l" defTabSz="4389120" rtl="0" eaLnBrk="1" latinLnBrk="0" hangingPunct="1">
                <a:lnSpc>
                  <a:spcPct val="100000"/>
                </a:lnSpc>
                <a:spcBef>
                  <a:spcPts val="0"/>
                </a:spcBef>
                <a:buClr>
                  <a:schemeClr val="accent2"/>
                </a:buClr>
                <a:buFont typeface="Arial" panose="020B0604020202020204" pitchFamily="34" charset="0"/>
                <a:buNone/>
                <a:defRPr sz="6000" kern="1200" cap="all" baseline="0">
                  <a:solidFill>
                    <a:schemeClr val="bg1"/>
                  </a:solidFill>
                  <a:latin typeface="+mj-lt"/>
                  <a:ea typeface="+mn-ea"/>
                  <a:cs typeface="+mn-cs"/>
                </a:defRPr>
              </a:lvl9pPr>
            </a:lstStyle>
            <a:p>
              <a:pPr marL="0" marR="0" lvl="0" indent="0" algn="l" defTabSz="4389120" rtl="0" eaLnBrk="1" fontAlgn="auto" latinLnBrk="0" hangingPunct="1">
                <a:lnSpc>
                  <a:spcPct val="100000"/>
                </a:lnSpc>
                <a:spcBef>
                  <a:spcPts val="0"/>
                </a:spcBef>
                <a:spcAft>
                  <a:spcPts val="0"/>
                </a:spcAft>
                <a:buClr>
                  <a:srgbClr val="AD8F67"/>
                </a:buClr>
                <a:buSzTx/>
                <a:buFont typeface="Arial" panose="020B0604020202020204" pitchFamily="34" charset="0"/>
                <a:buNone/>
                <a:tabLst/>
                <a:defRPr/>
              </a:pPr>
              <a:endParaRPr kumimoji="0" lang="en-US" sz="6000" b="0" i="0" u="none" strike="noStrike" kern="1200" cap="all" spc="0" normalizeH="0" baseline="0" noProof="0" dirty="0">
                <a:ln>
                  <a:noFill/>
                </a:ln>
                <a:solidFill>
                  <a:srgbClr val="FFFFFF"/>
                </a:solidFill>
                <a:effectLst/>
                <a:uLnTx/>
                <a:uFillTx/>
                <a:latin typeface="Times New Roman" panose="02020603050405020304" pitchFamily="18" charset="0"/>
                <a:cs typeface="Times New Roman" panose="02020603050405020304" pitchFamily="18" charset="0"/>
              </a:endParaRPr>
            </a:p>
          </p:txBody>
        </p:sp>
        <p:sp>
          <p:nvSpPr>
            <p:cNvPr id="117" name="TextBox 116">
              <a:extLst>
                <a:ext uri="{FF2B5EF4-FFF2-40B4-BE49-F238E27FC236}">
                  <a16:creationId xmlns:a16="http://schemas.microsoft.com/office/drawing/2014/main" id="{2B685BDD-7AF9-7C42-986D-CB467CFF9801}"/>
                </a:ext>
              </a:extLst>
            </p:cNvPr>
            <p:cNvSpPr txBox="1"/>
            <p:nvPr/>
          </p:nvSpPr>
          <p:spPr>
            <a:xfrm>
              <a:off x="20408370" y="12805971"/>
              <a:ext cx="7798852" cy="769441"/>
            </a:xfrm>
            <a:prstGeom prst="rect">
              <a:avLst/>
            </a:prstGeom>
            <a:noFill/>
          </p:spPr>
          <p:txBody>
            <a:bodyPr wrap="square" rtlCol="0">
              <a:spAutoFit/>
            </a:bodyPr>
            <a:lstStyle/>
            <a:p>
              <a:pPr lvl="0" algn="ctr" defTabSz="1508125" fontAlgn="base">
                <a:spcBef>
                  <a:spcPct val="0"/>
                </a:spcBef>
                <a:spcAft>
                  <a:spcPct val="0"/>
                </a:spcAft>
              </a:pPr>
              <a:r>
                <a:rPr lang="en-US" altLang="zh-CN" sz="4400" b="1" dirty="0">
                  <a:solidFill>
                    <a:srgbClr val="FFFFFF"/>
                  </a:solidFill>
                  <a:latin typeface="Calibri" panose="020F0502020204030204" pitchFamily="34" charset="0"/>
                  <a:ea typeface="幼圆" panose="02010509060101010101" pitchFamily="49" charset="-122"/>
                </a:rPr>
                <a:t>Result</a:t>
              </a:r>
              <a:r>
                <a:rPr lang="zh-CN" altLang="en-US" sz="4400" b="1" dirty="0">
                  <a:solidFill>
                    <a:srgbClr val="FFFFFF"/>
                  </a:solidFill>
                  <a:latin typeface="Calibri" panose="020F0502020204030204" pitchFamily="34" charset="0"/>
                  <a:ea typeface="幼圆" panose="02010509060101010101" pitchFamily="49" charset="-122"/>
                </a:rPr>
                <a:t> </a:t>
              </a:r>
              <a:r>
                <a:rPr lang="en-US" altLang="zh-CN" sz="4400" b="1" dirty="0">
                  <a:solidFill>
                    <a:srgbClr val="FFFFFF"/>
                  </a:solidFill>
                  <a:latin typeface="Calibri" panose="020F0502020204030204" pitchFamily="34" charset="0"/>
                  <a:ea typeface="幼圆" panose="02010509060101010101" pitchFamily="49" charset="-122"/>
                </a:rPr>
                <a:t>Comparison</a:t>
              </a:r>
            </a:p>
          </p:txBody>
        </p:sp>
      </p:grpSp>
      <p:graphicFrame>
        <p:nvGraphicFramePr>
          <p:cNvPr id="17" name="Table 16">
            <a:extLst>
              <a:ext uri="{FF2B5EF4-FFF2-40B4-BE49-F238E27FC236}">
                <a16:creationId xmlns:a16="http://schemas.microsoft.com/office/drawing/2014/main" id="{B45CE779-3EC4-314C-BE44-0595F7C44453}"/>
              </a:ext>
            </a:extLst>
          </p:cNvPr>
          <p:cNvGraphicFramePr>
            <a:graphicFrameLocks noGrp="1"/>
          </p:cNvGraphicFramePr>
          <p:nvPr>
            <p:extLst>
              <p:ext uri="{D42A27DB-BD31-4B8C-83A1-F6EECF244321}">
                <p14:modId xmlns:p14="http://schemas.microsoft.com/office/powerpoint/2010/main" val="2763056985"/>
              </p:ext>
            </p:extLst>
          </p:nvPr>
        </p:nvGraphicFramePr>
        <p:xfrm>
          <a:off x="17143299" y="24407338"/>
          <a:ext cx="14630400" cy="7219243"/>
        </p:xfrm>
        <a:graphic>
          <a:graphicData uri="http://schemas.openxmlformats.org/drawingml/2006/table">
            <a:tbl>
              <a:tblPr firstRow="1" bandRow="1">
                <a:tableStyleId>{69012ECD-51FC-41F1-AA8D-1B2483CD663E}</a:tableStyleId>
              </a:tblPr>
              <a:tblGrid>
                <a:gridCol w="2941257">
                  <a:extLst>
                    <a:ext uri="{9D8B030D-6E8A-4147-A177-3AD203B41FA5}">
                      <a16:colId xmlns:a16="http://schemas.microsoft.com/office/drawing/2014/main" val="2905001993"/>
                    </a:ext>
                  </a:extLst>
                </a:gridCol>
                <a:gridCol w="4373943">
                  <a:extLst>
                    <a:ext uri="{9D8B030D-6E8A-4147-A177-3AD203B41FA5}">
                      <a16:colId xmlns:a16="http://schemas.microsoft.com/office/drawing/2014/main" val="3345151340"/>
                    </a:ext>
                  </a:extLst>
                </a:gridCol>
                <a:gridCol w="3657600">
                  <a:extLst>
                    <a:ext uri="{9D8B030D-6E8A-4147-A177-3AD203B41FA5}">
                      <a16:colId xmlns:a16="http://schemas.microsoft.com/office/drawing/2014/main" val="2343867515"/>
                    </a:ext>
                  </a:extLst>
                </a:gridCol>
                <a:gridCol w="3657600">
                  <a:extLst>
                    <a:ext uri="{9D8B030D-6E8A-4147-A177-3AD203B41FA5}">
                      <a16:colId xmlns:a16="http://schemas.microsoft.com/office/drawing/2014/main" val="654884382"/>
                    </a:ext>
                  </a:extLst>
                </a:gridCol>
              </a:tblGrid>
              <a:tr h="619633">
                <a:tc>
                  <a:txBody>
                    <a:bodyPr/>
                    <a:lstStyle/>
                    <a:p>
                      <a:pPr algn="ctr"/>
                      <a:endParaRPr lang="en-US" sz="3000" dirty="0">
                        <a:latin typeface="+mn-lt"/>
                      </a:endParaRPr>
                    </a:p>
                  </a:txBody>
                  <a:tcPr anchor="ctr"/>
                </a:tc>
                <a:tc>
                  <a:txBody>
                    <a:bodyPr/>
                    <a:lstStyle/>
                    <a:p>
                      <a:pPr algn="ctr"/>
                      <a:r>
                        <a:rPr lang="en-US" altLang="zh-CN" sz="3000" dirty="0">
                          <a:latin typeface="+mn-lt"/>
                        </a:rPr>
                        <a:t>Image</a:t>
                      </a:r>
                      <a:endParaRPr lang="en-US" sz="3000" dirty="0">
                        <a:latin typeface="+mn-lt"/>
                      </a:endParaRPr>
                    </a:p>
                  </a:txBody>
                  <a:tcPr anchor="ctr"/>
                </a:tc>
                <a:tc>
                  <a:txBody>
                    <a:bodyPr/>
                    <a:lstStyle/>
                    <a:p>
                      <a:pPr algn="ctr"/>
                      <a:r>
                        <a:rPr lang="en-US" altLang="zh-CN" sz="3000" dirty="0">
                          <a:latin typeface="+mn-lt"/>
                        </a:rPr>
                        <a:t>U-Net</a:t>
                      </a:r>
                      <a:endParaRPr lang="en-US" sz="3000" dirty="0">
                        <a:latin typeface="+mn-lt"/>
                      </a:endParaRPr>
                    </a:p>
                  </a:txBody>
                  <a:tcPr anchor="ctr"/>
                </a:tc>
                <a:tc>
                  <a:txBody>
                    <a:bodyPr/>
                    <a:lstStyle/>
                    <a:p>
                      <a:pPr algn="ctr"/>
                      <a:r>
                        <a:rPr lang="en-US" altLang="zh-CN" sz="3000" dirty="0">
                          <a:latin typeface="+mn-lt"/>
                        </a:rPr>
                        <a:t>R-CNN</a:t>
                      </a:r>
                      <a:endParaRPr lang="en-US" sz="3000" dirty="0">
                        <a:latin typeface="+mn-lt"/>
                      </a:endParaRPr>
                    </a:p>
                  </a:txBody>
                  <a:tcPr anchor="ctr"/>
                </a:tc>
                <a:extLst>
                  <a:ext uri="{0D108BD9-81ED-4DB2-BD59-A6C34878D82A}">
                    <a16:rowId xmlns:a16="http://schemas.microsoft.com/office/drawing/2014/main" val="407611680"/>
                  </a:ext>
                </a:extLst>
              </a:tr>
              <a:tr h="3384729">
                <a:tc>
                  <a:txBody>
                    <a:bodyPr/>
                    <a:lstStyle/>
                    <a:p>
                      <a:pPr algn="ctr"/>
                      <a:r>
                        <a:rPr lang="en-US" altLang="zh-CN" sz="3000" dirty="0">
                          <a:latin typeface="+mn-lt"/>
                        </a:rPr>
                        <a:t>Good</a:t>
                      </a:r>
                      <a:r>
                        <a:rPr lang="zh-CN" altLang="en-US" sz="3000" dirty="0">
                          <a:latin typeface="+mn-lt"/>
                        </a:rPr>
                        <a:t> </a:t>
                      </a:r>
                      <a:r>
                        <a:rPr lang="en-US" altLang="zh-CN" sz="3000" dirty="0">
                          <a:latin typeface="+mn-lt"/>
                        </a:rPr>
                        <a:t>result</a:t>
                      </a:r>
                      <a:endParaRPr lang="en-US" sz="3000" dirty="0">
                        <a:latin typeface="+mn-lt"/>
                      </a:endParaRPr>
                    </a:p>
                  </a:txBody>
                  <a:tcPr anchor="ctr"/>
                </a:tc>
                <a:tc>
                  <a:txBody>
                    <a:bodyPr/>
                    <a:lstStyle/>
                    <a:p>
                      <a:pPr algn="ctr"/>
                      <a:endParaRPr lang="en-US" sz="3000" dirty="0">
                        <a:latin typeface="+mn-lt"/>
                      </a:endParaRPr>
                    </a:p>
                  </a:txBody>
                  <a:tcPr anchor="ctr"/>
                </a:tc>
                <a:tc>
                  <a:txBody>
                    <a:bodyPr/>
                    <a:lstStyle/>
                    <a:p>
                      <a:pPr algn="ctr"/>
                      <a:endParaRPr lang="en-US" sz="3000" dirty="0">
                        <a:latin typeface="+mn-lt"/>
                      </a:endParaRPr>
                    </a:p>
                  </a:txBody>
                  <a:tcPr anchor="ctr"/>
                </a:tc>
                <a:tc>
                  <a:txBody>
                    <a:bodyPr/>
                    <a:lstStyle/>
                    <a:p>
                      <a:pPr algn="ctr"/>
                      <a:endParaRPr lang="en-US" sz="3000">
                        <a:latin typeface="+mn-lt"/>
                      </a:endParaRPr>
                    </a:p>
                  </a:txBody>
                  <a:tcPr anchor="ctr"/>
                </a:tc>
                <a:extLst>
                  <a:ext uri="{0D108BD9-81ED-4DB2-BD59-A6C34878D82A}">
                    <a16:rowId xmlns:a16="http://schemas.microsoft.com/office/drawing/2014/main" val="82524359"/>
                  </a:ext>
                </a:extLst>
              </a:tr>
              <a:tr h="3214881">
                <a:tc>
                  <a:txBody>
                    <a:bodyPr/>
                    <a:lstStyle/>
                    <a:p>
                      <a:pPr algn="ctr"/>
                      <a:r>
                        <a:rPr lang="en-US" altLang="zh-CN" sz="3000" dirty="0">
                          <a:latin typeface="+mn-lt"/>
                        </a:rPr>
                        <a:t>Bad</a:t>
                      </a:r>
                      <a:r>
                        <a:rPr lang="zh-CN" altLang="en-US" sz="3000" dirty="0">
                          <a:latin typeface="+mn-lt"/>
                        </a:rPr>
                        <a:t> </a:t>
                      </a:r>
                      <a:r>
                        <a:rPr lang="en-US" altLang="zh-CN" sz="3000" dirty="0">
                          <a:latin typeface="+mn-lt"/>
                        </a:rPr>
                        <a:t>Result</a:t>
                      </a:r>
                    </a:p>
                    <a:p>
                      <a:pPr algn="ctr"/>
                      <a:r>
                        <a:rPr lang="en-US" altLang="zh-CN" sz="3000" dirty="0">
                          <a:latin typeface="+mn-lt"/>
                        </a:rPr>
                        <a:t>(For</a:t>
                      </a:r>
                      <a:r>
                        <a:rPr lang="zh-CN" altLang="en-US" sz="3000" dirty="0">
                          <a:latin typeface="+mn-lt"/>
                        </a:rPr>
                        <a:t> </a:t>
                      </a:r>
                      <a:r>
                        <a:rPr lang="en-US" altLang="zh-CN" sz="3000" dirty="0">
                          <a:latin typeface="+mn-lt"/>
                        </a:rPr>
                        <a:t>Mask-RCNN)</a:t>
                      </a:r>
                      <a:endParaRPr lang="en-US" sz="3000" dirty="0">
                        <a:latin typeface="+mn-lt"/>
                      </a:endParaRPr>
                    </a:p>
                  </a:txBody>
                  <a:tcPr anchor="ctr"/>
                </a:tc>
                <a:tc>
                  <a:txBody>
                    <a:bodyPr/>
                    <a:lstStyle/>
                    <a:p>
                      <a:pPr algn="ctr"/>
                      <a:endParaRPr lang="en-US" sz="3000" dirty="0">
                        <a:latin typeface="+mn-lt"/>
                      </a:endParaRPr>
                    </a:p>
                  </a:txBody>
                  <a:tcPr anchor="ctr"/>
                </a:tc>
                <a:tc>
                  <a:txBody>
                    <a:bodyPr/>
                    <a:lstStyle/>
                    <a:p>
                      <a:pPr algn="ctr"/>
                      <a:endParaRPr lang="en-US" sz="3000" dirty="0">
                        <a:latin typeface="+mn-lt"/>
                      </a:endParaRPr>
                    </a:p>
                  </a:txBody>
                  <a:tcPr anchor="ctr"/>
                </a:tc>
                <a:tc>
                  <a:txBody>
                    <a:bodyPr/>
                    <a:lstStyle/>
                    <a:p>
                      <a:pPr algn="ctr"/>
                      <a:endParaRPr lang="en-US" sz="3000" dirty="0">
                        <a:latin typeface="+mn-lt"/>
                      </a:endParaRPr>
                    </a:p>
                  </a:txBody>
                  <a:tcPr anchor="ctr"/>
                </a:tc>
                <a:extLst>
                  <a:ext uri="{0D108BD9-81ED-4DB2-BD59-A6C34878D82A}">
                    <a16:rowId xmlns:a16="http://schemas.microsoft.com/office/drawing/2014/main" val="1614672242"/>
                  </a:ext>
                </a:extLst>
              </a:tr>
            </a:tbl>
          </a:graphicData>
        </a:graphic>
      </p:graphicFrame>
      <p:pic>
        <p:nvPicPr>
          <p:cNvPr id="18" name="Picture 17">
            <a:extLst>
              <a:ext uri="{FF2B5EF4-FFF2-40B4-BE49-F238E27FC236}">
                <a16:creationId xmlns:a16="http://schemas.microsoft.com/office/drawing/2014/main" id="{DF7760A2-CE56-4946-AF28-273CE5CD71B2}"/>
              </a:ext>
            </a:extLst>
          </p:cNvPr>
          <p:cNvPicPr>
            <a:picLocks noChangeAspect="1"/>
          </p:cNvPicPr>
          <p:nvPr/>
        </p:nvPicPr>
        <p:blipFill>
          <a:blip r:embed="rId8"/>
          <a:stretch>
            <a:fillRect/>
          </a:stretch>
        </p:blipFill>
        <p:spPr>
          <a:xfrm>
            <a:off x="20826909" y="25234245"/>
            <a:ext cx="3056415" cy="3056415"/>
          </a:xfrm>
          <a:prstGeom prst="rect">
            <a:avLst/>
          </a:prstGeom>
        </p:spPr>
      </p:pic>
      <p:pic>
        <p:nvPicPr>
          <p:cNvPr id="19" name="Picture 18">
            <a:extLst>
              <a:ext uri="{FF2B5EF4-FFF2-40B4-BE49-F238E27FC236}">
                <a16:creationId xmlns:a16="http://schemas.microsoft.com/office/drawing/2014/main" id="{014E00A4-9300-5347-BD66-8C19D5C141D7}"/>
              </a:ext>
            </a:extLst>
          </p:cNvPr>
          <p:cNvPicPr>
            <a:picLocks noChangeAspect="1"/>
          </p:cNvPicPr>
          <p:nvPr/>
        </p:nvPicPr>
        <p:blipFill>
          <a:blip r:embed="rId9"/>
          <a:stretch>
            <a:fillRect/>
          </a:stretch>
        </p:blipFill>
        <p:spPr>
          <a:xfrm>
            <a:off x="24498390" y="25214972"/>
            <a:ext cx="3068544" cy="3056415"/>
          </a:xfrm>
          <a:prstGeom prst="rect">
            <a:avLst/>
          </a:prstGeom>
        </p:spPr>
      </p:pic>
      <p:pic>
        <p:nvPicPr>
          <p:cNvPr id="20" name="Picture 19">
            <a:extLst>
              <a:ext uri="{FF2B5EF4-FFF2-40B4-BE49-F238E27FC236}">
                <a16:creationId xmlns:a16="http://schemas.microsoft.com/office/drawing/2014/main" id="{118261FC-7FC2-1349-8FCF-9F79AB57EC47}"/>
              </a:ext>
            </a:extLst>
          </p:cNvPr>
          <p:cNvPicPr>
            <a:picLocks noChangeAspect="1"/>
          </p:cNvPicPr>
          <p:nvPr/>
        </p:nvPicPr>
        <p:blipFill>
          <a:blip r:embed="rId10"/>
          <a:stretch>
            <a:fillRect/>
          </a:stretch>
        </p:blipFill>
        <p:spPr>
          <a:xfrm>
            <a:off x="27945966" y="25224182"/>
            <a:ext cx="3420839" cy="3138021"/>
          </a:xfrm>
          <a:prstGeom prst="rect">
            <a:avLst/>
          </a:prstGeom>
        </p:spPr>
      </p:pic>
      <p:pic>
        <p:nvPicPr>
          <p:cNvPr id="21" name="Picture 20">
            <a:extLst>
              <a:ext uri="{FF2B5EF4-FFF2-40B4-BE49-F238E27FC236}">
                <a16:creationId xmlns:a16="http://schemas.microsoft.com/office/drawing/2014/main" id="{3D231B51-7685-794F-B66A-6FF1B055B77B}"/>
              </a:ext>
            </a:extLst>
          </p:cNvPr>
          <p:cNvPicPr>
            <a:picLocks noChangeAspect="1"/>
          </p:cNvPicPr>
          <p:nvPr/>
        </p:nvPicPr>
        <p:blipFill>
          <a:blip r:embed="rId11"/>
          <a:stretch>
            <a:fillRect/>
          </a:stretch>
        </p:blipFill>
        <p:spPr>
          <a:xfrm>
            <a:off x="20832903" y="28498528"/>
            <a:ext cx="3050421" cy="3056415"/>
          </a:xfrm>
          <a:prstGeom prst="rect">
            <a:avLst/>
          </a:prstGeom>
        </p:spPr>
      </p:pic>
      <p:pic>
        <p:nvPicPr>
          <p:cNvPr id="22" name="Picture 21">
            <a:extLst>
              <a:ext uri="{FF2B5EF4-FFF2-40B4-BE49-F238E27FC236}">
                <a16:creationId xmlns:a16="http://schemas.microsoft.com/office/drawing/2014/main" id="{2CDA7D14-20D0-9242-9EB6-175D52AC1990}"/>
              </a:ext>
            </a:extLst>
          </p:cNvPr>
          <p:cNvPicPr>
            <a:picLocks noChangeAspect="1"/>
          </p:cNvPicPr>
          <p:nvPr/>
        </p:nvPicPr>
        <p:blipFill>
          <a:blip r:embed="rId12"/>
          <a:stretch>
            <a:fillRect/>
          </a:stretch>
        </p:blipFill>
        <p:spPr>
          <a:xfrm>
            <a:off x="24527067" y="28514212"/>
            <a:ext cx="3028665" cy="3040731"/>
          </a:xfrm>
          <a:prstGeom prst="rect">
            <a:avLst/>
          </a:prstGeom>
        </p:spPr>
      </p:pic>
      <p:pic>
        <p:nvPicPr>
          <p:cNvPr id="24" name="Picture 23">
            <a:extLst>
              <a:ext uri="{FF2B5EF4-FFF2-40B4-BE49-F238E27FC236}">
                <a16:creationId xmlns:a16="http://schemas.microsoft.com/office/drawing/2014/main" id="{8143DD3C-6DDA-8B44-A590-BF62FF45F392}"/>
              </a:ext>
            </a:extLst>
          </p:cNvPr>
          <p:cNvPicPr>
            <a:picLocks noChangeAspect="1"/>
          </p:cNvPicPr>
          <p:nvPr/>
        </p:nvPicPr>
        <p:blipFill>
          <a:blip r:embed="rId13"/>
          <a:stretch>
            <a:fillRect/>
          </a:stretch>
        </p:blipFill>
        <p:spPr>
          <a:xfrm>
            <a:off x="28015911" y="28567515"/>
            <a:ext cx="3420838" cy="3124706"/>
          </a:xfrm>
          <a:prstGeom prst="rect">
            <a:avLst/>
          </a:prstGeom>
        </p:spPr>
      </p:pic>
      <p:graphicFrame>
        <p:nvGraphicFramePr>
          <p:cNvPr id="35" name="Table 34">
            <a:extLst>
              <a:ext uri="{FF2B5EF4-FFF2-40B4-BE49-F238E27FC236}">
                <a16:creationId xmlns:a16="http://schemas.microsoft.com/office/drawing/2014/main" id="{79AC2A40-77F5-5146-976C-0DA9BC1211D8}"/>
              </a:ext>
            </a:extLst>
          </p:cNvPr>
          <p:cNvGraphicFramePr>
            <a:graphicFrameLocks noGrp="1"/>
          </p:cNvGraphicFramePr>
          <p:nvPr>
            <p:extLst>
              <p:ext uri="{D42A27DB-BD31-4B8C-83A1-F6EECF244321}">
                <p14:modId xmlns:p14="http://schemas.microsoft.com/office/powerpoint/2010/main" val="3661337840"/>
              </p:ext>
            </p:extLst>
          </p:nvPr>
        </p:nvGraphicFramePr>
        <p:xfrm>
          <a:off x="22058373" y="32711762"/>
          <a:ext cx="9308432" cy="4524975"/>
        </p:xfrm>
        <a:graphic>
          <a:graphicData uri="http://schemas.openxmlformats.org/drawingml/2006/table">
            <a:tbl>
              <a:tblPr firstRow="1" bandRow="1">
                <a:tableStyleId>{5C22544A-7EE6-4342-B048-85BDC9FD1C3A}</a:tableStyleId>
              </a:tblPr>
              <a:tblGrid>
                <a:gridCol w="1913400">
                  <a:extLst>
                    <a:ext uri="{9D8B030D-6E8A-4147-A177-3AD203B41FA5}">
                      <a16:colId xmlns:a16="http://schemas.microsoft.com/office/drawing/2014/main" val="2032314666"/>
                    </a:ext>
                  </a:extLst>
                </a:gridCol>
                <a:gridCol w="2275394">
                  <a:extLst>
                    <a:ext uri="{9D8B030D-6E8A-4147-A177-3AD203B41FA5}">
                      <a16:colId xmlns:a16="http://schemas.microsoft.com/office/drawing/2014/main" val="3770703623"/>
                    </a:ext>
                  </a:extLst>
                </a:gridCol>
                <a:gridCol w="5119638">
                  <a:extLst>
                    <a:ext uri="{9D8B030D-6E8A-4147-A177-3AD203B41FA5}">
                      <a16:colId xmlns:a16="http://schemas.microsoft.com/office/drawing/2014/main" val="2691745318"/>
                    </a:ext>
                  </a:extLst>
                </a:gridCol>
              </a:tblGrid>
              <a:tr h="904995">
                <a:tc>
                  <a:txBody>
                    <a:bodyPr/>
                    <a:lstStyle/>
                    <a:p>
                      <a:pPr algn="ctr"/>
                      <a:r>
                        <a:rPr lang="en-US" altLang="zh-CN" sz="3000" dirty="0"/>
                        <a:t>Model</a:t>
                      </a:r>
                      <a:endParaRPr lang="en-US" sz="3000" dirty="0"/>
                    </a:p>
                  </a:txBody>
                  <a:tcPr anchor="ctr"/>
                </a:tc>
                <a:tc>
                  <a:txBody>
                    <a:bodyPr/>
                    <a:lstStyle/>
                    <a:p>
                      <a:pPr algn="ctr"/>
                      <a:r>
                        <a:rPr lang="en-US" altLang="zh-CN" sz="3000" dirty="0"/>
                        <a:t>Result</a:t>
                      </a:r>
                      <a:endParaRPr lang="en-US" sz="3000" dirty="0"/>
                    </a:p>
                  </a:txBody>
                  <a:tcPr anchor="ctr"/>
                </a:tc>
                <a:tc>
                  <a:txBody>
                    <a:bodyPr/>
                    <a:lstStyle/>
                    <a:p>
                      <a:pPr algn="ctr"/>
                      <a:r>
                        <a:rPr lang="en-US" altLang="zh-CN" sz="3000" dirty="0"/>
                        <a:t>Parameter</a:t>
                      </a:r>
                      <a:endParaRPr lang="en-US" sz="3000" dirty="0"/>
                    </a:p>
                  </a:txBody>
                  <a:tcPr anchor="ctr"/>
                </a:tc>
                <a:extLst>
                  <a:ext uri="{0D108BD9-81ED-4DB2-BD59-A6C34878D82A}">
                    <a16:rowId xmlns:a16="http://schemas.microsoft.com/office/drawing/2014/main" val="1611022331"/>
                  </a:ext>
                </a:extLst>
              </a:tr>
              <a:tr h="904995">
                <a:tc rowSpan="2">
                  <a:txBody>
                    <a:bodyPr/>
                    <a:lstStyle/>
                    <a:p>
                      <a:pPr algn="ctr"/>
                      <a:r>
                        <a:rPr lang="en-US" altLang="zh-CN" sz="3000" dirty="0"/>
                        <a:t>U-Net</a:t>
                      </a:r>
                      <a:endParaRPr lang="en-US" sz="3000" dirty="0"/>
                    </a:p>
                  </a:txBody>
                  <a:tcPr anchor="ctr"/>
                </a:tc>
                <a:tc>
                  <a:txBody>
                    <a:bodyPr/>
                    <a:lstStyle/>
                    <a:p>
                      <a:pPr algn="ctr"/>
                      <a:r>
                        <a:rPr lang="en-US" altLang="zh-CN" sz="3000" dirty="0"/>
                        <a:t>0.46</a:t>
                      </a:r>
                      <a:endParaRPr lang="en-US" sz="3000" dirty="0"/>
                    </a:p>
                  </a:txBody>
                  <a:tcPr anchor="ctr"/>
                </a:tc>
                <a:tc>
                  <a:txBody>
                    <a:bodyPr/>
                    <a:lstStyle/>
                    <a:p>
                      <a:pPr algn="ctr"/>
                      <a:r>
                        <a:rPr lang="en-US" altLang="zh-CN" sz="3000" dirty="0"/>
                        <a:t>Epoch:</a:t>
                      </a:r>
                      <a:r>
                        <a:rPr lang="zh-CN" altLang="en-US" sz="3000" dirty="0"/>
                        <a:t> </a:t>
                      </a:r>
                      <a:r>
                        <a:rPr lang="en-US" altLang="zh-CN" sz="3000" dirty="0"/>
                        <a:t>5,</a:t>
                      </a:r>
                      <a:r>
                        <a:rPr lang="zh-CN" altLang="en-US" sz="3000" dirty="0"/>
                        <a:t> </a:t>
                      </a:r>
                      <a:r>
                        <a:rPr lang="en-US" altLang="zh-CN" sz="3000" dirty="0"/>
                        <a:t>Batch:</a:t>
                      </a:r>
                      <a:r>
                        <a:rPr lang="zh-CN" altLang="en-US" sz="3000" dirty="0"/>
                        <a:t> </a:t>
                      </a:r>
                      <a:r>
                        <a:rPr lang="en-US" altLang="zh-CN" sz="3000" dirty="0"/>
                        <a:t>20</a:t>
                      </a:r>
                      <a:r>
                        <a:rPr lang="zh-CN" altLang="en-US" sz="3000" dirty="0"/>
                        <a:t> </a:t>
                      </a:r>
                      <a:r>
                        <a:rPr lang="en-US" altLang="zh-CN" sz="3000" dirty="0"/>
                        <a:t>Step:</a:t>
                      </a:r>
                      <a:r>
                        <a:rPr lang="zh-CN" altLang="en-US" sz="3000" dirty="0"/>
                        <a:t> </a:t>
                      </a:r>
                      <a:r>
                        <a:rPr lang="en-US" altLang="zh-CN" sz="3000" dirty="0"/>
                        <a:t>2000</a:t>
                      </a:r>
                      <a:endParaRPr lang="en-US" sz="3000" dirty="0"/>
                    </a:p>
                  </a:txBody>
                  <a:tcPr anchor="ctr"/>
                </a:tc>
                <a:extLst>
                  <a:ext uri="{0D108BD9-81ED-4DB2-BD59-A6C34878D82A}">
                    <a16:rowId xmlns:a16="http://schemas.microsoft.com/office/drawing/2014/main" val="1446165614"/>
                  </a:ext>
                </a:extLst>
              </a:tr>
              <a:tr h="904995">
                <a:tc vMerge="1">
                  <a:txBody>
                    <a:bodyPr/>
                    <a:lstStyle/>
                    <a:p>
                      <a:endParaRPr lang="en-US" dirty="0"/>
                    </a:p>
                  </a:txBody>
                  <a:tcPr/>
                </a:tc>
                <a:tc>
                  <a:txBody>
                    <a:bodyPr/>
                    <a:lstStyle/>
                    <a:p>
                      <a:pPr algn="ctr"/>
                      <a:r>
                        <a:rPr lang="en-US" altLang="zh-CN" sz="3000" dirty="0"/>
                        <a:t>0.54</a:t>
                      </a:r>
                      <a:endParaRPr lang="en-US" sz="3000" dirty="0"/>
                    </a:p>
                  </a:txBody>
                  <a:tcPr anchor="ctr"/>
                </a:tc>
                <a:tc>
                  <a:txBody>
                    <a:bodyPr/>
                    <a:lstStyle/>
                    <a:p>
                      <a:pPr algn="ctr"/>
                      <a:r>
                        <a:rPr lang="en-US" altLang="zh-CN" sz="3000" dirty="0"/>
                        <a:t>Epoch:</a:t>
                      </a:r>
                      <a:r>
                        <a:rPr lang="zh-CN" altLang="en-US" sz="3000" dirty="0"/>
                        <a:t> </a:t>
                      </a:r>
                      <a:r>
                        <a:rPr lang="en-US" altLang="zh-CN" sz="3000" dirty="0"/>
                        <a:t>20,</a:t>
                      </a:r>
                      <a:r>
                        <a:rPr lang="zh-CN" altLang="en-US" sz="3000" dirty="0"/>
                        <a:t> </a:t>
                      </a:r>
                      <a:r>
                        <a:rPr lang="en-US" altLang="zh-CN" sz="3000" dirty="0"/>
                        <a:t>Batch:</a:t>
                      </a:r>
                      <a:r>
                        <a:rPr lang="zh-CN" altLang="en-US" sz="3000" dirty="0"/>
                        <a:t> </a:t>
                      </a:r>
                      <a:r>
                        <a:rPr lang="en-US" altLang="zh-CN" sz="3000" dirty="0"/>
                        <a:t>20,</a:t>
                      </a:r>
                      <a:r>
                        <a:rPr lang="zh-CN" altLang="en-US" sz="3000" dirty="0"/>
                        <a:t> </a:t>
                      </a:r>
                      <a:r>
                        <a:rPr lang="en-US" altLang="zh-CN" sz="3000" dirty="0"/>
                        <a:t>Step:</a:t>
                      </a:r>
                      <a:r>
                        <a:rPr lang="zh-CN" altLang="en-US" sz="3000" dirty="0"/>
                        <a:t> </a:t>
                      </a:r>
                      <a:r>
                        <a:rPr lang="en-US" altLang="zh-CN" sz="3000" dirty="0"/>
                        <a:t>500</a:t>
                      </a:r>
                      <a:endParaRPr lang="en-US" sz="3000" dirty="0"/>
                    </a:p>
                  </a:txBody>
                  <a:tcPr anchor="ctr"/>
                </a:tc>
                <a:extLst>
                  <a:ext uri="{0D108BD9-81ED-4DB2-BD59-A6C34878D82A}">
                    <a16:rowId xmlns:a16="http://schemas.microsoft.com/office/drawing/2014/main" val="364193118"/>
                  </a:ext>
                </a:extLst>
              </a:tr>
              <a:tr h="904995">
                <a:tc rowSpan="2">
                  <a:txBody>
                    <a:bodyPr/>
                    <a:lstStyle/>
                    <a:p>
                      <a:pPr algn="ctr"/>
                      <a:r>
                        <a:rPr lang="en-US" altLang="zh-CN" sz="3000" dirty="0"/>
                        <a:t>Mask</a:t>
                      </a:r>
                      <a:r>
                        <a:rPr lang="zh-CN" altLang="en-US" sz="3000" dirty="0"/>
                        <a:t> </a:t>
                      </a:r>
                      <a:r>
                        <a:rPr lang="en-US" altLang="zh-CN" sz="3000" dirty="0"/>
                        <a:t>R-CNN</a:t>
                      </a:r>
                      <a:endParaRPr lang="en-US" sz="3000" dirty="0"/>
                    </a:p>
                  </a:txBody>
                  <a:tcPr anchor="ctr"/>
                </a:tc>
                <a:tc>
                  <a:txBody>
                    <a:bodyPr/>
                    <a:lstStyle/>
                    <a:p>
                      <a:pPr algn="ctr"/>
                      <a:r>
                        <a:rPr lang="en-US" altLang="zh-CN" sz="3000" dirty="0"/>
                        <a:t>0.14</a:t>
                      </a:r>
                      <a:endParaRPr lang="en-US" sz="3000" dirty="0"/>
                    </a:p>
                  </a:txBody>
                  <a:tcPr anchor="ctr"/>
                </a:tc>
                <a:tc>
                  <a:txBody>
                    <a:bodyPr/>
                    <a:lstStyle/>
                    <a:p>
                      <a:pPr algn="ctr"/>
                      <a:r>
                        <a:rPr lang="en-US" altLang="zh-CN" sz="3000" dirty="0"/>
                        <a:t>Epoch:</a:t>
                      </a:r>
                      <a:r>
                        <a:rPr lang="zh-CN" altLang="en-US" sz="3000" dirty="0"/>
                        <a:t> </a:t>
                      </a:r>
                      <a:r>
                        <a:rPr lang="en-US" altLang="zh-CN" sz="3000" dirty="0"/>
                        <a:t>150,</a:t>
                      </a:r>
                      <a:r>
                        <a:rPr lang="zh-CN" altLang="en-US" sz="3000" dirty="0"/>
                        <a:t> </a:t>
                      </a:r>
                      <a:r>
                        <a:rPr lang="en-US" altLang="zh-CN" sz="3000" dirty="0"/>
                        <a:t>Batch:</a:t>
                      </a:r>
                      <a:r>
                        <a:rPr lang="zh-CN" altLang="en-US" sz="3000" dirty="0"/>
                        <a:t> </a:t>
                      </a:r>
                      <a:r>
                        <a:rPr lang="en-US" altLang="zh-CN" sz="3000" dirty="0"/>
                        <a:t>2,</a:t>
                      </a:r>
                      <a:r>
                        <a:rPr lang="zh-CN" altLang="en-US" sz="3000" dirty="0"/>
                        <a:t> </a:t>
                      </a:r>
                      <a:r>
                        <a:rPr lang="en-US" altLang="zh-CN" sz="3000" dirty="0"/>
                        <a:t>Step:</a:t>
                      </a:r>
                      <a:r>
                        <a:rPr lang="zh-CN" altLang="en-US" sz="3000" dirty="0"/>
                        <a:t> </a:t>
                      </a:r>
                      <a:r>
                        <a:rPr lang="en-US" altLang="zh-CN" sz="3000" dirty="0"/>
                        <a:t>200</a:t>
                      </a:r>
                      <a:endParaRPr lang="en-US" sz="3000" dirty="0"/>
                    </a:p>
                  </a:txBody>
                  <a:tcPr anchor="ctr"/>
                </a:tc>
                <a:extLst>
                  <a:ext uri="{0D108BD9-81ED-4DB2-BD59-A6C34878D82A}">
                    <a16:rowId xmlns:a16="http://schemas.microsoft.com/office/drawing/2014/main" val="3582901824"/>
                  </a:ext>
                </a:extLst>
              </a:tr>
              <a:tr h="904995">
                <a:tc vMerge="1">
                  <a:txBody>
                    <a:bodyPr/>
                    <a:lstStyle/>
                    <a:p>
                      <a:endParaRPr lang="en-US" dirty="0"/>
                    </a:p>
                  </a:txBody>
                  <a:tcPr/>
                </a:tc>
                <a:tc>
                  <a:txBody>
                    <a:bodyPr/>
                    <a:lstStyle/>
                    <a:p>
                      <a:pPr algn="ctr"/>
                      <a:r>
                        <a:rPr lang="en-US" altLang="zh-CN" sz="3000" dirty="0"/>
                        <a:t>0.05</a:t>
                      </a:r>
                      <a:endParaRPr lang="en-US" sz="3000" dirty="0"/>
                    </a:p>
                  </a:txBody>
                  <a:tcPr anchor="ctr"/>
                </a:tc>
                <a:tc>
                  <a:txBody>
                    <a:bodyPr/>
                    <a:lstStyle/>
                    <a:p>
                      <a:pPr algn="ctr"/>
                      <a:r>
                        <a:rPr lang="en-US" sz="3000" dirty="0"/>
                        <a:t>Epoch</a:t>
                      </a:r>
                      <a:r>
                        <a:rPr lang="en-US" altLang="zh-CN" sz="3000" dirty="0"/>
                        <a:t>:</a:t>
                      </a:r>
                      <a:r>
                        <a:rPr lang="zh-CN" altLang="en-US" sz="3000" dirty="0"/>
                        <a:t> </a:t>
                      </a:r>
                      <a:r>
                        <a:rPr lang="en-US" altLang="zh-CN" sz="3000" dirty="0"/>
                        <a:t>50,</a:t>
                      </a:r>
                      <a:r>
                        <a:rPr lang="zh-CN" altLang="en-US" sz="3000" dirty="0"/>
                        <a:t> </a:t>
                      </a:r>
                      <a:r>
                        <a:rPr lang="en-US" altLang="zh-CN" sz="3000" dirty="0"/>
                        <a:t>Batch:</a:t>
                      </a:r>
                      <a:r>
                        <a:rPr lang="zh-CN" altLang="en-US" sz="3000" dirty="0"/>
                        <a:t> </a:t>
                      </a:r>
                      <a:r>
                        <a:rPr lang="en-US" altLang="zh-CN" sz="3000" dirty="0"/>
                        <a:t>2,</a:t>
                      </a:r>
                      <a:r>
                        <a:rPr lang="zh-CN" altLang="en-US" sz="3000" dirty="0"/>
                        <a:t> </a:t>
                      </a:r>
                      <a:r>
                        <a:rPr lang="en-US" altLang="zh-CN" sz="3000" dirty="0"/>
                        <a:t>Step:30</a:t>
                      </a:r>
                      <a:endParaRPr lang="en-US" sz="3000" dirty="0"/>
                    </a:p>
                  </a:txBody>
                  <a:tcPr anchor="ctr"/>
                </a:tc>
                <a:extLst>
                  <a:ext uri="{0D108BD9-81ED-4DB2-BD59-A6C34878D82A}">
                    <a16:rowId xmlns:a16="http://schemas.microsoft.com/office/drawing/2014/main" val="4184005897"/>
                  </a:ext>
                </a:extLst>
              </a:tr>
            </a:tbl>
          </a:graphicData>
        </a:graphic>
      </p:graphicFrame>
      <p:sp>
        <p:nvSpPr>
          <p:cNvPr id="120" name="Text Placeholder 4">
            <a:extLst>
              <a:ext uri="{FF2B5EF4-FFF2-40B4-BE49-F238E27FC236}">
                <a16:creationId xmlns:a16="http://schemas.microsoft.com/office/drawing/2014/main" id="{72AC3C0E-D27A-F94C-A709-2A82992980F9}"/>
              </a:ext>
            </a:extLst>
          </p:cNvPr>
          <p:cNvSpPr txBox="1">
            <a:spLocks/>
          </p:cNvSpPr>
          <p:nvPr/>
        </p:nvSpPr>
        <p:spPr>
          <a:xfrm>
            <a:off x="16992596" y="37857497"/>
            <a:ext cx="14630400" cy="710605"/>
          </a:xfrm>
          <a:prstGeom prst="round1Rect">
            <a:avLst>
              <a:gd name="adj" fmla="val 50000"/>
            </a:avLst>
          </a:prstGeom>
          <a:solidFill>
            <a:schemeClr val="accent1">
              <a:lumMod val="50000"/>
            </a:schemeClr>
          </a:solidFill>
        </p:spPr>
        <p:txBody>
          <a:bodyPr vert="horz" lIns="365760" tIns="45720" rIns="91440" bIns="45720" rtlCol="0" anchor="ctr">
            <a:noAutofit/>
          </a:bodyPr>
          <a:lstStyle>
            <a:lvl1pPr marL="0" indent="0" algn="l" defTabSz="4389120" rtl="0" eaLnBrk="1" latinLnBrk="0" hangingPunct="1">
              <a:lnSpc>
                <a:spcPct val="100000"/>
              </a:lnSpc>
              <a:spcBef>
                <a:spcPts val="0"/>
              </a:spcBef>
              <a:buClr>
                <a:schemeClr val="accent2"/>
              </a:buClr>
              <a:buFont typeface="Arial" panose="020B0604020202020204" pitchFamily="34" charset="0"/>
              <a:buNone/>
              <a:defRPr sz="6000" kern="1200" cap="all" baseline="0">
                <a:solidFill>
                  <a:schemeClr val="bg1"/>
                </a:solidFill>
                <a:latin typeface="+mj-lt"/>
                <a:ea typeface="+mn-ea"/>
                <a:cs typeface="+mn-cs"/>
              </a:defRPr>
            </a:lvl1pPr>
            <a:lvl2pPr marL="0" indent="0" algn="l" defTabSz="4389120" rtl="0" eaLnBrk="1" latinLnBrk="0" hangingPunct="1">
              <a:lnSpc>
                <a:spcPct val="100000"/>
              </a:lnSpc>
              <a:spcBef>
                <a:spcPts val="0"/>
              </a:spcBef>
              <a:buClr>
                <a:schemeClr val="accent2"/>
              </a:buClr>
              <a:buFont typeface="Arial" panose="020B0604020202020204" pitchFamily="34" charset="0"/>
              <a:buNone/>
              <a:defRPr sz="6000" kern="1200" cap="all" baseline="0">
                <a:solidFill>
                  <a:schemeClr val="bg1"/>
                </a:solidFill>
                <a:latin typeface="+mj-lt"/>
                <a:ea typeface="+mn-ea"/>
                <a:cs typeface="+mn-cs"/>
              </a:defRPr>
            </a:lvl2pPr>
            <a:lvl3pPr marL="0" indent="0" algn="l" defTabSz="4389120" rtl="0" eaLnBrk="1" latinLnBrk="0" hangingPunct="1">
              <a:lnSpc>
                <a:spcPct val="100000"/>
              </a:lnSpc>
              <a:spcBef>
                <a:spcPts val="0"/>
              </a:spcBef>
              <a:buClr>
                <a:schemeClr val="accent2"/>
              </a:buClr>
              <a:buFont typeface="Arial" panose="020B0604020202020204" pitchFamily="34" charset="0"/>
              <a:buNone/>
              <a:defRPr sz="6000" kern="1200" cap="all" baseline="0">
                <a:solidFill>
                  <a:schemeClr val="bg1"/>
                </a:solidFill>
                <a:latin typeface="+mj-lt"/>
                <a:ea typeface="+mn-ea"/>
                <a:cs typeface="+mn-cs"/>
              </a:defRPr>
            </a:lvl3pPr>
            <a:lvl4pPr marL="0" indent="0" algn="l" defTabSz="4389120" rtl="0" eaLnBrk="1" latinLnBrk="0" hangingPunct="1">
              <a:lnSpc>
                <a:spcPct val="100000"/>
              </a:lnSpc>
              <a:spcBef>
                <a:spcPts val="0"/>
              </a:spcBef>
              <a:buClr>
                <a:schemeClr val="accent2"/>
              </a:buClr>
              <a:buFont typeface="Arial" panose="020B0604020202020204" pitchFamily="34" charset="0"/>
              <a:buNone/>
              <a:defRPr sz="6000" kern="1200" cap="all" baseline="0">
                <a:solidFill>
                  <a:schemeClr val="bg1"/>
                </a:solidFill>
                <a:latin typeface="+mj-lt"/>
                <a:ea typeface="+mn-ea"/>
                <a:cs typeface="+mn-cs"/>
              </a:defRPr>
            </a:lvl4pPr>
            <a:lvl5pPr marL="0" indent="0" algn="l" defTabSz="4389120" rtl="0" eaLnBrk="1" latinLnBrk="0" hangingPunct="1">
              <a:lnSpc>
                <a:spcPct val="100000"/>
              </a:lnSpc>
              <a:spcBef>
                <a:spcPts val="0"/>
              </a:spcBef>
              <a:buClr>
                <a:schemeClr val="accent2"/>
              </a:buClr>
              <a:buFont typeface="Arial" panose="020B0604020202020204" pitchFamily="34" charset="0"/>
              <a:buNone/>
              <a:defRPr sz="6000" kern="1200" cap="all" baseline="0">
                <a:solidFill>
                  <a:schemeClr val="bg1"/>
                </a:solidFill>
                <a:latin typeface="+mj-lt"/>
                <a:ea typeface="+mn-ea"/>
                <a:cs typeface="+mn-cs"/>
              </a:defRPr>
            </a:lvl5pPr>
            <a:lvl6pPr marL="0" indent="0" algn="l" defTabSz="4389120" rtl="0" eaLnBrk="1" latinLnBrk="0" hangingPunct="1">
              <a:lnSpc>
                <a:spcPct val="100000"/>
              </a:lnSpc>
              <a:spcBef>
                <a:spcPts val="0"/>
              </a:spcBef>
              <a:buClr>
                <a:schemeClr val="accent2"/>
              </a:buClr>
              <a:buFont typeface="Arial" panose="020B0604020202020204" pitchFamily="34" charset="0"/>
              <a:buNone/>
              <a:defRPr sz="6000" kern="1200" cap="all" baseline="0">
                <a:solidFill>
                  <a:schemeClr val="bg1"/>
                </a:solidFill>
                <a:latin typeface="+mj-lt"/>
                <a:ea typeface="+mn-ea"/>
                <a:cs typeface="+mn-cs"/>
              </a:defRPr>
            </a:lvl6pPr>
            <a:lvl7pPr marL="0" indent="0" algn="l" defTabSz="4389120" rtl="0" eaLnBrk="1" latinLnBrk="0" hangingPunct="1">
              <a:lnSpc>
                <a:spcPct val="100000"/>
              </a:lnSpc>
              <a:spcBef>
                <a:spcPts val="0"/>
              </a:spcBef>
              <a:buClr>
                <a:schemeClr val="accent2"/>
              </a:buClr>
              <a:buFont typeface="Arial" panose="020B0604020202020204" pitchFamily="34" charset="0"/>
              <a:buNone/>
              <a:defRPr sz="6000" kern="1200" cap="all" baseline="0">
                <a:solidFill>
                  <a:schemeClr val="bg1"/>
                </a:solidFill>
                <a:latin typeface="+mj-lt"/>
                <a:ea typeface="+mn-ea"/>
                <a:cs typeface="+mn-cs"/>
              </a:defRPr>
            </a:lvl7pPr>
            <a:lvl8pPr marL="0" indent="0" algn="l" defTabSz="4389120" rtl="0" eaLnBrk="1" latinLnBrk="0" hangingPunct="1">
              <a:lnSpc>
                <a:spcPct val="100000"/>
              </a:lnSpc>
              <a:spcBef>
                <a:spcPts val="0"/>
              </a:spcBef>
              <a:buClr>
                <a:schemeClr val="accent2"/>
              </a:buClr>
              <a:buFont typeface="Arial" panose="020B0604020202020204" pitchFamily="34" charset="0"/>
              <a:buNone/>
              <a:defRPr sz="6000" kern="1200" cap="all" baseline="0">
                <a:solidFill>
                  <a:schemeClr val="bg1"/>
                </a:solidFill>
                <a:latin typeface="+mj-lt"/>
                <a:ea typeface="+mn-ea"/>
                <a:cs typeface="+mn-cs"/>
              </a:defRPr>
            </a:lvl8pPr>
            <a:lvl9pPr marL="0" indent="0" algn="l" defTabSz="4389120" rtl="0" eaLnBrk="1" latinLnBrk="0" hangingPunct="1">
              <a:lnSpc>
                <a:spcPct val="100000"/>
              </a:lnSpc>
              <a:spcBef>
                <a:spcPts val="0"/>
              </a:spcBef>
              <a:buClr>
                <a:schemeClr val="accent2"/>
              </a:buClr>
              <a:buFont typeface="Arial" panose="020B0604020202020204" pitchFamily="34" charset="0"/>
              <a:buNone/>
              <a:defRPr sz="6000" kern="1200" cap="all" baseline="0">
                <a:solidFill>
                  <a:schemeClr val="bg1"/>
                </a:solidFill>
                <a:latin typeface="+mj-lt"/>
                <a:ea typeface="+mn-ea"/>
                <a:cs typeface="+mn-cs"/>
              </a:defRPr>
            </a:lvl9pPr>
          </a:lstStyle>
          <a:p>
            <a:pPr marL="0" marR="0" lvl="0" indent="0" algn="l" defTabSz="4389120" rtl="0" eaLnBrk="1" fontAlgn="auto" latinLnBrk="0" hangingPunct="1">
              <a:lnSpc>
                <a:spcPct val="100000"/>
              </a:lnSpc>
              <a:spcBef>
                <a:spcPts val="0"/>
              </a:spcBef>
              <a:spcAft>
                <a:spcPts val="0"/>
              </a:spcAft>
              <a:buClr>
                <a:srgbClr val="AD8F67"/>
              </a:buClr>
              <a:buSzTx/>
              <a:buFont typeface="Arial" panose="020B0604020202020204" pitchFamily="34" charset="0"/>
              <a:buNone/>
              <a:tabLst/>
              <a:defRPr/>
            </a:pPr>
            <a:endParaRPr kumimoji="0" lang="en-US" sz="6000" b="0" i="0" u="none" strike="noStrike" kern="1200" cap="all" spc="0" normalizeH="0" baseline="0" noProof="0" dirty="0">
              <a:ln>
                <a:noFill/>
              </a:ln>
              <a:solidFill>
                <a:srgbClr val="FFFFFF"/>
              </a:solidFill>
              <a:effectLst/>
              <a:uLnTx/>
              <a:uFillTx/>
              <a:latin typeface="Times New Roman" panose="02020603050405020304" pitchFamily="18" charset="0"/>
              <a:cs typeface="Times New Roman" panose="02020603050405020304" pitchFamily="18" charset="0"/>
            </a:endParaRPr>
          </a:p>
        </p:txBody>
      </p:sp>
      <p:sp>
        <p:nvSpPr>
          <p:cNvPr id="123" name="TextBox 122">
            <a:extLst>
              <a:ext uri="{FF2B5EF4-FFF2-40B4-BE49-F238E27FC236}">
                <a16:creationId xmlns:a16="http://schemas.microsoft.com/office/drawing/2014/main" id="{9A359A70-74B2-E949-912D-9D17508DD4E5}"/>
              </a:ext>
            </a:extLst>
          </p:cNvPr>
          <p:cNvSpPr txBox="1"/>
          <p:nvPr/>
        </p:nvSpPr>
        <p:spPr>
          <a:xfrm>
            <a:off x="20850122" y="37857497"/>
            <a:ext cx="6716812" cy="769441"/>
          </a:xfrm>
          <a:prstGeom prst="rect">
            <a:avLst/>
          </a:prstGeom>
          <a:noFill/>
        </p:spPr>
        <p:txBody>
          <a:bodyPr wrap="square" rtlCol="0">
            <a:spAutoFit/>
          </a:bodyPr>
          <a:lstStyle/>
          <a:p>
            <a:pPr lvl="0" algn="ctr" defTabSz="1508125" fontAlgn="base">
              <a:spcBef>
                <a:spcPct val="0"/>
              </a:spcBef>
              <a:spcAft>
                <a:spcPct val="0"/>
              </a:spcAft>
            </a:pPr>
            <a:r>
              <a:rPr lang="en-US" altLang="zh-CN" sz="4400" b="1" dirty="0">
                <a:solidFill>
                  <a:srgbClr val="FFFFFF"/>
                </a:solidFill>
                <a:latin typeface="Calibri" panose="020F0502020204030204" pitchFamily="34" charset="0"/>
                <a:ea typeface="幼圆" panose="02010509060101010101" pitchFamily="49" charset="-122"/>
              </a:rPr>
              <a:t>Reference</a:t>
            </a:r>
          </a:p>
        </p:txBody>
      </p:sp>
      <p:sp>
        <p:nvSpPr>
          <p:cNvPr id="124" name="Rectangle 123">
            <a:extLst>
              <a:ext uri="{FF2B5EF4-FFF2-40B4-BE49-F238E27FC236}">
                <a16:creationId xmlns:a16="http://schemas.microsoft.com/office/drawing/2014/main" id="{9CE8D81D-6BA9-C045-9BC8-E7E53E26C53B}"/>
              </a:ext>
            </a:extLst>
          </p:cNvPr>
          <p:cNvSpPr/>
          <p:nvPr/>
        </p:nvSpPr>
        <p:spPr>
          <a:xfrm>
            <a:off x="17223505" y="38865633"/>
            <a:ext cx="14041255" cy="2308324"/>
          </a:xfrm>
          <a:prstGeom prst="rect">
            <a:avLst/>
          </a:prstGeom>
        </p:spPr>
        <p:txBody>
          <a:bodyPr wrap="square">
            <a:spAutoFit/>
          </a:bodyPr>
          <a:lstStyle/>
          <a:p>
            <a:pPr marL="342900" indent="-342900">
              <a:buFont typeface="Calibri" panose="020F0502020204030204" pitchFamily="34" charset="0"/>
              <a:buChar char="•"/>
            </a:pPr>
            <a:r>
              <a:rPr lang="pt" sz="2400" dirty="0" err="1">
                <a:latin typeface="Calibri" panose="020F0502020204030204" pitchFamily="34" charset="0"/>
                <a:ea typeface="SimSun" panose="02010600030101010101" pitchFamily="2" charset="-122"/>
                <a:cs typeface="Times New Roman" panose="02020603050405020304" pitchFamily="18" charset="0"/>
              </a:rPr>
              <a:t>Mask</a:t>
            </a:r>
            <a:r>
              <a:rPr lang="pt" sz="2400" dirty="0">
                <a:latin typeface="Calibri" panose="020F0502020204030204" pitchFamily="34" charset="0"/>
                <a:ea typeface="SimSun" panose="02010600030101010101" pitchFamily="2" charset="-122"/>
                <a:cs typeface="Times New Roman" panose="02020603050405020304" pitchFamily="18" charset="0"/>
              </a:rPr>
              <a:t> R-CNN: </a:t>
            </a:r>
            <a:r>
              <a:rPr lang="pt" sz="2400" dirty="0">
                <a:latin typeface="Calibri" panose="020F0502020204030204" pitchFamily="34" charset="0"/>
                <a:ea typeface="SimSun" panose="02010600030101010101" pitchFamily="2" charset="-122"/>
                <a:cs typeface="Times New Roman" panose="02020603050405020304" pitchFamily="18" charset="0"/>
                <a:hlinkClick r:id="rId14"/>
              </a:rPr>
              <a:t>https://arxiv.org/pdf/1703.06870.pdf</a:t>
            </a:r>
            <a:endParaRPr lang="pt" sz="2400" dirty="0">
              <a:latin typeface="Calibri" panose="020F0502020204030204" pitchFamily="34" charset="0"/>
              <a:ea typeface="SimSun" panose="02010600030101010101" pitchFamily="2" charset="-122"/>
              <a:cs typeface="Times New Roman" panose="02020603050405020304" pitchFamily="18" charset="0"/>
            </a:endParaRPr>
          </a:p>
          <a:p>
            <a:pPr marL="342900" indent="-342900">
              <a:buFont typeface="Calibri" panose="020F0502020204030204" pitchFamily="34" charset="0"/>
              <a:buChar char="•"/>
            </a:pPr>
            <a:r>
              <a:rPr lang="da" sz="2400" dirty="0">
                <a:latin typeface="Calibri" panose="020F0502020204030204" pitchFamily="34" charset="0"/>
                <a:ea typeface="SimSun" panose="02010600030101010101" pitchFamily="2" charset="-122"/>
                <a:cs typeface="Times New Roman" panose="02020603050405020304" pitchFamily="18" charset="0"/>
              </a:rPr>
              <a:t>Mask R-CNN Kernel: </a:t>
            </a:r>
            <a:r>
              <a:rPr lang="da" sz="2400" dirty="0">
                <a:latin typeface="Calibri" panose="020F0502020204030204" pitchFamily="34" charset="0"/>
                <a:ea typeface="SimSun" panose="02010600030101010101" pitchFamily="2" charset="-122"/>
                <a:cs typeface="Times New Roman" panose="02020603050405020304" pitchFamily="18" charset="0"/>
                <a:hlinkClick r:id="rId15"/>
              </a:rPr>
              <a:t>https://github.com/matterport/Mask_RCNN</a:t>
            </a:r>
            <a:endParaRPr lang="da" sz="2400" dirty="0">
              <a:latin typeface="Calibri" panose="020F0502020204030204" pitchFamily="34" charset="0"/>
              <a:ea typeface="SimSun" panose="02010600030101010101" pitchFamily="2" charset="-122"/>
              <a:cs typeface="Times New Roman" panose="02020603050405020304" pitchFamily="18" charset="0"/>
            </a:endParaRPr>
          </a:p>
          <a:p>
            <a:pPr marL="342900" indent="-342900">
              <a:buFont typeface="Calibri" panose="020F0502020204030204" pitchFamily="34" charset="0"/>
              <a:buChar char="•"/>
            </a:pPr>
            <a:r>
              <a:rPr lang="en-US" altLang="zh-CN" sz="2400" dirty="0">
                <a:latin typeface="Calibri" panose="020F0502020204030204" pitchFamily="34" charset="0"/>
                <a:ea typeface="SimSun" panose="02010600030101010101" pitchFamily="2" charset="-122"/>
                <a:cs typeface="Times New Roman" panose="02020603050405020304" pitchFamily="18" charset="0"/>
              </a:rPr>
              <a:t>U-Net: </a:t>
            </a:r>
            <a:r>
              <a:rPr lang="en-US" sz="2400" dirty="0">
                <a:latin typeface="Calibri" panose="020F0502020204030204" pitchFamily="34" charset="0"/>
                <a:ea typeface="SimSun" panose="02010600030101010101" pitchFamily="2" charset="-122"/>
                <a:cs typeface="Times New Roman" panose="02020603050405020304" pitchFamily="18" charset="0"/>
                <a:hlinkClick r:id="rId16"/>
              </a:rPr>
              <a:t>https://lmb.informatik.uni-freiburg.de/people/ronneber/u-net/</a:t>
            </a:r>
            <a:endParaRPr lang="da" sz="2400" dirty="0">
              <a:latin typeface="Calibri" panose="020F0502020204030204" pitchFamily="34" charset="0"/>
              <a:ea typeface="SimSun" panose="02010600030101010101" pitchFamily="2" charset="-122"/>
              <a:cs typeface="Times New Roman" panose="02020603050405020304" pitchFamily="18" charset="0"/>
            </a:endParaRPr>
          </a:p>
          <a:p>
            <a:pPr marL="342900" indent="-342900">
              <a:buFont typeface="Calibri" panose="020F0502020204030204" pitchFamily="34" charset="0"/>
              <a:buChar char="•"/>
            </a:pPr>
            <a:r>
              <a:rPr lang="en-US" altLang="zh-CN" sz="2400" dirty="0">
                <a:latin typeface="Calibri" panose="020F0502020204030204" pitchFamily="34" charset="0"/>
                <a:ea typeface="SimSun" panose="02010600030101010101" pitchFamily="2" charset="-122"/>
                <a:cs typeface="Times New Roman" panose="02020603050405020304" pitchFamily="18" charset="0"/>
              </a:rPr>
              <a:t>U-Net</a:t>
            </a:r>
            <a:r>
              <a:rPr lang="zh-CN" altLang="en-US" sz="2400" dirty="0">
                <a:latin typeface="Calibri" panose="020F0502020204030204" pitchFamily="34" charset="0"/>
                <a:ea typeface="SimSun" panose="02010600030101010101" pitchFamily="2" charset="-122"/>
                <a:cs typeface="Times New Roman" panose="02020603050405020304" pitchFamily="18" charset="0"/>
              </a:rPr>
              <a:t> </a:t>
            </a:r>
            <a:r>
              <a:rPr lang="en-US" altLang="zh-CN" sz="2400" dirty="0">
                <a:latin typeface="Calibri" panose="020F0502020204030204" pitchFamily="34" charset="0"/>
                <a:ea typeface="SimSun" panose="02010600030101010101" pitchFamily="2" charset="-122"/>
                <a:cs typeface="Times New Roman" panose="02020603050405020304" pitchFamily="18" charset="0"/>
              </a:rPr>
              <a:t>Kernel:</a:t>
            </a:r>
            <a:r>
              <a:rPr lang="zh-CN" altLang="en-US" sz="2400" dirty="0">
                <a:latin typeface="Calibri" panose="020F0502020204030204" pitchFamily="34" charset="0"/>
                <a:ea typeface="SimSun" panose="02010600030101010101" pitchFamily="2" charset="-122"/>
                <a:cs typeface="Times New Roman" panose="02020603050405020304" pitchFamily="18" charset="0"/>
              </a:rPr>
              <a:t> </a:t>
            </a:r>
            <a:r>
              <a:rPr lang="en-US" sz="2400" dirty="0">
                <a:latin typeface="Calibri" panose="020F0502020204030204" pitchFamily="34" charset="0"/>
                <a:ea typeface="SimSun" panose="02010600030101010101" pitchFamily="2" charset="-122"/>
                <a:cs typeface="Times New Roman" panose="02020603050405020304" pitchFamily="18" charset="0"/>
                <a:hlinkClick r:id="rId17"/>
              </a:rPr>
              <a:t>https://github.com/zhixuhao/unet</a:t>
            </a:r>
            <a:endParaRPr lang="en-US" sz="2400" dirty="0">
              <a:latin typeface="Calibri" panose="020F0502020204030204" pitchFamily="34" charset="0"/>
              <a:ea typeface="SimSun" panose="02010600030101010101" pitchFamily="2" charset="-122"/>
              <a:cs typeface="Times New Roman" panose="02020603050405020304" pitchFamily="18" charset="0"/>
            </a:endParaRPr>
          </a:p>
          <a:p>
            <a:pPr marL="342900" indent="-342900">
              <a:buFont typeface="Calibri" panose="020F0502020204030204" pitchFamily="34" charset="0"/>
              <a:buChar char="•"/>
            </a:pPr>
            <a:r>
              <a:rPr lang="en-US" sz="2400" dirty="0">
                <a:latin typeface="Calibri" panose="020F0502020204030204" pitchFamily="34" charset="0"/>
                <a:ea typeface="SimSun" panose="02010600030101010101" pitchFamily="2" charset="-122"/>
                <a:cs typeface="Times New Roman" panose="02020603050405020304" pitchFamily="18" charset="0"/>
              </a:rPr>
              <a:t>OpenCV </a:t>
            </a:r>
            <a:r>
              <a:rPr lang="en-US" altLang="zh-CN" sz="2400" dirty="0">
                <a:latin typeface="Calibri" panose="020F0502020204030204" pitchFamily="34" charset="0"/>
                <a:ea typeface="SimSun" panose="02010600030101010101" pitchFamily="2" charset="-122"/>
                <a:cs typeface="Times New Roman" panose="02020603050405020304" pitchFamily="18" charset="0"/>
              </a:rPr>
              <a:t>official</a:t>
            </a:r>
            <a:r>
              <a:rPr lang="zh-CN" altLang="en-US" sz="2400" dirty="0">
                <a:latin typeface="Calibri" panose="020F0502020204030204" pitchFamily="34" charset="0"/>
                <a:ea typeface="SimSun" panose="02010600030101010101" pitchFamily="2" charset="-122"/>
                <a:cs typeface="Times New Roman" panose="02020603050405020304" pitchFamily="18" charset="0"/>
              </a:rPr>
              <a:t> </a:t>
            </a:r>
            <a:r>
              <a:rPr lang="en-US" sz="2400" dirty="0">
                <a:latin typeface="Calibri" panose="020F0502020204030204" pitchFamily="34" charset="0"/>
                <a:ea typeface="SimSun" panose="02010600030101010101" pitchFamily="2" charset="-122"/>
                <a:cs typeface="Times New Roman" panose="02020603050405020304" pitchFamily="18" charset="0"/>
              </a:rPr>
              <a:t>document</a:t>
            </a:r>
            <a:r>
              <a:rPr lang="en-US" altLang="zh-CN" sz="2400" dirty="0">
                <a:latin typeface="Calibri" panose="020F0502020204030204" pitchFamily="34" charset="0"/>
                <a:ea typeface="SimSun" panose="02010600030101010101" pitchFamily="2" charset="-122"/>
                <a:cs typeface="Times New Roman" panose="02020603050405020304" pitchFamily="18" charset="0"/>
              </a:rPr>
              <a:t>:</a:t>
            </a:r>
            <a:r>
              <a:rPr lang="zh-CN" altLang="en-US" sz="2400" dirty="0">
                <a:latin typeface="Calibri" panose="020F0502020204030204" pitchFamily="34" charset="0"/>
                <a:ea typeface="SimSun" panose="02010600030101010101" pitchFamily="2" charset="-122"/>
                <a:cs typeface="Times New Roman" panose="02020603050405020304" pitchFamily="18" charset="0"/>
              </a:rPr>
              <a:t> </a:t>
            </a:r>
            <a:r>
              <a:rPr lang="en-US" sz="2400" dirty="0">
                <a:hlinkClick r:id="rId18"/>
              </a:rPr>
              <a:t>https://opencv.org/</a:t>
            </a:r>
            <a:endParaRPr lang="en-US" sz="2400" dirty="0"/>
          </a:p>
          <a:p>
            <a:pPr marL="342900" indent="-342900">
              <a:buFont typeface="Calibri" panose="020F0502020204030204" pitchFamily="34" charset="0"/>
              <a:buChar char="•"/>
            </a:pPr>
            <a:r>
              <a:rPr lang="en-US" sz="2400" dirty="0">
                <a:latin typeface="Calibri" panose="020F0502020204030204" pitchFamily="34" charset="0"/>
                <a:ea typeface="SimSun" panose="02010600030101010101" pitchFamily="2" charset="-122"/>
                <a:cs typeface="Times New Roman" panose="02020603050405020304" pitchFamily="18" charset="0"/>
              </a:rPr>
              <a:t>Run Length Encode Script: </a:t>
            </a:r>
            <a:r>
              <a:rPr lang="en-US" sz="2400" dirty="0">
                <a:latin typeface="Calibri" panose="020F0502020204030204" pitchFamily="34" charset="0"/>
                <a:ea typeface="SimSun" panose="02010600030101010101" pitchFamily="2" charset="-122"/>
                <a:cs typeface="Times New Roman" panose="02020603050405020304" pitchFamily="18" charset="0"/>
                <a:hlinkClick r:id="rId19"/>
              </a:rPr>
              <a:t>https://www.kaggle.com/timnonet/run-length-encoding-script-python2</a:t>
            </a:r>
            <a:endParaRPr lang="en-US" sz="2400" dirty="0">
              <a:latin typeface="Calibri" panose="020F0502020204030204" pitchFamily="34" charset="0"/>
              <a:ea typeface="SimSu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47291097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306</TotalTime>
  <Words>939</Words>
  <Application>Microsoft Macintosh PowerPoint</Application>
  <PresentationFormat>Custom</PresentationFormat>
  <Paragraphs>90</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Calibri Light</vt:lpstr>
      <vt:lpstr>Times New Roman</vt:lpstr>
      <vt:lpstr>Verdana</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Peiguang Wang</dc:creator>
  <cp:lastModifiedBy>崔 宇璇</cp:lastModifiedBy>
  <cp:revision>21</cp:revision>
  <dcterms:created xsi:type="dcterms:W3CDTF">2018-04-18T00:26:21Z</dcterms:created>
  <dcterms:modified xsi:type="dcterms:W3CDTF">2019-04-16T09:26:01Z</dcterms:modified>
</cp:coreProperties>
</file>